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5"/>
  </p:sldMasterIdLst>
  <p:notesMasterIdLst>
    <p:notesMasterId r:id="rId50"/>
  </p:notesMasterIdLst>
  <p:sldIdLst>
    <p:sldId id="256" r:id="rId6"/>
    <p:sldId id="476" r:id="rId7"/>
    <p:sldId id="564" r:id="rId8"/>
    <p:sldId id="563" r:id="rId9"/>
    <p:sldId id="356" r:id="rId10"/>
    <p:sldId id="369" r:id="rId11"/>
    <p:sldId id="418" r:id="rId12"/>
    <p:sldId id="434" r:id="rId13"/>
    <p:sldId id="486" r:id="rId14"/>
    <p:sldId id="424" r:id="rId15"/>
    <p:sldId id="440" r:id="rId16"/>
    <p:sldId id="435" r:id="rId17"/>
    <p:sldId id="373" r:id="rId18"/>
    <p:sldId id="431" r:id="rId19"/>
    <p:sldId id="428" r:id="rId20"/>
    <p:sldId id="286" r:id="rId21"/>
    <p:sldId id="285" r:id="rId22"/>
    <p:sldId id="565" r:id="rId23"/>
    <p:sldId id="319" r:id="rId24"/>
    <p:sldId id="556" r:id="rId25"/>
    <p:sldId id="558" r:id="rId26"/>
    <p:sldId id="559" r:id="rId27"/>
    <p:sldId id="560" r:id="rId28"/>
    <p:sldId id="561" r:id="rId29"/>
    <p:sldId id="562" r:id="rId30"/>
    <p:sldId id="374" r:id="rId31"/>
    <p:sldId id="410" r:id="rId32"/>
    <p:sldId id="267" r:id="rId33"/>
    <p:sldId id="412" r:id="rId34"/>
    <p:sldId id="396" r:id="rId35"/>
    <p:sldId id="398" r:id="rId36"/>
    <p:sldId id="400" r:id="rId37"/>
    <p:sldId id="399" r:id="rId38"/>
    <p:sldId id="401" r:id="rId39"/>
    <p:sldId id="402" r:id="rId40"/>
    <p:sldId id="403" r:id="rId41"/>
    <p:sldId id="405" r:id="rId42"/>
    <p:sldId id="408" r:id="rId43"/>
    <p:sldId id="569" r:id="rId44"/>
    <p:sldId id="474" r:id="rId45"/>
    <p:sldId id="570" r:id="rId46"/>
    <p:sldId id="566" r:id="rId47"/>
    <p:sldId id="567" r:id="rId48"/>
    <p:sldId id="568" r:id="rId4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ctie voor trainer" id="{2BACFC76-3176-4532-9004-CF98DD960CFA}">
          <p14:sldIdLst>
            <p14:sldId id="256"/>
            <p14:sldId id="476"/>
          </p14:sldIdLst>
        </p14:section>
        <p14:section name="START training" id="{D4F6C04A-EFEC-433B-98D7-173D5CB50C0A}">
          <p14:sldIdLst>
            <p14:sldId id="564"/>
          </p14:sldIdLst>
        </p14:section>
        <p14:section name="Introductie" id="{B1103B0D-B7D4-4E90-9DCC-E025505D5F54}">
          <p14:sldIdLst>
            <p14:sldId id="563"/>
            <p14:sldId id="356"/>
            <p14:sldId id="369"/>
          </p14:sldIdLst>
        </p14:section>
        <p14:section name="Waarom EE in het MKB" id="{96606DF7-05B2-4632-B466-CBFDD4A31B35}">
          <p14:sldIdLst>
            <p14:sldId id="418"/>
            <p14:sldId id="434"/>
            <p14:sldId id="486"/>
            <p14:sldId id="424"/>
            <p14:sldId id="440"/>
            <p14:sldId id="435"/>
          </p14:sldIdLst>
        </p14:section>
        <p14:section name="Waarom collectieve energieprojecten" id="{DB65EF7D-FB36-48A2-98EE-FF8029331742}">
          <p14:sldIdLst>
            <p14:sldId id="373"/>
            <p14:sldId id="431"/>
            <p14:sldId id="428"/>
            <p14:sldId id="286"/>
            <p14:sldId id="285"/>
            <p14:sldId id="565"/>
          </p14:sldIdLst>
        </p14:section>
        <p14:section name="Voorbeelden van collectieve energieprojecten" id="{27CEC65B-F275-4DAC-94D1-74F0E823A8A9}">
          <p14:sldIdLst>
            <p14:sldId id="319"/>
            <p14:sldId id="556"/>
            <p14:sldId id="558"/>
            <p14:sldId id="559"/>
            <p14:sldId id="560"/>
            <p14:sldId id="561"/>
            <p14:sldId id="562"/>
          </p14:sldIdLst>
        </p14:section>
        <p14:section name="Hoe organiseer je collectieve energieprojecten?" id="{033EBC4C-106F-46FD-973D-03AE76748113}">
          <p14:sldIdLst>
            <p14:sldId id="374"/>
            <p14:sldId id="410"/>
            <p14:sldId id="267"/>
            <p14:sldId id="412"/>
          </p14:sldIdLst>
        </p14:section>
        <p14:section name="Deep-dive Stap A" id="{6BC1A98D-F4F3-42DC-887F-73C080D4FB51}">
          <p14:sldIdLst>
            <p14:sldId id="396"/>
            <p14:sldId id="398"/>
            <p14:sldId id="400"/>
            <p14:sldId id="399"/>
            <p14:sldId id="401"/>
            <p14:sldId id="402"/>
            <p14:sldId id="403"/>
            <p14:sldId id="405"/>
            <p14:sldId id="408"/>
          </p14:sldIdLst>
        </p14:section>
        <p14:section name="Samenvatting" id="{8E011C10-6EE2-43A1-8CDD-84861D696A36}">
          <p14:sldIdLst>
            <p14:sldId id="569"/>
          </p14:sldIdLst>
        </p14:section>
        <p14:section name="Closure" id="{4AEC95F7-0FE3-4FD5-8D22-A7E7A7664BC1}">
          <p14:sldIdLst>
            <p14:sldId id="474"/>
            <p14:sldId id="570"/>
            <p14:sldId id="566"/>
          </p14:sldIdLst>
        </p14:section>
        <p14:section name="Opdrachten deelnemers" id="{E90DFABD-9E9F-4517-96C9-F27F38ACA64E}">
          <p14:sldIdLst>
            <p14:sldId id="567"/>
            <p14:sldId id="56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Bijvoet, J. (Jaara)" initials="" lastIdx="7" clrIdx="6"/>
  <p:cmAuthor id="1" name="Hermans, L.M. (Laurie)" initials="HL(" lastIdx="25" clrIdx="0">
    <p:extLst>
      <p:ext uri="{19B8F6BF-5375-455C-9EA6-DF929625EA0E}">
        <p15:presenceInfo xmlns:p15="http://schemas.microsoft.com/office/powerpoint/2012/main" userId="S::laurie.hermans@tno.nl::1770d95c-0f90-4c9b-8767-1d90d954d849" providerId="AD"/>
      </p:ext>
    </p:extLst>
  </p:cmAuthor>
  <p:cmAuthor id="8" name="Silvestre, Julie (TNOPartners)" initials="S(" lastIdx="4" clrIdx="7">
    <p:extLst>
      <p:ext uri="{19B8F6BF-5375-455C-9EA6-DF929625EA0E}">
        <p15:presenceInfo xmlns:p15="http://schemas.microsoft.com/office/powerpoint/2012/main" userId="S::julie.silvestre_partners.tno.nl#ext#@365tno.onmicrosoft.com::c1b6b59f-34f1-466f-8b17-9faf4d42eaa8" providerId="AD"/>
      </p:ext>
    </p:extLst>
  </p:cmAuthor>
  <p:cmAuthor id="2" name="Bijvoet, J. (Jaara)" initials="BJ(" lastIdx="37" clrIdx="1">
    <p:extLst>
      <p:ext uri="{19B8F6BF-5375-455C-9EA6-DF929625EA0E}">
        <p15:presenceInfo xmlns:p15="http://schemas.microsoft.com/office/powerpoint/2012/main" userId="S::jaara.bijvoet@tno.nl::1caf9a12-c36b-4b31-a5b5-ab89f180d05a" providerId="AD"/>
      </p:ext>
    </p:extLst>
  </p:cmAuthor>
  <p:cmAuthor id="9" name="Kamphuis, V. (Vincent)" initials="KV(" lastIdx="24" clrIdx="8">
    <p:extLst>
      <p:ext uri="{19B8F6BF-5375-455C-9EA6-DF929625EA0E}">
        <p15:presenceInfo xmlns:p15="http://schemas.microsoft.com/office/powerpoint/2012/main" userId="S::vincent.kamphuis@tno.nl::296c4a63-5eb4-4292-a4a7-f9bf108caafc" providerId="AD"/>
      </p:ext>
    </p:extLst>
  </p:cmAuthor>
  <p:cmAuthor id="3" name="Certimac Certimac" initials="CC" lastIdx="8" clrIdx="2">
    <p:extLst>
      <p:ext uri="{19B8F6BF-5375-455C-9EA6-DF929625EA0E}">
        <p15:presenceInfo xmlns:p15="http://schemas.microsoft.com/office/powerpoint/2012/main" userId="7f9b80844a7af350" providerId="Windows Live"/>
      </p:ext>
    </p:extLst>
  </p:cmAuthor>
  <p:cmAuthor id="10" name="Brunsting, S. (Suzanne)" initials="BS(" lastIdx="18" clrIdx="9">
    <p:extLst>
      <p:ext uri="{19B8F6BF-5375-455C-9EA6-DF929625EA0E}">
        <p15:presenceInfo xmlns:p15="http://schemas.microsoft.com/office/powerpoint/2012/main" userId="S::suzanne.brunsting@tno.nl::e7a355e2-d96a-4e46-8f22-0ce56c37bf10" providerId="AD"/>
      </p:ext>
    </p:extLst>
  </p:cmAuthor>
  <p:cmAuthor id="4" name="Hermans, L.M. (Laurie)" initials="" lastIdx="4" clrIdx="3"/>
  <p:cmAuthor id="11" name="Greco, A. (Angela)" initials="GA(" lastIdx="1" clrIdx="10">
    <p:extLst>
      <p:ext uri="{19B8F6BF-5375-455C-9EA6-DF929625EA0E}">
        <p15:presenceInfo xmlns:p15="http://schemas.microsoft.com/office/powerpoint/2012/main" userId="S::angela.greco@tno.nl::efd9182e-7e05-4734-8137-a5e585736b34" providerId="AD"/>
      </p:ext>
    </p:extLst>
  </p:cmAuthor>
  <p:cmAuthor id="5" name="Certimac Certimac" initials="" lastIdx="4" clrIdx="4"/>
  <p:cmAuthor id="6" name="Francesca Zamboni" initials="" lastIdx="1"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8DC63F"/>
    <a:srgbClr val="034EA8"/>
    <a:srgbClr val="9499FE"/>
    <a:srgbClr val="FFF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AC92FF-D24A-4D6D-A313-3CDEDF027344}" v="1" dt="2023-02-13T10:14:34.8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892" autoAdjust="0"/>
    <p:restoredTop sz="83549" autoAdjust="0"/>
  </p:normalViewPr>
  <p:slideViewPr>
    <p:cSldViewPr snapToGrid="0">
      <p:cViewPr varScale="1">
        <p:scale>
          <a:sx n="91" d="100"/>
          <a:sy n="91" d="100"/>
        </p:scale>
        <p:origin x="474" y="90"/>
      </p:cViewPr>
      <p:guideLst/>
    </p:cSldViewPr>
  </p:slideViewPr>
  <p:notesTextViewPr>
    <p:cViewPr>
      <p:scale>
        <a:sx n="1" d="1"/>
        <a:sy n="1" d="1"/>
      </p:scale>
      <p:origin x="0" y="0"/>
    </p:cViewPr>
  </p:notesTextViewPr>
  <p:sorterViewPr>
    <p:cViewPr varScale="1">
      <p:scale>
        <a:sx n="100" d="100"/>
        <a:sy n="100" d="100"/>
      </p:scale>
      <p:origin x="0" y="-13098"/>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1.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microsoft.com/office/2016/11/relationships/changesInfo" Target="changesInfos/changesInfo1.xml"/><Relationship Id="rId8" Type="http://schemas.openxmlformats.org/officeDocument/2006/relationships/slide" Target="slides/slide3.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microsoft.com/office/2015/10/relationships/revisionInfo" Target="revisionInfo.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nsting, S. (Suzanne)" userId="e7a355e2-d96a-4e46-8f22-0ce56c37bf10" providerId="ADAL" clId="{A5AC92FF-D24A-4D6D-A313-3CDEDF027344}"/>
    <pc:docChg chg="undo custSel addSld delSld modSld sldOrd modSection">
      <pc:chgData name="Brunsting, S. (Suzanne)" userId="e7a355e2-d96a-4e46-8f22-0ce56c37bf10" providerId="ADAL" clId="{A5AC92FF-D24A-4D6D-A313-3CDEDF027344}" dt="2023-02-13T10:57:23.502" v="1743" actId="20577"/>
      <pc:docMkLst>
        <pc:docMk/>
      </pc:docMkLst>
      <pc:sldChg chg="del">
        <pc:chgData name="Brunsting, S. (Suzanne)" userId="e7a355e2-d96a-4e46-8f22-0ce56c37bf10" providerId="ADAL" clId="{A5AC92FF-D24A-4D6D-A313-3CDEDF027344}" dt="2023-02-13T10:39:57.967" v="781" actId="47"/>
        <pc:sldMkLst>
          <pc:docMk/>
          <pc:sldMk cId="2663969831" sldId="363"/>
        </pc:sldMkLst>
      </pc:sldChg>
      <pc:sldChg chg="modSp mod">
        <pc:chgData name="Brunsting, S. (Suzanne)" userId="e7a355e2-d96a-4e46-8f22-0ce56c37bf10" providerId="ADAL" clId="{A5AC92FF-D24A-4D6D-A313-3CDEDF027344}" dt="2023-02-13T10:14:07.410" v="1" actId="1076"/>
        <pc:sldMkLst>
          <pc:docMk/>
          <pc:sldMk cId="1754336748" sldId="369"/>
        </pc:sldMkLst>
        <pc:spChg chg="mod">
          <ac:chgData name="Brunsting, S. (Suzanne)" userId="e7a355e2-d96a-4e46-8f22-0ce56c37bf10" providerId="ADAL" clId="{A5AC92FF-D24A-4D6D-A313-3CDEDF027344}" dt="2023-02-13T10:14:07.410" v="1" actId="1076"/>
          <ac:spMkLst>
            <pc:docMk/>
            <pc:sldMk cId="1754336748" sldId="369"/>
            <ac:spMk id="3" creationId="{5B960E85-036D-439B-9D42-AF94D6260838}"/>
          </ac:spMkLst>
        </pc:spChg>
      </pc:sldChg>
      <pc:sldChg chg="modNotesTx">
        <pc:chgData name="Brunsting, S. (Suzanne)" userId="e7a355e2-d96a-4e46-8f22-0ce56c37bf10" providerId="ADAL" clId="{A5AC92FF-D24A-4D6D-A313-3CDEDF027344}" dt="2023-02-13T10:43:16.689" v="784" actId="6549"/>
        <pc:sldMkLst>
          <pc:docMk/>
          <pc:sldMk cId="3099905286" sldId="410"/>
        </pc:sldMkLst>
      </pc:sldChg>
      <pc:sldChg chg="modSp mod">
        <pc:chgData name="Brunsting, S. (Suzanne)" userId="e7a355e2-d96a-4e46-8f22-0ce56c37bf10" providerId="ADAL" clId="{A5AC92FF-D24A-4D6D-A313-3CDEDF027344}" dt="2023-02-13T10:56:19.614" v="1630" actId="6549"/>
        <pc:sldMkLst>
          <pc:docMk/>
          <pc:sldMk cId="1166672828" sldId="566"/>
        </pc:sldMkLst>
        <pc:spChg chg="mod">
          <ac:chgData name="Brunsting, S. (Suzanne)" userId="e7a355e2-d96a-4e46-8f22-0ce56c37bf10" providerId="ADAL" clId="{A5AC92FF-D24A-4D6D-A313-3CDEDF027344}" dt="2023-02-13T10:56:19.614" v="1630" actId="6549"/>
          <ac:spMkLst>
            <pc:docMk/>
            <pc:sldMk cId="1166672828" sldId="566"/>
            <ac:spMk id="19" creationId="{00000000-0000-0000-0000-000000000000}"/>
          </ac:spMkLst>
        </pc:spChg>
      </pc:sldChg>
      <pc:sldChg chg="modSp add mod ord">
        <pc:chgData name="Brunsting, S. (Suzanne)" userId="e7a355e2-d96a-4e46-8f22-0ce56c37bf10" providerId="ADAL" clId="{A5AC92FF-D24A-4D6D-A313-3CDEDF027344}" dt="2023-02-13T10:39:28.774" v="780" actId="6549"/>
        <pc:sldMkLst>
          <pc:docMk/>
          <pc:sldMk cId="440650557" sldId="569"/>
        </pc:sldMkLst>
        <pc:spChg chg="mod">
          <ac:chgData name="Brunsting, S. (Suzanne)" userId="e7a355e2-d96a-4e46-8f22-0ce56c37bf10" providerId="ADAL" clId="{A5AC92FF-D24A-4D6D-A313-3CDEDF027344}" dt="2023-02-13T10:14:58.490" v="33" actId="6549"/>
          <ac:spMkLst>
            <pc:docMk/>
            <pc:sldMk cId="440650557" sldId="569"/>
            <ac:spMk id="2" creationId="{414D1989-1C7C-442B-9F76-C28565DC9CBF}"/>
          </ac:spMkLst>
        </pc:spChg>
        <pc:spChg chg="mod">
          <ac:chgData name="Brunsting, S. (Suzanne)" userId="e7a355e2-d96a-4e46-8f22-0ce56c37bf10" providerId="ADAL" clId="{A5AC92FF-D24A-4D6D-A313-3CDEDF027344}" dt="2023-02-13T10:39:28.774" v="780" actId="6549"/>
          <ac:spMkLst>
            <pc:docMk/>
            <pc:sldMk cId="440650557" sldId="569"/>
            <ac:spMk id="3" creationId="{5B960E85-036D-439B-9D42-AF94D6260838}"/>
          </ac:spMkLst>
        </pc:spChg>
      </pc:sldChg>
      <pc:sldChg chg="modSp new mod ord">
        <pc:chgData name="Brunsting, S. (Suzanne)" userId="e7a355e2-d96a-4e46-8f22-0ce56c37bf10" providerId="ADAL" clId="{A5AC92FF-D24A-4D6D-A313-3CDEDF027344}" dt="2023-02-13T10:57:23.502" v="1743" actId="20577"/>
        <pc:sldMkLst>
          <pc:docMk/>
          <pc:sldMk cId="2942447032" sldId="570"/>
        </pc:sldMkLst>
        <pc:spChg chg="mod">
          <ac:chgData name="Brunsting, S. (Suzanne)" userId="e7a355e2-d96a-4e46-8f22-0ce56c37bf10" providerId="ADAL" clId="{A5AC92FF-D24A-4D6D-A313-3CDEDF027344}" dt="2023-02-13T10:57:23.502" v="1743" actId="20577"/>
          <ac:spMkLst>
            <pc:docMk/>
            <pc:sldMk cId="2942447032" sldId="570"/>
            <ac:spMk id="2" creationId="{464AAEF7-8CFF-2A45-5DFB-42D94B8D63E5}"/>
          </ac:spMkLst>
        </pc:spChg>
        <pc:spChg chg="mod">
          <ac:chgData name="Brunsting, S. (Suzanne)" userId="e7a355e2-d96a-4e46-8f22-0ce56c37bf10" providerId="ADAL" clId="{A5AC92FF-D24A-4D6D-A313-3CDEDF027344}" dt="2023-02-13T10:56:39.779" v="1646" actId="6549"/>
          <ac:spMkLst>
            <pc:docMk/>
            <pc:sldMk cId="2942447032" sldId="570"/>
            <ac:spMk id="3" creationId="{9EC19532-89CA-56E5-054B-36D9A2568C6C}"/>
          </ac:spMkLst>
        </pc:spChg>
      </pc:sldChg>
    </pc:docChg>
  </pc:docChgLst>
  <pc:docChgLst>
    <pc:chgData name="Brunsting, S. (Suzanne)" userId="e7a355e2-d96a-4e46-8f22-0ce56c37bf10" providerId="ADAL" clId="{F23CEB40-4AFC-4DF9-8085-07F301FD0FAC}"/>
    <pc:docChg chg="undo custSel addSld modSld sldOrd addSection modSection">
      <pc:chgData name="Brunsting, S. (Suzanne)" userId="e7a355e2-d96a-4e46-8f22-0ce56c37bf10" providerId="ADAL" clId="{F23CEB40-4AFC-4DF9-8085-07F301FD0FAC}" dt="2022-07-04T14:16:05.160" v="1580" actId="20577"/>
      <pc:docMkLst>
        <pc:docMk/>
      </pc:docMkLst>
      <pc:sldChg chg="modSp mod modNotesTx">
        <pc:chgData name="Brunsting, S. (Suzanne)" userId="e7a355e2-d96a-4e46-8f22-0ce56c37bf10" providerId="ADAL" clId="{F23CEB40-4AFC-4DF9-8085-07F301FD0FAC}" dt="2022-06-21T11:53:23.096" v="964"/>
        <pc:sldMkLst>
          <pc:docMk/>
          <pc:sldMk cId="0" sldId="256"/>
        </pc:sldMkLst>
        <pc:spChg chg="mod">
          <ac:chgData name="Brunsting, S. (Suzanne)" userId="e7a355e2-d96a-4e46-8f22-0ce56c37bf10" providerId="ADAL" clId="{F23CEB40-4AFC-4DF9-8085-07F301FD0FAC}" dt="2022-06-21T11:53:23.096" v="964"/>
          <ac:spMkLst>
            <pc:docMk/>
            <pc:sldMk cId="0" sldId="256"/>
            <ac:spMk id="319" creationId="{00000000-0000-0000-0000-000000000000}"/>
          </ac:spMkLst>
        </pc:spChg>
      </pc:sldChg>
      <pc:sldChg chg="modSp modNotes">
        <pc:chgData name="Brunsting, S. (Suzanne)" userId="e7a355e2-d96a-4e46-8f22-0ce56c37bf10" providerId="ADAL" clId="{F23CEB40-4AFC-4DF9-8085-07F301FD0FAC}" dt="2022-07-04T13:54:42.420" v="1040"/>
        <pc:sldMkLst>
          <pc:docMk/>
          <pc:sldMk cId="2324210478" sldId="267"/>
        </pc:sldMkLst>
        <pc:spChg chg="mod">
          <ac:chgData name="Brunsting, S. (Suzanne)" userId="e7a355e2-d96a-4e46-8f22-0ce56c37bf10" providerId="ADAL" clId="{F23CEB40-4AFC-4DF9-8085-07F301FD0FAC}" dt="2022-06-21T11:53:23.096" v="964"/>
          <ac:spMkLst>
            <pc:docMk/>
            <pc:sldMk cId="2324210478" sldId="267"/>
            <ac:spMk id="2" creationId="{7526E936-4EF6-4988-B189-68BD86539E14}"/>
          </ac:spMkLst>
        </pc:spChg>
      </pc:sldChg>
      <pc:sldChg chg="modSp mod modNotesTx">
        <pc:chgData name="Brunsting, S. (Suzanne)" userId="e7a355e2-d96a-4e46-8f22-0ce56c37bf10" providerId="ADAL" clId="{F23CEB40-4AFC-4DF9-8085-07F301FD0FAC}" dt="2022-07-04T14:06:21.371" v="1320" actId="6549"/>
        <pc:sldMkLst>
          <pc:docMk/>
          <pc:sldMk cId="3893844920" sldId="285"/>
        </pc:sldMkLst>
        <pc:spChg chg="mod">
          <ac:chgData name="Brunsting, S. (Suzanne)" userId="e7a355e2-d96a-4e46-8f22-0ce56c37bf10" providerId="ADAL" clId="{F23CEB40-4AFC-4DF9-8085-07F301FD0FAC}" dt="2022-07-04T14:06:21.371" v="1320" actId="6549"/>
          <ac:spMkLst>
            <pc:docMk/>
            <pc:sldMk cId="3893844920" sldId="285"/>
            <ac:spMk id="667" creationId="{00000000-0000-0000-0000-000000000000}"/>
          </ac:spMkLst>
        </pc:spChg>
      </pc:sldChg>
      <pc:sldChg chg="modNotes">
        <pc:chgData name="Brunsting, S. (Suzanne)" userId="e7a355e2-d96a-4e46-8f22-0ce56c37bf10" providerId="ADAL" clId="{F23CEB40-4AFC-4DF9-8085-07F301FD0FAC}" dt="2022-06-21T11:53:23.096" v="964"/>
        <pc:sldMkLst>
          <pc:docMk/>
          <pc:sldMk cId="0" sldId="286"/>
        </pc:sldMkLst>
      </pc:sldChg>
      <pc:sldChg chg="modNotes modNotesTx">
        <pc:chgData name="Brunsting, S. (Suzanne)" userId="e7a355e2-d96a-4e46-8f22-0ce56c37bf10" providerId="ADAL" clId="{F23CEB40-4AFC-4DF9-8085-07F301FD0FAC}" dt="2022-07-04T14:15:15.596" v="1564" actId="6549"/>
        <pc:sldMkLst>
          <pc:docMk/>
          <pc:sldMk cId="312296113" sldId="319"/>
        </pc:sldMkLst>
      </pc:sldChg>
      <pc:sldChg chg="modNotes modNotesTx">
        <pc:chgData name="Brunsting, S. (Suzanne)" userId="e7a355e2-d96a-4e46-8f22-0ce56c37bf10" providerId="ADAL" clId="{F23CEB40-4AFC-4DF9-8085-07F301FD0FAC}" dt="2022-07-04T13:54:42.420" v="1040"/>
        <pc:sldMkLst>
          <pc:docMk/>
          <pc:sldMk cId="2663969831" sldId="363"/>
        </pc:sldMkLst>
      </pc:sldChg>
      <pc:sldChg chg="modSp">
        <pc:chgData name="Brunsting, S. (Suzanne)" userId="e7a355e2-d96a-4e46-8f22-0ce56c37bf10" providerId="ADAL" clId="{F23CEB40-4AFC-4DF9-8085-07F301FD0FAC}" dt="2022-07-04T13:54:42.420" v="1040"/>
        <pc:sldMkLst>
          <pc:docMk/>
          <pc:sldMk cId="1754336748" sldId="369"/>
        </pc:sldMkLst>
        <pc:spChg chg="mod">
          <ac:chgData name="Brunsting, S. (Suzanne)" userId="e7a355e2-d96a-4e46-8f22-0ce56c37bf10" providerId="ADAL" clId="{F23CEB40-4AFC-4DF9-8085-07F301FD0FAC}" dt="2022-07-04T13:54:42.420" v="1040"/>
          <ac:spMkLst>
            <pc:docMk/>
            <pc:sldMk cId="1754336748" sldId="369"/>
            <ac:spMk id="3" creationId="{5B960E85-036D-439B-9D42-AF94D6260838}"/>
          </ac:spMkLst>
        </pc:spChg>
      </pc:sldChg>
      <pc:sldChg chg="modSp mod modNotes">
        <pc:chgData name="Brunsting, S. (Suzanne)" userId="e7a355e2-d96a-4e46-8f22-0ce56c37bf10" providerId="ADAL" clId="{F23CEB40-4AFC-4DF9-8085-07F301FD0FAC}" dt="2022-06-21T11:53:23.096" v="964"/>
        <pc:sldMkLst>
          <pc:docMk/>
          <pc:sldMk cId="3250950740" sldId="374"/>
        </pc:sldMkLst>
        <pc:spChg chg="mod">
          <ac:chgData name="Brunsting, S. (Suzanne)" userId="e7a355e2-d96a-4e46-8f22-0ce56c37bf10" providerId="ADAL" clId="{F23CEB40-4AFC-4DF9-8085-07F301FD0FAC}" dt="2022-06-14T10:13:25.601" v="909" actId="6549"/>
          <ac:spMkLst>
            <pc:docMk/>
            <pc:sldMk cId="3250950740" sldId="374"/>
            <ac:spMk id="2" creationId="{25FA8D8A-96D9-42F4-ADAF-080EA2742155}"/>
          </ac:spMkLst>
        </pc:spChg>
      </pc:sldChg>
      <pc:sldChg chg="modSp mod modNotes modNotesTx">
        <pc:chgData name="Brunsting, S. (Suzanne)" userId="e7a355e2-d96a-4e46-8f22-0ce56c37bf10" providerId="ADAL" clId="{F23CEB40-4AFC-4DF9-8085-07F301FD0FAC}" dt="2022-06-21T11:54:05.401" v="968" actId="20577"/>
        <pc:sldMkLst>
          <pc:docMk/>
          <pc:sldMk cId="918065650" sldId="396"/>
        </pc:sldMkLst>
        <pc:spChg chg="mod">
          <ac:chgData name="Brunsting, S. (Suzanne)" userId="e7a355e2-d96a-4e46-8f22-0ce56c37bf10" providerId="ADAL" clId="{F23CEB40-4AFC-4DF9-8085-07F301FD0FAC}" dt="2022-06-21T11:53:54.554" v="966" actId="20577"/>
          <ac:spMkLst>
            <pc:docMk/>
            <pc:sldMk cId="918065650" sldId="396"/>
            <ac:spMk id="2" creationId="{93280FF0-B210-4AB9-B4A8-99647EDD5811}"/>
          </ac:spMkLst>
        </pc:spChg>
      </pc:sldChg>
      <pc:sldChg chg="modSp mod modNotes modNotesTx">
        <pc:chgData name="Brunsting, S. (Suzanne)" userId="e7a355e2-d96a-4e46-8f22-0ce56c37bf10" providerId="ADAL" clId="{F23CEB40-4AFC-4DF9-8085-07F301FD0FAC}" dt="2022-06-21T11:54:45.069" v="976" actId="20577"/>
        <pc:sldMkLst>
          <pc:docMk/>
          <pc:sldMk cId="3364014930" sldId="398"/>
        </pc:sldMkLst>
        <pc:spChg chg="mod">
          <ac:chgData name="Brunsting, S. (Suzanne)" userId="e7a355e2-d96a-4e46-8f22-0ce56c37bf10" providerId="ADAL" clId="{F23CEB40-4AFC-4DF9-8085-07F301FD0FAC}" dt="2022-06-21T11:54:15.314" v="970" actId="20577"/>
          <ac:spMkLst>
            <pc:docMk/>
            <pc:sldMk cId="3364014930" sldId="398"/>
            <ac:spMk id="3" creationId="{2FCDFF75-BCC6-4DA0-BABD-D8A6F9639CF7}"/>
          </ac:spMkLst>
        </pc:spChg>
        <pc:spChg chg="mod">
          <ac:chgData name="Brunsting, S. (Suzanne)" userId="e7a355e2-d96a-4e46-8f22-0ce56c37bf10" providerId="ADAL" clId="{F23CEB40-4AFC-4DF9-8085-07F301FD0FAC}" dt="2022-06-21T11:54:10.788" v="969" actId="20577"/>
          <ac:spMkLst>
            <pc:docMk/>
            <pc:sldMk cId="3364014930" sldId="398"/>
            <ac:spMk id="20" creationId="{7FF0F589-299F-452E-9464-2413F2C6A11F}"/>
          </ac:spMkLst>
        </pc:spChg>
      </pc:sldChg>
      <pc:sldChg chg="modSp mod modNotes">
        <pc:chgData name="Brunsting, S. (Suzanne)" userId="e7a355e2-d96a-4e46-8f22-0ce56c37bf10" providerId="ADAL" clId="{F23CEB40-4AFC-4DF9-8085-07F301FD0FAC}" dt="2022-06-21T11:55:02.747" v="977" actId="20577"/>
        <pc:sldMkLst>
          <pc:docMk/>
          <pc:sldMk cId="3428787671" sldId="400"/>
        </pc:sldMkLst>
        <pc:spChg chg="mod">
          <ac:chgData name="Brunsting, S. (Suzanne)" userId="e7a355e2-d96a-4e46-8f22-0ce56c37bf10" providerId="ADAL" clId="{F23CEB40-4AFC-4DF9-8085-07F301FD0FAC}" dt="2022-06-21T11:55:02.747" v="977" actId="20577"/>
          <ac:spMkLst>
            <pc:docMk/>
            <pc:sldMk cId="3428787671" sldId="400"/>
            <ac:spMk id="2" creationId="{978EFC6F-D052-4635-A14E-824417AD26B2}"/>
          </ac:spMkLst>
        </pc:spChg>
      </pc:sldChg>
      <pc:sldChg chg="modSp mod">
        <pc:chgData name="Brunsting, S. (Suzanne)" userId="e7a355e2-d96a-4e46-8f22-0ce56c37bf10" providerId="ADAL" clId="{F23CEB40-4AFC-4DF9-8085-07F301FD0FAC}" dt="2022-06-21T11:55:39.747" v="985" actId="20577"/>
        <pc:sldMkLst>
          <pc:docMk/>
          <pc:sldMk cId="4002833718" sldId="401"/>
        </pc:sldMkLst>
        <pc:spChg chg="mod">
          <ac:chgData name="Brunsting, S. (Suzanne)" userId="e7a355e2-d96a-4e46-8f22-0ce56c37bf10" providerId="ADAL" clId="{F23CEB40-4AFC-4DF9-8085-07F301FD0FAC}" dt="2022-06-21T11:55:39.747" v="985" actId="20577"/>
          <ac:spMkLst>
            <pc:docMk/>
            <pc:sldMk cId="4002833718" sldId="401"/>
            <ac:spMk id="2" creationId="{45374EDB-FDAD-494F-928E-BCB379F531B2}"/>
          </ac:spMkLst>
        </pc:spChg>
      </pc:sldChg>
      <pc:sldChg chg="modSp mod modNotesTx">
        <pc:chgData name="Brunsting, S. (Suzanne)" userId="e7a355e2-d96a-4e46-8f22-0ce56c37bf10" providerId="ADAL" clId="{F23CEB40-4AFC-4DF9-8085-07F301FD0FAC}" dt="2022-06-21T11:56:11.449" v="995" actId="20577"/>
        <pc:sldMkLst>
          <pc:docMk/>
          <pc:sldMk cId="1055989700" sldId="402"/>
        </pc:sldMkLst>
        <pc:spChg chg="mod">
          <ac:chgData name="Brunsting, S. (Suzanne)" userId="e7a355e2-d96a-4e46-8f22-0ce56c37bf10" providerId="ADAL" clId="{F23CEB40-4AFC-4DF9-8085-07F301FD0FAC}" dt="2022-06-21T11:56:11.449" v="995" actId="20577"/>
          <ac:spMkLst>
            <pc:docMk/>
            <pc:sldMk cId="1055989700" sldId="402"/>
            <ac:spMk id="14" creationId="{DC0E2634-2AE6-4BF9-BED8-71F2B7025FF6}"/>
          </ac:spMkLst>
        </pc:spChg>
      </pc:sldChg>
      <pc:sldChg chg="modSp modNotes modNotesTx">
        <pc:chgData name="Brunsting, S. (Suzanne)" userId="e7a355e2-d96a-4e46-8f22-0ce56c37bf10" providerId="ADAL" clId="{F23CEB40-4AFC-4DF9-8085-07F301FD0FAC}" dt="2022-07-04T13:55:28.708" v="1043" actId="20577"/>
        <pc:sldMkLst>
          <pc:docMk/>
          <pc:sldMk cId="2449409548" sldId="403"/>
        </pc:sldMkLst>
        <pc:spChg chg="mod">
          <ac:chgData name="Brunsting, S. (Suzanne)" userId="e7a355e2-d96a-4e46-8f22-0ce56c37bf10" providerId="ADAL" clId="{F23CEB40-4AFC-4DF9-8085-07F301FD0FAC}" dt="2022-07-04T13:54:42.420" v="1040"/>
          <ac:spMkLst>
            <pc:docMk/>
            <pc:sldMk cId="2449409548" sldId="403"/>
            <ac:spMk id="3" creationId="{13CD92B2-0078-4E39-9FCE-B8BEF05E13F6}"/>
          </ac:spMkLst>
        </pc:spChg>
      </pc:sldChg>
      <pc:sldChg chg="modSp mod modNotes modNotesTx">
        <pc:chgData name="Brunsting, S. (Suzanne)" userId="e7a355e2-d96a-4e46-8f22-0ce56c37bf10" providerId="ADAL" clId="{F23CEB40-4AFC-4DF9-8085-07F301FD0FAC}" dt="2022-06-21T11:53:48.987" v="965"/>
        <pc:sldMkLst>
          <pc:docMk/>
          <pc:sldMk cId="2639707248" sldId="405"/>
        </pc:sldMkLst>
        <pc:spChg chg="mod">
          <ac:chgData name="Brunsting, S. (Suzanne)" userId="e7a355e2-d96a-4e46-8f22-0ce56c37bf10" providerId="ADAL" clId="{F23CEB40-4AFC-4DF9-8085-07F301FD0FAC}" dt="2022-06-21T11:48:32.162" v="911" actId="20577"/>
          <ac:spMkLst>
            <pc:docMk/>
            <pc:sldMk cId="2639707248" sldId="405"/>
            <ac:spMk id="3" creationId="{1D95C257-7899-4F04-957C-A05D41464DA3}"/>
          </ac:spMkLst>
        </pc:spChg>
        <pc:spChg chg="mod">
          <ac:chgData name="Brunsting, S. (Suzanne)" userId="e7a355e2-d96a-4e46-8f22-0ce56c37bf10" providerId="ADAL" clId="{F23CEB40-4AFC-4DF9-8085-07F301FD0FAC}" dt="2022-06-21T11:53:48.987" v="965"/>
          <ac:spMkLst>
            <pc:docMk/>
            <pc:sldMk cId="2639707248" sldId="405"/>
            <ac:spMk id="7" creationId="{ECEE24EC-B956-46DF-945E-B0C884345994}"/>
          </ac:spMkLst>
        </pc:spChg>
      </pc:sldChg>
      <pc:sldChg chg="modSp modNotes">
        <pc:chgData name="Brunsting, S. (Suzanne)" userId="e7a355e2-d96a-4e46-8f22-0ce56c37bf10" providerId="ADAL" clId="{F23CEB40-4AFC-4DF9-8085-07F301FD0FAC}" dt="2022-07-04T13:54:42.420" v="1040"/>
        <pc:sldMkLst>
          <pc:docMk/>
          <pc:sldMk cId="3099905286" sldId="410"/>
        </pc:sldMkLst>
        <pc:graphicFrameChg chg="mod">
          <ac:chgData name="Brunsting, S. (Suzanne)" userId="e7a355e2-d96a-4e46-8f22-0ce56c37bf10" providerId="ADAL" clId="{F23CEB40-4AFC-4DF9-8085-07F301FD0FAC}" dt="2022-06-14T09:55:36.379" v="610"/>
          <ac:graphicFrameMkLst>
            <pc:docMk/>
            <pc:sldMk cId="3099905286" sldId="410"/>
            <ac:graphicFrameMk id="7" creationId="{E16039AF-B3B4-4085-80D6-CEDB7C613375}"/>
          </ac:graphicFrameMkLst>
        </pc:graphicFrameChg>
      </pc:sldChg>
      <pc:sldChg chg="modSp modNotes">
        <pc:chgData name="Brunsting, S. (Suzanne)" userId="e7a355e2-d96a-4e46-8f22-0ce56c37bf10" providerId="ADAL" clId="{F23CEB40-4AFC-4DF9-8085-07F301FD0FAC}" dt="2022-07-04T13:54:42.420" v="1040"/>
        <pc:sldMkLst>
          <pc:docMk/>
          <pc:sldMk cId="659353031" sldId="412"/>
        </pc:sldMkLst>
        <pc:graphicFrameChg chg="mod">
          <ac:chgData name="Brunsting, S. (Suzanne)" userId="e7a355e2-d96a-4e46-8f22-0ce56c37bf10" providerId="ADAL" clId="{F23CEB40-4AFC-4DF9-8085-07F301FD0FAC}" dt="2022-06-14T09:55:36.379" v="610"/>
          <ac:graphicFrameMkLst>
            <pc:docMk/>
            <pc:sldMk cId="659353031" sldId="412"/>
            <ac:graphicFrameMk id="7" creationId="{E16039AF-B3B4-4085-80D6-CEDB7C613375}"/>
          </ac:graphicFrameMkLst>
        </pc:graphicFrameChg>
      </pc:sldChg>
      <pc:sldChg chg="modSp mod ord modNotesTx">
        <pc:chgData name="Brunsting, S. (Suzanne)" userId="e7a355e2-d96a-4e46-8f22-0ce56c37bf10" providerId="ADAL" clId="{F23CEB40-4AFC-4DF9-8085-07F301FD0FAC}" dt="2022-07-04T13:57:57.451" v="1073" actId="6549"/>
        <pc:sldMkLst>
          <pc:docMk/>
          <pc:sldMk cId="1306983382" sldId="424"/>
        </pc:sldMkLst>
        <pc:spChg chg="mod">
          <ac:chgData name="Brunsting, S. (Suzanne)" userId="e7a355e2-d96a-4e46-8f22-0ce56c37bf10" providerId="ADAL" clId="{F23CEB40-4AFC-4DF9-8085-07F301FD0FAC}" dt="2022-07-04T13:57:57.451" v="1073" actId="6549"/>
          <ac:spMkLst>
            <pc:docMk/>
            <pc:sldMk cId="1306983382" sldId="424"/>
            <ac:spMk id="2" creationId="{48B57B83-DF56-4C57-9547-62E0680DE0F8}"/>
          </ac:spMkLst>
        </pc:spChg>
      </pc:sldChg>
      <pc:sldChg chg="modSp mod modNotes">
        <pc:chgData name="Brunsting, S. (Suzanne)" userId="e7a355e2-d96a-4e46-8f22-0ce56c37bf10" providerId="ADAL" clId="{F23CEB40-4AFC-4DF9-8085-07F301FD0FAC}" dt="2022-07-04T14:05:43.845" v="1315" actId="1076"/>
        <pc:sldMkLst>
          <pc:docMk/>
          <pc:sldMk cId="224556499" sldId="428"/>
        </pc:sldMkLst>
        <pc:spChg chg="mod">
          <ac:chgData name="Brunsting, S. (Suzanne)" userId="e7a355e2-d96a-4e46-8f22-0ce56c37bf10" providerId="ADAL" clId="{F23CEB40-4AFC-4DF9-8085-07F301FD0FAC}" dt="2022-07-04T14:05:43.845" v="1315" actId="1076"/>
          <ac:spMkLst>
            <pc:docMk/>
            <pc:sldMk cId="224556499" sldId="428"/>
            <ac:spMk id="2" creationId="{DBF74E07-49D7-437D-A8D0-554ECBF8C6DD}"/>
          </ac:spMkLst>
        </pc:spChg>
      </pc:sldChg>
      <pc:sldChg chg="modSp mod modNotes">
        <pc:chgData name="Brunsting, S. (Suzanne)" userId="e7a355e2-d96a-4e46-8f22-0ce56c37bf10" providerId="ADAL" clId="{F23CEB40-4AFC-4DF9-8085-07F301FD0FAC}" dt="2022-07-04T14:05:25.444" v="1313" actId="27636"/>
        <pc:sldMkLst>
          <pc:docMk/>
          <pc:sldMk cId="1230019212" sldId="431"/>
        </pc:sldMkLst>
        <pc:spChg chg="mod">
          <ac:chgData name="Brunsting, S. (Suzanne)" userId="e7a355e2-d96a-4e46-8f22-0ce56c37bf10" providerId="ADAL" clId="{F23CEB40-4AFC-4DF9-8085-07F301FD0FAC}" dt="2022-07-04T14:05:25.444" v="1313" actId="27636"/>
          <ac:spMkLst>
            <pc:docMk/>
            <pc:sldMk cId="1230019212" sldId="431"/>
            <ac:spMk id="3" creationId="{BAC23D67-0D2C-4503-AE88-D898B3B0226F}"/>
          </ac:spMkLst>
        </pc:spChg>
      </pc:sldChg>
      <pc:sldChg chg="modSp mod modNotes">
        <pc:chgData name="Brunsting, S. (Suzanne)" userId="e7a355e2-d96a-4e46-8f22-0ce56c37bf10" providerId="ADAL" clId="{F23CEB40-4AFC-4DF9-8085-07F301FD0FAC}" dt="2022-06-21T11:53:48.987" v="965"/>
        <pc:sldMkLst>
          <pc:docMk/>
          <pc:sldMk cId="26227654" sldId="434"/>
        </pc:sldMkLst>
        <pc:spChg chg="mod">
          <ac:chgData name="Brunsting, S. (Suzanne)" userId="e7a355e2-d96a-4e46-8f22-0ce56c37bf10" providerId="ADAL" clId="{F23CEB40-4AFC-4DF9-8085-07F301FD0FAC}" dt="2022-06-21T11:53:48.987" v="965"/>
          <ac:spMkLst>
            <pc:docMk/>
            <pc:sldMk cId="26227654" sldId="434"/>
            <ac:spMk id="672" creationId="{00000000-0000-0000-0000-000000000000}"/>
          </ac:spMkLst>
        </pc:spChg>
      </pc:sldChg>
      <pc:sldChg chg="addSp delSp modSp mod modShow modNotesTx">
        <pc:chgData name="Brunsting, S. (Suzanne)" userId="e7a355e2-d96a-4e46-8f22-0ce56c37bf10" providerId="ADAL" clId="{F23CEB40-4AFC-4DF9-8085-07F301FD0FAC}" dt="2022-07-04T14:04:29.962" v="1269" actId="20577"/>
        <pc:sldMkLst>
          <pc:docMk/>
          <pc:sldMk cId="1156410323" sldId="435"/>
        </pc:sldMkLst>
        <pc:spChg chg="add mod">
          <ac:chgData name="Brunsting, S. (Suzanne)" userId="e7a355e2-d96a-4e46-8f22-0ce56c37bf10" providerId="ADAL" clId="{F23CEB40-4AFC-4DF9-8085-07F301FD0FAC}" dt="2022-07-04T14:02:26.940" v="1109" actId="14100"/>
          <ac:spMkLst>
            <pc:docMk/>
            <pc:sldMk cId="1156410323" sldId="435"/>
            <ac:spMk id="28" creationId="{DAAE2731-21FA-450B-A68D-1B2350E960A4}"/>
          </ac:spMkLst>
        </pc:spChg>
        <pc:spChg chg="mod">
          <ac:chgData name="Brunsting, S. (Suzanne)" userId="e7a355e2-d96a-4e46-8f22-0ce56c37bf10" providerId="ADAL" clId="{F23CEB40-4AFC-4DF9-8085-07F301FD0FAC}" dt="2022-07-04T14:02:26.940" v="1109" actId="14100"/>
          <ac:spMkLst>
            <pc:docMk/>
            <pc:sldMk cId="1156410323" sldId="435"/>
            <ac:spMk id="30" creationId="{9011E7D3-54D2-48A7-AB97-FCED53EC7364}"/>
          </ac:spMkLst>
        </pc:spChg>
        <pc:spChg chg="mod">
          <ac:chgData name="Brunsting, S. (Suzanne)" userId="e7a355e2-d96a-4e46-8f22-0ce56c37bf10" providerId="ADAL" clId="{F23CEB40-4AFC-4DF9-8085-07F301FD0FAC}" dt="2022-07-04T14:02:26.940" v="1109" actId="14100"/>
          <ac:spMkLst>
            <pc:docMk/>
            <pc:sldMk cId="1156410323" sldId="435"/>
            <ac:spMk id="31" creationId="{75BE626A-1964-4531-83A8-39A903BCBC5A}"/>
          </ac:spMkLst>
        </pc:spChg>
        <pc:spChg chg="mod">
          <ac:chgData name="Brunsting, S. (Suzanne)" userId="e7a355e2-d96a-4e46-8f22-0ce56c37bf10" providerId="ADAL" clId="{F23CEB40-4AFC-4DF9-8085-07F301FD0FAC}" dt="2022-07-04T14:02:26.940" v="1109" actId="14100"/>
          <ac:spMkLst>
            <pc:docMk/>
            <pc:sldMk cId="1156410323" sldId="435"/>
            <ac:spMk id="32" creationId="{2DEFE735-6EB0-4360-90E2-235DB8D52226}"/>
          </ac:spMkLst>
        </pc:spChg>
        <pc:spChg chg="mod">
          <ac:chgData name="Brunsting, S. (Suzanne)" userId="e7a355e2-d96a-4e46-8f22-0ce56c37bf10" providerId="ADAL" clId="{F23CEB40-4AFC-4DF9-8085-07F301FD0FAC}" dt="2022-07-04T14:02:26.940" v="1109" actId="14100"/>
          <ac:spMkLst>
            <pc:docMk/>
            <pc:sldMk cId="1156410323" sldId="435"/>
            <ac:spMk id="33" creationId="{70AEAD12-BF61-40A5-847E-CF818041673D}"/>
          </ac:spMkLst>
        </pc:spChg>
        <pc:spChg chg="mod">
          <ac:chgData name="Brunsting, S. (Suzanne)" userId="e7a355e2-d96a-4e46-8f22-0ce56c37bf10" providerId="ADAL" clId="{F23CEB40-4AFC-4DF9-8085-07F301FD0FAC}" dt="2022-07-04T14:02:26.940" v="1109" actId="14100"/>
          <ac:spMkLst>
            <pc:docMk/>
            <pc:sldMk cId="1156410323" sldId="435"/>
            <ac:spMk id="45" creationId="{11C8381A-DF58-4392-9894-6260E1EFC681}"/>
          </ac:spMkLst>
        </pc:spChg>
        <pc:spChg chg="mod">
          <ac:chgData name="Brunsting, S. (Suzanne)" userId="e7a355e2-d96a-4e46-8f22-0ce56c37bf10" providerId="ADAL" clId="{F23CEB40-4AFC-4DF9-8085-07F301FD0FAC}" dt="2022-07-04T14:02:26.940" v="1109" actId="14100"/>
          <ac:spMkLst>
            <pc:docMk/>
            <pc:sldMk cId="1156410323" sldId="435"/>
            <ac:spMk id="46" creationId="{BC1A8576-D0EC-45E0-9525-4147625F2EFE}"/>
          </ac:spMkLst>
        </pc:spChg>
        <pc:spChg chg="mod">
          <ac:chgData name="Brunsting, S. (Suzanne)" userId="e7a355e2-d96a-4e46-8f22-0ce56c37bf10" providerId="ADAL" clId="{F23CEB40-4AFC-4DF9-8085-07F301FD0FAC}" dt="2022-07-04T14:02:26.940" v="1109" actId="14100"/>
          <ac:spMkLst>
            <pc:docMk/>
            <pc:sldMk cId="1156410323" sldId="435"/>
            <ac:spMk id="47" creationId="{36141C94-28BF-4C99-9522-428832617E3B}"/>
          </ac:spMkLst>
        </pc:spChg>
        <pc:spChg chg="mod">
          <ac:chgData name="Brunsting, S. (Suzanne)" userId="e7a355e2-d96a-4e46-8f22-0ce56c37bf10" providerId="ADAL" clId="{F23CEB40-4AFC-4DF9-8085-07F301FD0FAC}" dt="2022-07-04T14:02:26.940" v="1109" actId="14100"/>
          <ac:spMkLst>
            <pc:docMk/>
            <pc:sldMk cId="1156410323" sldId="435"/>
            <ac:spMk id="48" creationId="{E313982C-6C32-461D-A665-541ECFC6965A}"/>
          </ac:spMkLst>
        </pc:spChg>
        <pc:spChg chg="mod">
          <ac:chgData name="Brunsting, S. (Suzanne)" userId="e7a355e2-d96a-4e46-8f22-0ce56c37bf10" providerId="ADAL" clId="{F23CEB40-4AFC-4DF9-8085-07F301FD0FAC}" dt="2022-07-04T14:02:26.940" v="1109" actId="14100"/>
          <ac:spMkLst>
            <pc:docMk/>
            <pc:sldMk cId="1156410323" sldId="435"/>
            <ac:spMk id="59" creationId="{FF9F22E9-EE5A-496E-85FE-2477494F2C0C}"/>
          </ac:spMkLst>
        </pc:spChg>
        <pc:spChg chg="mod">
          <ac:chgData name="Brunsting, S. (Suzanne)" userId="e7a355e2-d96a-4e46-8f22-0ce56c37bf10" providerId="ADAL" clId="{F23CEB40-4AFC-4DF9-8085-07F301FD0FAC}" dt="2022-07-04T14:02:26.940" v="1109" actId="14100"/>
          <ac:spMkLst>
            <pc:docMk/>
            <pc:sldMk cId="1156410323" sldId="435"/>
            <ac:spMk id="60" creationId="{ED224393-3C43-45E6-9E2F-527773C680B0}"/>
          </ac:spMkLst>
        </pc:spChg>
        <pc:spChg chg="mod">
          <ac:chgData name="Brunsting, S. (Suzanne)" userId="e7a355e2-d96a-4e46-8f22-0ce56c37bf10" providerId="ADAL" clId="{F23CEB40-4AFC-4DF9-8085-07F301FD0FAC}" dt="2022-07-04T14:02:26.940" v="1109" actId="14100"/>
          <ac:spMkLst>
            <pc:docMk/>
            <pc:sldMk cId="1156410323" sldId="435"/>
            <ac:spMk id="61" creationId="{CC73EAA1-8006-4543-B4F8-44E589A14354}"/>
          </ac:spMkLst>
        </pc:spChg>
        <pc:spChg chg="mod">
          <ac:chgData name="Brunsting, S. (Suzanne)" userId="e7a355e2-d96a-4e46-8f22-0ce56c37bf10" providerId="ADAL" clId="{F23CEB40-4AFC-4DF9-8085-07F301FD0FAC}" dt="2022-07-04T14:02:26.940" v="1109" actId="14100"/>
          <ac:spMkLst>
            <pc:docMk/>
            <pc:sldMk cId="1156410323" sldId="435"/>
            <ac:spMk id="62" creationId="{17044C82-84DD-4FC2-9130-78F76AE093F6}"/>
          </ac:spMkLst>
        </pc:spChg>
        <pc:spChg chg="mod">
          <ac:chgData name="Brunsting, S. (Suzanne)" userId="e7a355e2-d96a-4e46-8f22-0ce56c37bf10" providerId="ADAL" clId="{F23CEB40-4AFC-4DF9-8085-07F301FD0FAC}" dt="2022-07-04T14:02:26.940" v="1109" actId="14100"/>
          <ac:spMkLst>
            <pc:docMk/>
            <pc:sldMk cId="1156410323" sldId="435"/>
            <ac:spMk id="63" creationId="{D552F467-6DFA-45B5-9759-8EEF66E8381F}"/>
          </ac:spMkLst>
        </pc:spChg>
        <pc:spChg chg="mod">
          <ac:chgData name="Brunsting, S. (Suzanne)" userId="e7a355e2-d96a-4e46-8f22-0ce56c37bf10" providerId="ADAL" clId="{F23CEB40-4AFC-4DF9-8085-07F301FD0FAC}" dt="2022-07-04T14:02:26.940" v="1109" actId="14100"/>
          <ac:spMkLst>
            <pc:docMk/>
            <pc:sldMk cId="1156410323" sldId="435"/>
            <ac:spMk id="64" creationId="{54727E8B-7F7C-4FAC-8E84-DC810888F007}"/>
          </ac:spMkLst>
        </pc:spChg>
        <pc:spChg chg="mod">
          <ac:chgData name="Brunsting, S. (Suzanne)" userId="e7a355e2-d96a-4e46-8f22-0ce56c37bf10" providerId="ADAL" clId="{F23CEB40-4AFC-4DF9-8085-07F301FD0FAC}" dt="2022-07-04T14:02:26.940" v="1109" actId="14100"/>
          <ac:spMkLst>
            <pc:docMk/>
            <pc:sldMk cId="1156410323" sldId="435"/>
            <ac:spMk id="65" creationId="{86B88BB1-878B-42DC-BC0A-7D9020DC5363}"/>
          </ac:spMkLst>
        </pc:spChg>
        <pc:spChg chg="mod">
          <ac:chgData name="Brunsting, S. (Suzanne)" userId="e7a355e2-d96a-4e46-8f22-0ce56c37bf10" providerId="ADAL" clId="{F23CEB40-4AFC-4DF9-8085-07F301FD0FAC}" dt="2022-07-04T14:02:26.940" v="1109" actId="14100"/>
          <ac:spMkLst>
            <pc:docMk/>
            <pc:sldMk cId="1156410323" sldId="435"/>
            <ac:spMk id="66" creationId="{A44A7F35-EBA9-42E0-913C-6822D9FBF8B0}"/>
          </ac:spMkLst>
        </pc:spChg>
        <pc:spChg chg="mod">
          <ac:chgData name="Brunsting, S. (Suzanne)" userId="e7a355e2-d96a-4e46-8f22-0ce56c37bf10" providerId="ADAL" clId="{F23CEB40-4AFC-4DF9-8085-07F301FD0FAC}" dt="2022-07-04T14:02:26.940" v="1109" actId="14100"/>
          <ac:spMkLst>
            <pc:docMk/>
            <pc:sldMk cId="1156410323" sldId="435"/>
            <ac:spMk id="67" creationId="{64809416-9A64-4FF1-8932-FB5B8454F124}"/>
          </ac:spMkLst>
        </pc:spChg>
        <pc:spChg chg="mod">
          <ac:chgData name="Brunsting, S. (Suzanne)" userId="e7a355e2-d96a-4e46-8f22-0ce56c37bf10" providerId="ADAL" clId="{F23CEB40-4AFC-4DF9-8085-07F301FD0FAC}" dt="2022-07-04T14:02:26.940" v="1109" actId="14100"/>
          <ac:spMkLst>
            <pc:docMk/>
            <pc:sldMk cId="1156410323" sldId="435"/>
            <ac:spMk id="68" creationId="{E90AFC11-D9B1-474C-A5BC-CEBCBA5A1B24}"/>
          </ac:spMkLst>
        </pc:spChg>
        <pc:spChg chg="mod">
          <ac:chgData name="Brunsting, S. (Suzanne)" userId="e7a355e2-d96a-4e46-8f22-0ce56c37bf10" providerId="ADAL" clId="{F23CEB40-4AFC-4DF9-8085-07F301FD0FAC}" dt="2022-07-04T14:02:26.940" v="1109" actId="14100"/>
          <ac:spMkLst>
            <pc:docMk/>
            <pc:sldMk cId="1156410323" sldId="435"/>
            <ac:spMk id="69" creationId="{680572BA-E1DD-48B1-A4E2-D017A30E92D0}"/>
          </ac:spMkLst>
        </pc:spChg>
        <pc:spChg chg="mod">
          <ac:chgData name="Brunsting, S. (Suzanne)" userId="e7a355e2-d96a-4e46-8f22-0ce56c37bf10" providerId="ADAL" clId="{F23CEB40-4AFC-4DF9-8085-07F301FD0FAC}" dt="2022-07-04T14:02:26.940" v="1109" actId="14100"/>
          <ac:spMkLst>
            <pc:docMk/>
            <pc:sldMk cId="1156410323" sldId="435"/>
            <ac:spMk id="70" creationId="{2D45ABFB-EF7E-4607-8021-57A987767827}"/>
          </ac:spMkLst>
        </pc:spChg>
        <pc:spChg chg="mod">
          <ac:chgData name="Brunsting, S. (Suzanne)" userId="e7a355e2-d96a-4e46-8f22-0ce56c37bf10" providerId="ADAL" clId="{F23CEB40-4AFC-4DF9-8085-07F301FD0FAC}" dt="2022-07-04T14:02:26.940" v="1109" actId="14100"/>
          <ac:spMkLst>
            <pc:docMk/>
            <pc:sldMk cId="1156410323" sldId="435"/>
            <ac:spMk id="71" creationId="{5A43B6B9-0F30-45C8-ADAB-4A6B0B22DD8D}"/>
          </ac:spMkLst>
        </pc:spChg>
        <pc:spChg chg="mod">
          <ac:chgData name="Brunsting, S. (Suzanne)" userId="e7a355e2-d96a-4e46-8f22-0ce56c37bf10" providerId="ADAL" clId="{F23CEB40-4AFC-4DF9-8085-07F301FD0FAC}" dt="2022-07-04T14:02:26.940" v="1109" actId="14100"/>
          <ac:spMkLst>
            <pc:docMk/>
            <pc:sldMk cId="1156410323" sldId="435"/>
            <ac:spMk id="72" creationId="{7C5E83FA-32C4-4A28-9E83-0F0E1CF837FE}"/>
          </ac:spMkLst>
        </pc:spChg>
        <pc:spChg chg="mod">
          <ac:chgData name="Brunsting, S. (Suzanne)" userId="e7a355e2-d96a-4e46-8f22-0ce56c37bf10" providerId="ADAL" clId="{F23CEB40-4AFC-4DF9-8085-07F301FD0FAC}" dt="2022-07-04T14:02:26.940" v="1109" actId="14100"/>
          <ac:spMkLst>
            <pc:docMk/>
            <pc:sldMk cId="1156410323" sldId="435"/>
            <ac:spMk id="73" creationId="{BB392469-357A-4AFA-81C6-E2ABB6B50C5A}"/>
          </ac:spMkLst>
        </pc:spChg>
        <pc:spChg chg="mod">
          <ac:chgData name="Brunsting, S. (Suzanne)" userId="e7a355e2-d96a-4e46-8f22-0ce56c37bf10" providerId="ADAL" clId="{F23CEB40-4AFC-4DF9-8085-07F301FD0FAC}" dt="2022-07-04T14:02:26.940" v="1109" actId="14100"/>
          <ac:spMkLst>
            <pc:docMk/>
            <pc:sldMk cId="1156410323" sldId="435"/>
            <ac:spMk id="74" creationId="{28818E60-826D-4C1C-9ED0-D698F90DDB24}"/>
          </ac:spMkLst>
        </pc:spChg>
        <pc:spChg chg="mod">
          <ac:chgData name="Brunsting, S. (Suzanne)" userId="e7a355e2-d96a-4e46-8f22-0ce56c37bf10" providerId="ADAL" clId="{F23CEB40-4AFC-4DF9-8085-07F301FD0FAC}" dt="2022-07-04T14:02:26.940" v="1109" actId="14100"/>
          <ac:spMkLst>
            <pc:docMk/>
            <pc:sldMk cId="1156410323" sldId="435"/>
            <ac:spMk id="75" creationId="{12CBE3A2-A689-4A0F-AC25-87A8B12CB132}"/>
          </ac:spMkLst>
        </pc:spChg>
        <pc:spChg chg="mod">
          <ac:chgData name="Brunsting, S. (Suzanne)" userId="e7a355e2-d96a-4e46-8f22-0ce56c37bf10" providerId="ADAL" clId="{F23CEB40-4AFC-4DF9-8085-07F301FD0FAC}" dt="2022-07-04T14:02:26.940" v="1109" actId="14100"/>
          <ac:spMkLst>
            <pc:docMk/>
            <pc:sldMk cId="1156410323" sldId="435"/>
            <ac:spMk id="76" creationId="{998DBF78-8EA1-4394-B729-81DAFC6CF9BC}"/>
          </ac:spMkLst>
        </pc:spChg>
        <pc:spChg chg="mod">
          <ac:chgData name="Brunsting, S. (Suzanne)" userId="e7a355e2-d96a-4e46-8f22-0ce56c37bf10" providerId="ADAL" clId="{F23CEB40-4AFC-4DF9-8085-07F301FD0FAC}" dt="2022-07-04T14:02:26.940" v="1109" actId="14100"/>
          <ac:spMkLst>
            <pc:docMk/>
            <pc:sldMk cId="1156410323" sldId="435"/>
            <ac:spMk id="77" creationId="{124FFE7C-8000-42BF-9AAD-D31EFB4BDEF2}"/>
          </ac:spMkLst>
        </pc:spChg>
        <pc:spChg chg="mod">
          <ac:chgData name="Brunsting, S. (Suzanne)" userId="e7a355e2-d96a-4e46-8f22-0ce56c37bf10" providerId="ADAL" clId="{F23CEB40-4AFC-4DF9-8085-07F301FD0FAC}" dt="2022-07-04T14:02:26.940" v="1109" actId="14100"/>
          <ac:spMkLst>
            <pc:docMk/>
            <pc:sldMk cId="1156410323" sldId="435"/>
            <ac:spMk id="78" creationId="{62D17578-8A7A-4E41-9362-7801DA7A63C3}"/>
          </ac:spMkLst>
        </pc:spChg>
        <pc:spChg chg="mod">
          <ac:chgData name="Brunsting, S. (Suzanne)" userId="e7a355e2-d96a-4e46-8f22-0ce56c37bf10" providerId="ADAL" clId="{F23CEB40-4AFC-4DF9-8085-07F301FD0FAC}" dt="2022-07-04T14:02:26.940" v="1109" actId="14100"/>
          <ac:spMkLst>
            <pc:docMk/>
            <pc:sldMk cId="1156410323" sldId="435"/>
            <ac:spMk id="79" creationId="{5E20A106-6801-49EC-9FF7-65C2277E2141}"/>
          </ac:spMkLst>
        </pc:spChg>
        <pc:spChg chg="mod">
          <ac:chgData name="Brunsting, S. (Suzanne)" userId="e7a355e2-d96a-4e46-8f22-0ce56c37bf10" providerId="ADAL" clId="{F23CEB40-4AFC-4DF9-8085-07F301FD0FAC}" dt="2022-07-04T14:02:26.940" v="1109" actId="14100"/>
          <ac:spMkLst>
            <pc:docMk/>
            <pc:sldMk cId="1156410323" sldId="435"/>
            <ac:spMk id="80" creationId="{3FF26753-9430-4DF1-85BF-B3E5F709EF5A}"/>
          </ac:spMkLst>
        </pc:spChg>
        <pc:spChg chg="mod">
          <ac:chgData name="Brunsting, S. (Suzanne)" userId="e7a355e2-d96a-4e46-8f22-0ce56c37bf10" providerId="ADAL" clId="{F23CEB40-4AFC-4DF9-8085-07F301FD0FAC}" dt="2022-07-04T14:02:26.940" v="1109" actId="14100"/>
          <ac:spMkLst>
            <pc:docMk/>
            <pc:sldMk cId="1156410323" sldId="435"/>
            <ac:spMk id="81" creationId="{09C0F48E-48F0-494B-A496-C99C449DF4E3}"/>
          </ac:spMkLst>
        </pc:spChg>
        <pc:spChg chg="mod">
          <ac:chgData name="Brunsting, S. (Suzanne)" userId="e7a355e2-d96a-4e46-8f22-0ce56c37bf10" providerId="ADAL" clId="{F23CEB40-4AFC-4DF9-8085-07F301FD0FAC}" dt="2022-07-04T14:02:26.940" v="1109" actId="14100"/>
          <ac:spMkLst>
            <pc:docMk/>
            <pc:sldMk cId="1156410323" sldId="435"/>
            <ac:spMk id="82" creationId="{5FBEBED2-62BF-43A1-A3FB-46A9AD71C644}"/>
          </ac:spMkLst>
        </pc:spChg>
        <pc:spChg chg="mod">
          <ac:chgData name="Brunsting, S. (Suzanne)" userId="e7a355e2-d96a-4e46-8f22-0ce56c37bf10" providerId="ADAL" clId="{F23CEB40-4AFC-4DF9-8085-07F301FD0FAC}" dt="2022-07-04T14:02:26.940" v="1109" actId="14100"/>
          <ac:spMkLst>
            <pc:docMk/>
            <pc:sldMk cId="1156410323" sldId="435"/>
            <ac:spMk id="83" creationId="{D806B673-0AC4-4A88-A060-99EFB949E867}"/>
          </ac:spMkLst>
        </pc:spChg>
        <pc:spChg chg="mod">
          <ac:chgData name="Brunsting, S. (Suzanne)" userId="e7a355e2-d96a-4e46-8f22-0ce56c37bf10" providerId="ADAL" clId="{F23CEB40-4AFC-4DF9-8085-07F301FD0FAC}" dt="2022-07-04T14:02:26.940" v="1109" actId="14100"/>
          <ac:spMkLst>
            <pc:docMk/>
            <pc:sldMk cId="1156410323" sldId="435"/>
            <ac:spMk id="84" creationId="{3460EBA3-D215-4471-AD7D-542916E49D42}"/>
          </ac:spMkLst>
        </pc:spChg>
        <pc:spChg chg="mod">
          <ac:chgData name="Brunsting, S. (Suzanne)" userId="e7a355e2-d96a-4e46-8f22-0ce56c37bf10" providerId="ADAL" clId="{F23CEB40-4AFC-4DF9-8085-07F301FD0FAC}" dt="2022-07-04T14:02:26.940" v="1109" actId="14100"/>
          <ac:spMkLst>
            <pc:docMk/>
            <pc:sldMk cId="1156410323" sldId="435"/>
            <ac:spMk id="85" creationId="{EA6C37D8-B637-432B-881C-599924520A1E}"/>
          </ac:spMkLst>
        </pc:spChg>
        <pc:spChg chg="mod">
          <ac:chgData name="Brunsting, S. (Suzanne)" userId="e7a355e2-d96a-4e46-8f22-0ce56c37bf10" providerId="ADAL" clId="{F23CEB40-4AFC-4DF9-8085-07F301FD0FAC}" dt="2022-07-04T14:02:26.940" v="1109" actId="14100"/>
          <ac:spMkLst>
            <pc:docMk/>
            <pc:sldMk cId="1156410323" sldId="435"/>
            <ac:spMk id="86" creationId="{EC42D9F7-D226-4B2A-8E67-164E52705B07}"/>
          </ac:spMkLst>
        </pc:spChg>
        <pc:spChg chg="mod">
          <ac:chgData name="Brunsting, S. (Suzanne)" userId="e7a355e2-d96a-4e46-8f22-0ce56c37bf10" providerId="ADAL" clId="{F23CEB40-4AFC-4DF9-8085-07F301FD0FAC}" dt="2022-07-04T14:02:26.940" v="1109" actId="14100"/>
          <ac:spMkLst>
            <pc:docMk/>
            <pc:sldMk cId="1156410323" sldId="435"/>
            <ac:spMk id="87" creationId="{38F9A6A4-DC01-48A9-9F9C-6D8D31A70AD7}"/>
          </ac:spMkLst>
        </pc:spChg>
        <pc:spChg chg="mod">
          <ac:chgData name="Brunsting, S. (Suzanne)" userId="e7a355e2-d96a-4e46-8f22-0ce56c37bf10" providerId="ADAL" clId="{F23CEB40-4AFC-4DF9-8085-07F301FD0FAC}" dt="2022-07-04T14:02:26.940" v="1109" actId="14100"/>
          <ac:spMkLst>
            <pc:docMk/>
            <pc:sldMk cId="1156410323" sldId="435"/>
            <ac:spMk id="88" creationId="{D12450E2-1D34-4444-8BAD-DDE803292793}"/>
          </ac:spMkLst>
        </pc:spChg>
        <pc:spChg chg="mod">
          <ac:chgData name="Brunsting, S. (Suzanne)" userId="e7a355e2-d96a-4e46-8f22-0ce56c37bf10" providerId="ADAL" clId="{F23CEB40-4AFC-4DF9-8085-07F301FD0FAC}" dt="2022-07-04T14:02:26.940" v="1109" actId="14100"/>
          <ac:spMkLst>
            <pc:docMk/>
            <pc:sldMk cId="1156410323" sldId="435"/>
            <ac:spMk id="89" creationId="{42982CB1-A5BA-4D67-A43A-B7A66592ADFC}"/>
          </ac:spMkLst>
        </pc:spChg>
        <pc:spChg chg="mod">
          <ac:chgData name="Brunsting, S. (Suzanne)" userId="e7a355e2-d96a-4e46-8f22-0ce56c37bf10" providerId="ADAL" clId="{F23CEB40-4AFC-4DF9-8085-07F301FD0FAC}" dt="2022-07-04T14:02:26.940" v="1109" actId="14100"/>
          <ac:spMkLst>
            <pc:docMk/>
            <pc:sldMk cId="1156410323" sldId="435"/>
            <ac:spMk id="90" creationId="{BFFDABFF-65AA-4F6D-A08F-60D0FC270BF5}"/>
          </ac:spMkLst>
        </pc:spChg>
        <pc:spChg chg="mod">
          <ac:chgData name="Brunsting, S. (Suzanne)" userId="e7a355e2-d96a-4e46-8f22-0ce56c37bf10" providerId="ADAL" clId="{F23CEB40-4AFC-4DF9-8085-07F301FD0FAC}" dt="2022-07-04T14:02:26.940" v="1109" actId="14100"/>
          <ac:spMkLst>
            <pc:docMk/>
            <pc:sldMk cId="1156410323" sldId="435"/>
            <ac:spMk id="91" creationId="{21D30DF6-A704-49D7-95F5-C88CF1F39D3E}"/>
          </ac:spMkLst>
        </pc:spChg>
        <pc:spChg chg="mod">
          <ac:chgData name="Brunsting, S. (Suzanne)" userId="e7a355e2-d96a-4e46-8f22-0ce56c37bf10" providerId="ADAL" clId="{F23CEB40-4AFC-4DF9-8085-07F301FD0FAC}" dt="2022-07-04T14:02:26.940" v="1109" actId="14100"/>
          <ac:spMkLst>
            <pc:docMk/>
            <pc:sldMk cId="1156410323" sldId="435"/>
            <ac:spMk id="92" creationId="{5BE41EE2-60EC-40AD-BC26-F2EF3808B04C}"/>
          </ac:spMkLst>
        </pc:spChg>
        <pc:spChg chg="mod">
          <ac:chgData name="Brunsting, S. (Suzanne)" userId="e7a355e2-d96a-4e46-8f22-0ce56c37bf10" providerId="ADAL" clId="{F23CEB40-4AFC-4DF9-8085-07F301FD0FAC}" dt="2022-07-04T14:02:26.940" v="1109" actId="14100"/>
          <ac:spMkLst>
            <pc:docMk/>
            <pc:sldMk cId="1156410323" sldId="435"/>
            <ac:spMk id="93" creationId="{DA553DEC-AA5C-4DB6-8CEE-1AF9E3DC701A}"/>
          </ac:spMkLst>
        </pc:spChg>
        <pc:spChg chg="mod">
          <ac:chgData name="Brunsting, S. (Suzanne)" userId="e7a355e2-d96a-4e46-8f22-0ce56c37bf10" providerId="ADAL" clId="{F23CEB40-4AFC-4DF9-8085-07F301FD0FAC}" dt="2022-07-04T14:02:26.940" v="1109" actId="14100"/>
          <ac:spMkLst>
            <pc:docMk/>
            <pc:sldMk cId="1156410323" sldId="435"/>
            <ac:spMk id="94" creationId="{6805B271-D9A4-437B-8303-A3162C0C9545}"/>
          </ac:spMkLst>
        </pc:spChg>
        <pc:spChg chg="mod">
          <ac:chgData name="Brunsting, S. (Suzanne)" userId="e7a355e2-d96a-4e46-8f22-0ce56c37bf10" providerId="ADAL" clId="{F23CEB40-4AFC-4DF9-8085-07F301FD0FAC}" dt="2022-07-04T14:02:26.940" v="1109" actId="14100"/>
          <ac:spMkLst>
            <pc:docMk/>
            <pc:sldMk cId="1156410323" sldId="435"/>
            <ac:spMk id="95" creationId="{A6711046-F881-4B73-B26E-4DDC835FDB84}"/>
          </ac:spMkLst>
        </pc:spChg>
        <pc:spChg chg="mod">
          <ac:chgData name="Brunsting, S. (Suzanne)" userId="e7a355e2-d96a-4e46-8f22-0ce56c37bf10" providerId="ADAL" clId="{F23CEB40-4AFC-4DF9-8085-07F301FD0FAC}" dt="2022-07-04T14:02:26.940" v="1109" actId="14100"/>
          <ac:spMkLst>
            <pc:docMk/>
            <pc:sldMk cId="1156410323" sldId="435"/>
            <ac:spMk id="96" creationId="{CABA1074-04E3-4DCF-9432-C0BC1467E931}"/>
          </ac:spMkLst>
        </pc:spChg>
        <pc:spChg chg="mod">
          <ac:chgData name="Brunsting, S. (Suzanne)" userId="e7a355e2-d96a-4e46-8f22-0ce56c37bf10" providerId="ADAL" clId="{F23CEB40-4AFC-4DF9-8085-07F301FD0FAC}" dt="2022-07-04T14:02:26.940" v="1109" actId="14100"/>
          <ac:spMkLst>
            <pc:docMk/>
            <pc:sldMk cId="1156410323" sldId="435"/>
            <ac:spMk id="97" creationId="{B77AE4C1-22C5-4C1A-89E1-B6505B205524}"/>
          </ac:spMkLst>
        </pc:spChg>
        <pc:spChg chg="mod">
          <ac:chgData name="Brunsting, S. (Suzanne)" userId="e7a355e2-d96a-4e46-8f22-0ce56c37bf10" providerId="ADAL" clId="{F23CEB40-4AFC-4DF9-8085-07F301FD0FAC}" dt="2022-07-04T14:02:26.940" v="1109" actId="14100"/>
          <ac:spMkLst>
            <pc:docMk/>
            <pc:sldMk cId="1156410323" sldId="435"/>
            <ac:spMk id="98" creationId="{23656405-83D3-4259-8ADB-7EBBD6F2A4D4}"/>
          </ac:spMkLst>
        </pc:spChg>
        <pc:spChg chg="mod">
          <ac:chgData name="Brunsting, S. (Suzanne)" userId="e7a355e2-d96a-4e46-8f22-0ce56c37bf10" providerId="ADAL" clId="{F23CEB40-4AFC-4DF9-8085-07F301FD0FAC}" dt="2022-07-04T14:02:26.940" v="1109" actId="14100"/>
          <ac:spMkLst>
            <pc:docMk/>
            <pc:sldMk cId="1156410323" sldId="435"/>
            <ac:spMk id="99" creationId="{429D9161-94E3-4345-ABD3-4136BEC672FE}"/>
          </ac:spMkLst>
        </pc:spChg>
        <pc:spChg chg="mod">
          <ac:chgData name="Brunsting, S. (Suzanne)" userId="e7a355e2-d96a-4e46-8f22-0ce56c37bf10" providerId="ADAL" clId="{F23CEB40-4AFC-4DF9-8085-07F301FD0FAC}" dt="2022-07-04T14:02:26.940" v="1109" actId="14100"/>
          <ac:spMkLst>
            <pc:docMk/>
            <pc:sldMk cId="1156410323" sldId="435"/>
            <ac:spMk id="100" creationId="{83CB1D38-86E5-4C63-9BF1-F9817A9A1444}"/>
          </ac:spMkLst>
        </pc:spChg>
        <pc:spChg chg="mod">
          <ac:chgData name="Brunsting, S. (Suzanne)" userId="e7a355e2-d96a-4e46-8f22-0ce56c37bf10" providerId="ADAL" clId="{F23CEB40-4AFC-4DF9-8085-07F301FD0FAC}" dt="2022-07-04T14:02:26.940" v="1109" actId="14100"/>
          <ac:spMkLst>
            <pc:docMk/>
            <pc:sldMk cId="1156410323" sldId="435"/>
            <ac:spMk id="101" creationId="{0C68374F-92E0-4B93-BFC0-B2F4481D7664}"/>
          </ac:spMkLst>
        </pc:spChg>
        <pc:spChg chg="mod">
          <ac:chgData name="Brunsting, S. (Suzanne)" userId="e7a355e2-d96a-4e46-8f22-0ce56c37bf10" providerId="ADAL" clId="{F23CEB40-4AFC-4DF9-8085-07F301FD0FAC}" dt="2022-07-04T14:02:26.940" v="1109" actId="14100"/>
          <ac:spMkLst>
            <pc:docMk/>
            <pc:sldMk cId="1156410323" sldId="435"/>
            <ac:spMk id="102" creationId="{DAEB8580-A73A-4BDF-9D98-9C69E2865684}"/>
          </ac:spMkLst>
        </pc:spChg>
        <pc:spChg chg="mod">
          <ac:chgData name="Brunsting, S. (Suzanne)" userId="e7a355e2-d96a-4e46-8f22-0ce56c37bf10" providerId="ADAL" clId="{F23CEB40-4AFC-4DF9-8085-07F301FD0FAC}" dt="2022-07-04T14:02:26.940" v="1109" actId="14100"/>
          <ac:spMkLst>
            <pc:docMk/>
            <pc:sldMk cId="1156410323" sldId="435"/>
            <ac:spMk id="103" creationId="{DD6E3BAA-37E1-47E4-B96B-5D3DCBE9554D}"/>
          </ac:spMkLst>
        </pc:spChg>
        <pc:spChg chg="mod">
          <ac:chgData name="Brunsting, S. (Suzanne)" userId="e7a355e2-d96a-4e46-8f22-0ce56c37bf10" providerId="ADAL" clId="{F23CEB40-4AFC-4DF9-8085-07F301FD0FAC}" dt="2022-07-04T14:02:26.940" v="1109" actId="14100"/>
          <ac:spMkLst>
            <pc:docMk/>
            <pc:sldMk cId="1156410323" sldId="435"/>
            <ac:spMk id="104" creationId="{4DA99564-3D50-41C3-A13A-BC8DE5FFEBB5}"/>
          </ac:spMkLst>
        </pc:spChg>
        <pc:spChg chg="mod">
          <ac:chgData name="Brunsting, S. (Suzanne)" userId="e7a355e2-d96a-4e46-8f22-0ce56c37bf10" providerId="ADAL" clId="{F23CEB40-4AFC-4DF9-8085-07F301FD0FAC}" dt="2022-07-04T14:02:26.940" v="1109" actId="14100"/>
          <ac:spMkLst>
            <pc:docMk/>
            <pc:sldMk cId="1156410323" sldId="435"/>
            <ac:spMk id="105" creationId="{FF1B039A-0850-41F3-B792-7424AA242C12}"/>
          </ac:spMkLst>
        </pc:spChg>
        <pc:spChg chg="mod">
          <ac:chgData name="Brunsting, S. (Suzanne)" userId="e7a355e2-d96a-4e46-8f22-0ce56c37bf10" providerId="ADAL" clId="{F23CEB40-4AFC-4DF9-8085-07F301FD0FAC}" dt="2022-07-04T14:02:26.940" v="1109" actId="14100"/>
          <ac:spMkLst>
            <pc:docMk/>
            <pc:sldMk cId="1156410323" sldId="435"/>
            <ac:spMk id="106" creationId="{276E6756-5B8F-4BE9-BE42-90E16DCE0872}"/>
          </ac:spMkLst>
        </pc:spChg>
        <pc:spChg chg="mod">
          <ac:chgData name="Brunsting, S. (Suzanne)" userId="e7a355e2-d96a-4e46-8f22-0ce56c37bf10" providerId="ADAL" clId="{F23CEB40-4AFC-4DF9-8085-07F301FD0FAC}" dt="2022-07-04T14:02:26.940" v="1109" actId="14100"/>
          <ac:spMkLst>
            <pc:docMk/>
            <pc:sldMk cId="1156410323" sldId="435"/>
            <ac:spMk id="107" creationId="{92832ADE-F140-42CE-895D-8FED0B855E15}"/>
          </ac:spMkLst>
        </pc:spChg>
        <pc:spChg chg="mod">
          <ac:chgData name="Brunsting, S. (Suzanne)" userId="e7a355e2-d96a-4e46-8f22-0ce56c37bf10" providerId="ADAL" clId="{F23CEB40-4AFC-4DF9-8085-07F301FD0FAC}" dt="2022-07-04T14:02:26.940" v="1109" actId="14100"/>
          <ac:spMkLst>
            <pc:docMk/>
            <pc:sldMk cId="1156410323" sldId="435"/>
            <ac:spMk id="108" creationId="{1D26B131-234B-464D-AACD-74B8C875ADF7}"/>
          </ac:spMkLst>
        </pc:spChg>
        <pc:spChg chg="mod">
          <ac:chgData name="Brunsting, S. (Suzanne)" userId="e7a355e2-d96a-4e46-8f22-0ce56c37bf10" providerId="ADAL" clId="{F23CEB40-4AFC-4DF9-8085-07F301FD0FAC}" dt="2022-07-04T14:02:26.940" v="1109" actId="14100"/>
          <ac:spMkLst>
            <pc:docMk/>
            <pc:sldMk cId="1156410323" sldId="435"/>
            <ac:spMk id="109" creationId="{FFBE04FC-D8ED-4C35-9832-3AD5D4852619}"/>
          </ac:spMkLst>
        </pc:spChg>
        <pc:spChg chg="mod">
          <ac:chgData name="Brunsting, S. (Suzanne)" userId="e7a355e2-d96a-4e46-8f22-0ce56c37bf10" providerId="ADAL" clId="{F23CEB40-4AFC-4DF9-8085-07F301FD0FAC}" dt="2022-07-04T14:02:26.940" v="1109" actId="14100"/>
          <ac:spMkLst>
            <pc:docMk/>
            <pc:sldMk cId="1156410323" sldId="435"/>
            <ac:spMk id="110" creationId="{6E32127D-F340-4716-9C98-A4671A0F784C}"/>
          </ac:spMkLst>
        </pc:spChg>
        <pc:spChg chg="mod">
          <ac:chgData name="Brunsting, S. (Suzanne)" userId="e7a355e2-d96a-4e46-8f22-0ce56c37bf10" providerId="ADAL" clId="{F23CEB40-4AFC-4DF9-8085-07F301FD0FAC}" dt="2022-07-04T14:02:26.940" v="1109" actId="14100"/>
          <ac:spMkLst>
            <pc:docMk/>
            <pc:sldMk cId="1156410323" sldId="435"/>
            <ac:spMk id="111" creationId="{62FB8112-B1F0-40BC-9E90-DBB28DBC93CC}"/>
          </ac:spMkLst>
        </pc:spChg>
        <pc:spChg chg="mod">
          <ac:chgData name="Brunsting, S. (Suzanne)" userId="e7a355e2-d96a-4e46-8f22-0ce56c37bf10" providerId="ADAL" clId="{F23CEB40-4AFC-4DF9-8085-07F301FD0FAC}" dt="2022-07-04T14:02:26.940" v="1109" actId="14100"/>
          <ac:spMkLst>
            <pc:docMk/>
            <pc:sldMk cId="1156410323" sldId="435"/>
            <ac:spMk id="112" creationId="{BBC0753F-7151-4202-99F1-2D6CE2125612}"/>
          </ac:spMkLst>
        </pc:spChg>
        <pc:spChg chg="mod">
          <ac:chgData name="Brunsting, S. (Suzanne)" userId="e7a355e2-d96a-4e46-8f22-0ce56c37bf10" providerId="ADAL" clId="{F23CEB40-4AFC-4DF9-8085-07F301FD0FAC}" dt="2022-07-04T14:02:26.940" v="1109" actId="14100"/>
          <ac:spMkLst>
            <pc:docMk/>
            <pc:sldMk cId="1156410323" sldId="435"/>
            <ac:spMk id="113" creationId="{A207C259-522C-42C2-BE43-72BFBEAB2ABB}"/>
          </ac:spMkLst>
        </pc:spChg>
        <pc:spChg chg="mod">
          <ac:chgData name="Brunsting, S. (Suzanne)" userId="e7a355e2-d96a-4e46-8f22-0ce56c37bf10" providerId="ADAL" clId="{F23CEB40-4AFC-4DF9-8085-07F301FD0FAC}" dt="2022-07-04T14:02:26.940" v="1109" actId="14100"/>
          <ac:spMkLst>
            <pc:docMk/>
            <pc:sldMk cId="1156410323" sldId="435"/>
            <ac:spMk id="114" creationId="{1AF063B0-5431-4296-B1F3-D6F6C80EEBFF}"/>
          </ac:spMkLst>
        </pc:spChg>
        <pc:spChg chg="add mod">
          <ac:chgData name="Brunsting, S. (Suzanne)" userId="e7a355e2-d96a-4e46-8f22-0ce56c37bf10" providerId="ADAL" clId="{F23CEB40-4AFC-4DF9-8085-07F301FD0FAC}" dt="2022-07-04T14:02:26.940" v="1109" actId="14100"/>
          <ac:spMkLst>
            <pc:docMk/>
            <pc:sldMk cId="1156410323" sldId="435"/>
            <ac:spMk id="115" creationId="{0A794994-6D6A-484B-84F6-002D7E5803D0}"/>
          </ac:spMkLst>
        </pc:spChg>
        <pc:spChg chg="add mod">
          <ac:chgData name="Brunsting, S. (Suzanne)" userId="e7a355e2-d96a-4e46-8f22-0ce56c37bf10" providerId="ADAL" clId="{F23CEB40-4AFC-4DF9-8085-07F301FD0FAC}" dt="2022-07-04T14:02:26.940" v="1109" actId="14100"/>
          <ac:spMkLst>
            <pc:docMk/>
            <pc:sldMk cId="1156410323" sldId="435"/>
            <ac:spMk id="116" creationId="{7C221F9D-37F8-47CB-A898-FB3DC470AFDA}"/>
          </ac:spMkLst>
        </pc:spChg>
        <pc:spChg chg="add mod">
          <ac:chgData name="Brunsting, S. (Suzanne)" userId="e7a355e2-d96a-4e46-8f22-0ce56c37bf10" providerId="ADAL" clId="{F23CEB40-4AFC-4DF9-8085-07F301FD0FAC}" dt="2022-07-04T14:02:26.940" v="1109" actId="14100"/>
          <ac:spMkLst>
            <pc:docMk/>
            <pc:sldMk cId="1156410323" sldId="435"/>
            <ac:spMk id="117" creationId="{748F145F-D6EC-4B4F-8F96-1C37935A4011}"/>
          </ac:spMkLst>
        </pc:spChg>
        <pc:spChg chg="add mod">
          <ac:chgData name="Brunsting, S. (Suzanne)" userId="e7a355e2-d96a-4e46-8f22-0ce56c37bf10" providerId="ADAL" clId="{F23CEB40-4AFC-4DF9-8085-07F301FD0FAC}" dt="2022-07-04T14:02:26.940" v="1109" actId="14100"/>
          <ac:spMkLst>
            <pc:docMk/>
            <pc:sldMk cId="1156410323" sldId="435"/>
            <ac:spMk id="118" creationId="{89C71666-4BB8-4A69-AFE7-22FB4253B494}"/>
          </ac:spMkLst>
        </pc:spChg>
        <pc:spChg chg="add mod">
          <ac:chgData name="Brunsting, S. (Suzanne)" userId="e7a355e2-d96a-4e46-8f22-0ce56c37bf10" providerId="ADAL" clId="{F23CEB40-4AFC-4DF9-8085-07F301FD0FAC}" dt="2022-07-04T14:02:26.940" v="1109" actId="14100"/>
          <ac:spMkLst>
            <pc:docMk/>
            <pc:sldMk cId="1156410323" sldId="435"/>
            <ac:spMk id="119" creationId="{57503E40-380D-4982-9D11-A64C1DC0962C}"/>
          </ac:spMkLst>
        </pc:spChg>
        <pc:spChg chg="add mod">
          <ac:chgData name="Brunsting, S. (Suzanne)" userId="e7a355e2-d96a-4e46-8f22-0ce56c37bf10" providerId="ADAL" clId="{F23CEB40-4AFC-4DF9-8085-07F301FD0FAC}" dt="2022-07-04T14:02:26.940" v="1109" actId="14100"/>
          <ac:spMkLst>
            <pc:docMk/>
            <pc:sldMk cId="1156410323" sldId="435"/>
            <ac:spMk id="120" creationId="{7C8D1F6B-12C1-4D8D-8546-8CCEB59E3871}"/>
          </ac:spMkLst>
        </pc:spChg>
        <pc:spChg chg="add mod">
          <ac:chgData name="Brunsting, S. (Suzanne)" userId="e7a355e2-d96a-4e46-8f22-0ce56c37bf10" providerId="ADAL" clId="{F23CEB40-4AFC-4DF9-8085-07F301FD0FAC}" dt="2022-07-04T14:02:26.940" v="1109" actId="14100"/>
          <ac:spMkLst>
            <pc:docMk/>
            <pc:sldMk cId="1156410323" sldId="435"/>
            <ac:spMk id="121" creationId="{6E8EF2FF-D3C5-4FE0-8569-A16CB50CB7D8}"/>
          </ac:spMkLst>
        </pc:spChg>
        <pc:spChg chg="add mod">
          <ac:chgData name="Brunsting, S. (Suzanne)" userId="e7a355e2-d96a-4e46-8f22-0ce56c37bf10" providerId="ADAL" clId="{F23CEB40-4AFC-4DF9-8085-07F301FD0FAC}" dt="2022-07-04T14:02:26.940" v="1109" actId="14100"/>
          <ac:spMkLst>
            <pc:docMk/>
            <pc:sldMk cId="1156410323" sldId="435"/>
            <ac:spMk id="124" creationId="{D79E366C-5F0D-4019-9C93-2C1AE4894C2E}"/>
          </ac:spMkLst>
        </pc:spChg>
        <pc:spChg chg="add mod">
          <ac:chgData name="Brunsting, S. (Suzanne)" userId="e7a355e2-d96a-4e46-8f22-0ce56c37bf10" providerId="ADAL" clId="{F23CEB40-4AFC-4DF9-8085-07F301FD0FAC}" dt="2022-07-04T14:02:26.940" v="1109" actId="14100"/>
          <ac:spMkLst>
            <pc:docMk/>
            <pc:sldMk cId="1156410323" sldId="435"/>
            <ac:spMk id="128" creationId="{B1D02F7F-81F5-4A79-BA3D-777E930A9B24}"/>
          </ac:spMkLst>
        </pc:spChg>
        <pc:spChg chg="mod">
          <ac:chgData name="Brunsting, S. (Suzanne)" userId="e7a355e2-d96a-4e46-8f22-0ce56c37bf10" providerId="ADAL" clId="{F23CEB40-4AFC-4DF9-8085-07F301FD0FAC}" dt="2022-07-04T14:02:26.940" v="1109" actId="14100"/>
          <ac:spMkLst>
            <pc:docMk/>
            <pc:sldMk cId="1156410323" sldId="435"/>
            <ac:spMk id="130" creationId="{59ACC6DE-7182-4789-946C-D06D34443A70}"/>
          </ac:spMkLst>
        </pc:spChg>
        <pc:spChg chg="mod">
          <ac:chgData name="Brunsting, S. (Suzanne)" userId="e7a355e2-d96a-4e46-8f22-0ce56c37bf10" providerId="ADAL" clId="{F23CEB40-4AFC-4DF9-8085-07F301FD0FAC}" dt="2022-07-04T14:02:26.940" v="1109" actId="14100"/>
          <ac:spMkLst>
            <pc:docMk/>
            <pc:sldMk cId="1156410323" sldId="435"/>
            <ac:spMk id="131" creationId="{89D02521-FB44-4630-B363-2CE56F881408}"/>
          </ac:spMkLst>
        </pc:spChg>
        <pc:spChg chg="mod">
          <ac:chgData name="Brunsting, S. (Suzanne)" userId="e7a355e2-d96a-4e46-8f22-0ce56c37bf10" providerId="ADAL" clId="{F23CEB40-4AFC-4DF9-8085-07F301FD0FAC}" dt="2022-07-04T14:02:26.940" v="1109" actId="14100"/>
          <ac:spMkLst>
            <pc:docMk/>
            <pc:sldMk cId="1156410323" sldId="435"/>
            <ac:spMk id="132" creationId="{0DC4D8C7-5FA7-4DC8-8F7D-8DE7EF8C8784}"/>
          </ac:spMkLst>
        </pc:spChg>
        <pc:spChg chg="mod">
          <ac:chgData name="Brunsting, S. (Suzanne)" userId="e7a355e2-d96a-4e46-8f22-0ce56c37bf10" providerId="ADAL" clId="{F23CEB40-4AFC-4DF9-8085-07F301FD0FAC}" dt="2022-07-04T14:02:26.940" v="1109" actId="14100"/>
          <ac:spMkLst>
            <pc:docMk/>
            <pc:sldMk cId="1156410323" sldId="435"/>
            <ac:spMk id="133" creationId="{4C36FDF2-E283-4FAD-AB6C-4B1D054F8EC9}"/>
          </ac:spMkLst>
        </pc:spChg>
        <pc:spChg chg="mod">
          <ac:chgData name="Brunsting, S. (Suzanne)" userId="e7a355e2-d96a-4e46-8f22-0ce56c37bf10" providerId="ADAL" clId="{F23CEB40-4AFC-4DF9-8085-07F301FD0FAC}" dt="2022-07-04T14:02:26.940" v="1109" actId="14100"/>
          <ac:spMkLst>
            <pc:docMk/>
            <pc:sldMk cId="1156410323" sldId="435"/>
            <ac:spMk id="145" creationId="{907CE43A-4808-4541-8831-A123CEC77BE6}"/>
          </ac:spMkLst>
        </pc:spChg>
        <pc:spChg chg="mod">
          <ac:chgData name="Brunsting, S. (Suzanne)" userId="e7a355e2-d96a-4e46-8f22-0ce56c37bf10" providerId="ADAL" clId="{F23CEB40-4AFC-4DF9-8085-07F301FD0FAC}" dt="2022-07-04T14:02:26.940" v="1109" actId="14100"/>
          <ac:spMkLst>
            <pc:docMk/>
            <pc:sldMk cId="1156410323" sldId="435"/>
            <ac:spMk id="146" creationId="{9C063F02-779F-44E1-8070-11972D607B72}"/>
          </ac:spMkLst>
        </pc:spChg>
        <pc:spChg chg="mod">
          <ac:chgData name="Brunsting, S. (Suzanne)" userId="e7a355e2-d96a-4e46-8f22-0ce56c37bf10" providerId="ADAL" clId="{F23CEB40-4AFC-4DF9-8085-07F301FD0FAC}" dt="2022-07-04T14:02:26.940" v="1109" actId="14100"/>
          <ac:spMkLst>
            <pc:docMk/>
            <pc:sldMk cId="1156410323" sldId="435"/>
            <ac:spMk id="147" creationId="{D5DEFA0B-B002-4EDF-B74E-6655DA558AB1}"/>
          </ac:spMkLst>
        </pc:spChg>
        <pc:spChg chg="mod">
          <ac:chgData name="Brunsting, S. (Suzanne)" userId="e7a355e2-d96a-4e46-8f22-0ce56c37bf10" providerId="ADAL" clId="{F23CEB40-4AFC-4DF9-8085-07F301FD0FAC}" dt="2022-07-04T14:02:26.940" v="1109" actId="14100"/>
          <ac:spMkLst>
            <pc:docMk/>
            <pc:sldMk cId="1156410323" sldId="435"/>
            <ac:spMk id="148" creationId="{8C9C30B1-E2DD-4D04-810B-5B7F22498989}"/>
          </ac:spMkLst>
        </pc:spChg>
        <pc:spChg chg="mod">
          <ac:chgData name="Brunsting, S. (Suzanne)" userId="e7a355e2-d96a-4e46-8f22-0ce56c37bf10" providerId="ADAL" clId="{F23CEB40-4AFC-4DF9-8085-07F301FD0FAC}" dt="2022-07-04T14:02:26.940" v="1109" actId="14100"/>
          <ac:spMkLst>
            <pc:docMk/>
            <pc:sldMk cId="1156410323" sldId="435"/>
            <ac:spMk id="159" creationId="{5A7881F7-A053-4084-BA56-96AA4D534652}"/>
          </ac:spMkLst>
        </pc:spChg>
        <pc:spChg chg="mod">
          <ac:chgData name="Brunsting, S. (Suzanne)" userId="e7a355e2-d96a-4e46-8f22-0ce56c37bf10" providerId="ADAL" clId="{F23CEB40-4AFC-4DF9-8085-07F301FD0FAC}" dt="2022-07-04T14:02:26.940" v="1109" actId="14100"/>
          <ac:spMkLst>
            <pc:docMk/>
            <pc:sldMk cId="1156410323" sldId="435"/>
            <ac:spMk id="160" creationId="{57B96ABA-8035-4965-80B4-0A3FB165C802}"/>
          </ac:spMkLst>
        </pc:spChg>
        <pc:spChg chg="mod">
          <ac:chgData name="Brunsting, S. (Suzanne)" userId="e7a355e2-d96a-4e46-8f22-0ce56c37bf10" providerId="ADAL" clId="{F23CEB40-4AFC-4DF9-8085-07F301FD0FAC}" dt="2022-07-04T14:02:26.940" v="1109" actId="14100"/>
          <ac:spMkLst>
            <pc:docMk/>
            <pc:sldMk cId="1156410323" sldId="435"/>
            <ac:spMk id="161" creationId="{5BD742D8-286D-4CCC-8F72-68E46CAD64F9}"/>
          </ac:spMkLst>
        </pc:spChg>
        <pc:spChg chg="mod">
          <ac:chgData name="Brunsting, S. (Suzanne)" userId="e7a355e2-d96a-4e46-8f22-0ce56c37bf10" providerId="ADAL" clId="{F23CEB40-4AFC-4DF9-8085-07F301FD0FAC}" dt="2022-07-04T14:02:26.940" v="1109" actId="14100"/>
          <ac:spMkLst>
            <pc:docMk/>
            <pc:sldMk cId="1156410323" sldId="435"/>
            <ac:spMk id="162" creationId="{3E67565A-908F-4A5A-A6BC-CCCBC3D0D149}"/>
          </ac:spMkLst>
        </pc:spChg>
        <pc:spChg chg="mod">
          <ac:chgData name="Brunsting, S. (Suzanne)" userId="e7a355e2-d96a-4e46-8f22-0ce56c37bf10" providerId="ADAL" clId="{F23CEB40-4AFC-4DF9-8085-07F301FD0FAC}" dt="2022-07-04T14:02:26.940" v="1109" actId="14100"/>
          <ac:spMkLst>
            <pc:docMk/>
            <pc:sldMk cId="1156410323" sldId="435"/>
            <ac:spMk id="163" creationId="{57D5EA0C-B35E-4241-9298-AB6F8D06B8AA}"/>
          </ac:spMkLst>
        </pc:spChg>
        <pc:spChg chg="mod">
          <ac:chgData name="Brunsting, S. (Suzanne)" userId="e7a355e2-d96a-4e46-8f22-0ce56c37bf10" providerId="ADAL" clId="{F23CEB40-4AFC-4DF9-8085-07F301FD0FAC}" dt="2022-07-04T14:02:26.940" v="1109" actId="14100"/>
          <ac:spMkLst>
            <pc:docMk/>
            <pc:sldMk cId="1156410323" sldId="435"/>
            <ac:spMk id="164" creationId="{F8FFB211-63F9-47AF-8F8E-9CF6E34518FD}"/>
          </ac:spMkLst>
        </pc:spChg>
        <pc:spChg chg="mod">
          <ac:chgData name="Brunsting, S. (Suzanne)" userId="e7a355e2-d96a-4e46-8f22-0ce56c37bf10" providerId="ADAL" clId="{F23CEB40-4AFC-4DF9-8085-07F301FD0FAC}" dt="2022-07-04T14:02:26.940" v="1109" actId="14100"/>
          <ac:spMkLst>
            <pc:docMk/>
            <pc:sldMk cId="1156410323" sldId="435"/>
            <ac:spMk id="165" creationId="{3F4E529C-8AAC-4979-8A48-35C9553CAAFF}"/>
          </ac:spMkLst>
        </pc:spChg>
        <pc:spChg chg="mod">
          <ac:chgData name="Brunsting, S. (Suzanne)" userId="e7a355e2-d96a-4e46-8f22-0ce56c37bf10" providerId="ADAL" clId="{F23CEB40-4AFC-4DF9-8085-07F301FD0FAC}" dt="2022-07-04T14:02:26.940" v="1109" actId="14100"/>
          <ac:spMkLst>
            <pc:docMk/>
            <pc:sldMk cId="1156410323" sldId="435"/>
            <ac:spMk id="166" creationId="{3425DBF8-3356-4B75-A34B-AFBA52554892}"/>
          </ac:spMkLst>
        </pc:spChg>
        <pc:spChg chg="mod">
          <ac:chgData name="Brunsting, S. (Suzanne)" userId="e7a355e2-d96a-4e46-8f22-0ce56c37bf10" providerId="ADAL" clId="{F23CEB40-4AFC-4DF9-8085-07F301FD0FAC}" dt="2022-07-04T14:02:26.940" v="1109" actId="14100"/>
          <ac:spMkLst>
            <pc:docMk/>
            <pc:sldMk cId="1156410323" sldId="435"/>
            <ac:spMk id="167" creationId="{AC40E24D-BAE1-4083-8DCE-A3FA5BA306AA}"/>
          </ac:spMkLst>
        </pc:spChg>
        <pc:spChg chg="mod">
          <ac:chgData name="Brunsting, S. (Suzanne)" userId="e7a355e2-d96a-4e46-8f22-0ce56c37bf10" providerId="ADAL" clId="{F23CEB40-4AFC-4DF9-8085-07F301FD0FAC}" dt="2022-07-04T14:02:26.940" v="1109" actId="14100"/>
          <ac:spMkLst>
            <pc:docMk/>
            <pc:sldMk cId="1156410323" sldId="435"/>
            <ac:spMk id="168" creationId="{6E56F572-37C8-4818-9217-49AA6B142DA4}"/>
          </ac:spMkLst>
        </pc:spChg>
        <pc:spChg chg="mod">
          <ac:chgData name="Brunsting, S. (Suzanne)" userId="e7a355e2-d96a-4e46-8f22-0ce56c37bf10" providerId="ADAL" clId="{F23CEB40-4AFC-4DF9-8085-07F301FD0FAC}" dt="2022-07-04T14:02:26.940" v="1109" actId="14100"/>
          <ac:spMkLst>
            <pc:docMk/>
            <pc:sldMk cId="1156410323" sldId="435"/>
            <ac:spMk id="169" creationId="{A82E205C-55D6-42F8-9BAB-BC53213AC9A7}"/>
          </ac:spMkLst>
        </pc:spChg>
        <pc:spChg chg="mod">
          <ac:chgData name="Brunsting, S. (Suzanne)" userId="e7a355e2-d96a-4e46-8f22-0ce56c37bf10" providerId="ADAL" clId="{F23CEB40-4AFC-4DF9-8085-07F301FD0FAC}" dt="2022-07-04T14:02:26.940" v="1109" actId="14100"/>
          <ac:spMkLst>
            <pc:docMk/>
            <pc:sldMk cId="1156410323" sldId="435"/>
            <ac:spMk id="170" creationId="{1BB5E1EF-69B2-494E-A26A-9ADAEF65F2DF}"/>
          </ac:spMkLst>
        </pc:spChg>
        <pc:spChg chg="mod">
          <ac:chgData name="Brunsting, S. (Suzanne)" userId="e7a355e2-d96a-4e46-8f22-0ce56c37bf10" providerId="ADAL" clId="{F23CEB40-4AFC-4DF9-8085-07F301FD0FAC}" dt="2022-07-04T14:02:26.940" v="1109" actId="14100"/>
          <ac:spMkLst>
            <pc:docMk/>
            <pc:sldMk cId="1156410323" sldId="435"/>
            <ac:spMk id="171" creationId="{BD479A40-DE67-4473-8865-D6097280A6BF}"/>
          </ac:spMkLst>
        </pc:spChg>
        <pc:spChg chg="mod">
          <ac:chgData name="Brunsting, S. (Suzanne)" userId="e7a355e2-d96a-4e46-8f22-0ce56c37bf10" providerId="ADAL" clId="{F23CEB40-4AFC-4DF9-8085-07F301FD0FAC}" dt="2022-07-04T14:02:26.940" v="1109" actId="14100"/>
          <ac:spMkLst>
            <pc:docMk/>
            <pc:sldMk cId="1156410323" sldId="435"/>
            <ac:spMk id="172" creationId="{2A86CC9E-8D76-4E13-A6B1-45CC6872A1C1}"/>
          </ac:spMkLst>
        </pc:spChg>
        <pc:spChg chg="mod">
          <ac:chgData name="Brunsting, S. (Suzanne)" userId="e7a355e2-d96a-4e46-8f22-0ce56c37bf10" providerId="ADAL" clId="{F23CEB40-4AFC-4DF9-8085-07F301FD0FAC}" dt="2022-07-04T14:02:26.940" v="1109" actId="14100"/>
          <ac:spMkLst>
            <pc:docMk/>
            <pc:sldMk cId="1156410323" sldId="435"/>
            <ac:spMk id="173" creationId="{4A934121-7535-41C3-A9A6-20B2A4A191DE}"/>
          </ac:spMkLst>
        </pc:spChg>
        <pc:spChg chg="mod">
          <ac:chgData name="Brunsting, S. (Suzanne)" userId="e7a355e2-d96a-4e46-8f22-0ce56c37bf10" providerId="ADAL" clId="{F23CEB40-4AFC-4DF9-8085-07F301FD0FAC}" dt="2022-07-04T14:02:26.940" v="1109" actId="14100"/>
          <ac:spMkLst>
            <pc:docMk/>
            <pc:sldMk cId="1156410323" sldId="435"/>
            <ac:spMk id="174" creationId="{C67631CC-EBAE-4B4C-934D-47E205F60FB4}"/>
          </ac:spMkLst>
        </pc:spChg>
        <pc:spChg chg="mod">
          <ac:chgData name="Brunsting, S. (Suzanne)" userId="e7a355e2-d96a-4e46-8f22-0ce56c37bf10" providerId="ADAL" clId="{F23CEB40-4AFC-4DF9-8085-07F301FD0FAC}" dt="2022-07-04T14:02:26.940" v="1109" actId="14100"/>
          <ac:spMkLst>
            <pc:docMk/>
            <pc:sldMk cId="1156410323" sldId="435"/>
            <ac:spMk id="175" creationId="{10F397A8-CAC1-4C9F-81E7-797F1DB4772C}"/>
          </ac:spMkLst>
        </pc:spChg>
        <pc:spChg chg="mod">
          <ac:chgData name="Brunsting, S. (Suzanne)" userId="e7a355e2-d96a-4e46-8f22-0ce56c37bf10" providerId="ADAL" clId="{F23CEB40-4AFC-4DF9-8085-07F301FD0FAC}" dt="2022-07-04T14:02:26.940" v="1109" actId="14100"/>
          <ac:spMkLst>
            <pc:docMk/>
            <pc:sldMk cId="1156410323" sldId="435"/>
            <ac:spMk id="176" creationId="{1FF043A2-BB8B-4265-9BE4-6E5848CCC909}"/>
          </ac:spMkLst>
        </pc:spChg>
        <pc:spChg chg="mod">
          <ac:chgData name="Brunsting, S. (Suzanne)" userId="e7a355e2-d96a-4e46-8f22-0ce56c37bf10" providerId="ADAL" clId="{F23CEB40-4AFC-4DF9-8085-07F301FD0FAC}" dt="2022-07-04T14:02:26.940" v="1109" actId="14100"/>
          <ac:spMkLst>
            <pc:docMk/>
            <pc:sldMk cId="1156410323" sldId="435"/>
            <ac:spMk id="177" creationId="{AA1F3B0A-917C-4C34-A26A-28DE87CBBADB}"/>
          </ac:spMkLst>
        </pc:spChg>
        <pc:spChg chg="mod">
          <ac:chgData name="Brunsting, S. (Suzanne)" userId="e7a355e2-d96a-4e46-8f22-0ce56c37bf10" providerId="ADAL" clId="{F23CEB40-4AFC-4DF9-8085-07F301FD0FAC}" dt="2022-07-04T14:02:26.940" v="1109" actId="14100"/>
          <ac:spMkLst>
            <pc:docMk/>
            <pc:sldMk cId="1156410323" sldId="435"/>
            <ac:spMk id="178" creationId="{7C44F591-63B4-4D42-AA4E-225C905FB8F0}"/>
          </ac:spMkLst>
        </pc:spChg>
        <pc:spChg chg="mod">
          <ac:chgData name="Brunsting, S. (Suzanne)" userId="e7a355e2-d96a-4e46-8f22-0ce56c37bf10" providerId="ADAL" clId="{F23CEB40-4AFC-4DF9-8085-07F301FD0FAC}" dt="2022-07-04T14:02:26.940" v="1109" actId="14100"/>
          <ac:spMkLst>
            <pc:docMk/>
            <pc:sldMk cId="1156410323" sldId="435"/>
            <ac:spMk id="179" creationId="{851B0B3B-D858-446D-B0B3-854C5C78A73A}"/>
          </ac:spMkLst>
        </pc:spChg>
        <pc:spChg chg="mod">
          <ac:chgData name="Brunsting, S. (Suzanne)" userId="e7a355e2-d96a-4e46-8f22-0ce56c37bf10" providerId="ADAL" clId="{F23CEB40-4AFC-4DF9-8085-07F301FD0FAC}" dt="2022-07-04T14:02:26.940" v="1109" actId="14100"/>
          <ac:spMkLst>
            <pc:docMk/>
            <pc:sldMk cId="1156410323" sldId="435"/>
            <ac:spMk id="180" creationId="{3FF03DAD-79DC-47F5-B760-A73AF7A820CF}"/>
          </ac:spMkLst>
        </pc:spChg>
        <pc:spChg chg="mod">
          <ac:chgData name="Brunsting, S. (Suzanne)" userId="e7a355e2-d96a-4e46-8f22-0ce56c37bf10" providerId="ADAL" clId="{F23CEB40-4AFC-4DF9-8085-07F301FD0FAC}" dt="2022-07-04T14:02:26.940" v="1109" actId="14100"/>
          <ac:spMkLst>
            <pc:docMk/>
            <pc:sldMk cId="1156410323" sldId="435"/>
            <ac:spMk id="181" creationId="{F4711CA1-C5A6-40B0-85D8-D46C6FF518E5}"/>
          </ac:spMkLst>
        </pc:spChg>
        <pc:spChg chg="mod">
          <ac:chgData name="Brunsting, S. (Suzanne)" userId="e7a355e2-d96a-4e46-8f22-0ce56c37bf10" providerId="ADAL" clId="{F23CEB40-4AFC-4DF9-8085-07F301FD0FAC}" dt="2022-07-04T14:02:26.940" v="1109" actId="14100"/>
          <ac:spMkLst>
            <pc:docMk/>
            <pc:sldMk cId="1156410323" sldId="435"/>
            <ac:spMk id="182" creationId="{0132ACF7-AB07-41CF-83E5-50F2637C52A1}"/>
          </ac:spMkLst>
        </pc:spChg>
        <pc:spChg chg="mod">
          <ac:chgData name="Brunsting, S. (Suzanne)" userId="e7a355e2-d96a-4e46-8f22-0ce56c37bf10" providerId="ADAL" clId="{F23CEB40-4AFC-4DF9-8085-07F301FD0FAC}" dt="2022-07-04T14:02:26.940" v="1109" actId="14100"/>
          <ac:spMkLst>
            <pc:docMk/>
            <pc:sldMk cId="1156410323" sldId="435"/>
            <ac:spMk id="183" creationId="{984C9590-FC90-4361-99EB-5C8701B3193F}"/>
          </ac:spMkLst>
        </pc:spChg>
        <pc:spChg chg="mod">
          <ac:chgData name="Brunsting, S. (Suzanne)" userId="e7a355e2-d96a-4e46-8f22-0ce56c37bf10" providerId="ADAL" clId="{F23CEB40-4AFC-4DF9-8085-07F301FD0FAC}" dt="2022-07-04T14:02:26.940" v="1109" actId="14100"/>
          <ac:spMkLst>
            <pc:docMk/>
            <pc:sldMk cId="1156410323" sldId="435"/>
            <ac:spMk id="184" creationId="{1A2E42EB-F93E-4DF6-A56B-E75E44F137F6}"/>
          </ac:spMkLst>
        </pc:spChg>
        <pc:spChg chg="mod">
          <ac:chgData name="Brunsting, S. (Suzanne)" userId="e7a355e2-d96a-4e46-8f22-0ce56c37bf10" providerId="ADAL" clId="{F23CEB40-4AFC-4DF9-8085-07F301FD0FAC}" dt="2022-07-04T14:02:26.940" v="1109" actId="14100"/>
          <ac:spMkLst>
            <pc:docMk/>
            <pc:sldMk cId="1156410323" sldId="435"/>
            <ac:spMk id="185" creationId="{E506F04F-237D-4441-9926-E9DA49F8FA4E}"/>
          </ac:spMkLst>
        </pc:spChg>
        <pc:spChg chg="mod">
          <ac:chgData name="Brunsting, S. (Suzanne)" userId="e7a355e2-d96a-4e46-8f22-0ce56c37bf10" providerId="ADAL" clId="{F23CEB40-4AFC-4DF9-8085-07F301FD0FAC}" dt="2022-07-04T14:02:26.940" v="1109" actId="14100"/>
          <ac:spMkLst>
            <pc:docMk/>
            <pc:sldMk cId="1156410323" sldId="435"/>
            <ac:spMk id="186" creationId="{20F145A6-DC48-49A4-9F27-7984E81B8992}"/>
          </ac:spMkLst>
        </pc:spChg>
        <pc:spChg chg="mod">
          <ac:chgData name="Brunsting, S. (Suzanne)" userId="e7a355e2-d96a-4e46-8f22-0ce56c37bf10" providerId="ADAL" clId="{F23CEB40-4AFC-4DF9-8085-07F301FD0FAC}" dt="2022-07-04T14:02:26.940" v="1109" actId="14100"/>
          <ac:spMkLst>
            <pc:docMk/>
            <pc:sldMk cId="1156410323" sldId="435"/>
            <ac:spMk id="187" creationId="{61F731C5-4942-45A9-ADA1-8CD34599A106}"/>
          </ac:spMkLst>
        </pc:spChg>
        <pc:spChg chg="mod">
          <ac:chgData name="Brunsting, S. (Suzanne)" userId="e7a355e2-d96a-4e46-8f22-0ce56c37bf10" providerId="ADAL" clId="{F23CEB40-4AFC-4DF9-8085-07F301FD0FAC}" dt="2022-07-04T14:02:26.940" v="1109" actId="14100"/>
          <ac:spMkLst>
            <pc:docMk/>
            <pc:sldMk cId="1156410323" sldId="435"/>
            <ac:spMk id="188" creationId="{2EE6E376-24B0-484F-93C6-BB0A7B2DFCC8}"/>
          </ac:spMkLst>
        </pc:spChg>
        <pc:spChg chg="mod">
          <ac:chgData name="Brunsting, S. (Suzanne)" userId="e7a355e2-d96a-4e46-8f22-0ce56c37bf10" providerId="ADAL" clId="{F23CEB40-4AFC-4DF9-8085-07F301FD0FAC}" dt="2022-07-04T14:02:26.940" v="1109" actId="14100"/>
          <ac:spMkLst>
            <pc:docMk/>
            <pc:sldMk cId="1156410323" sldId="435"/>
            <ac:spMk id="189" creationId="{36D80A23-2022-4E96-BC70-CD9158693406}"/>
          </ac:spMkLst>
        </pc:spChg>
        <pc:spChg chg="mod">
          <ac:chgData name="Brunsting, S. (Suzanne)" userId="e7a355e2-d96a-4e46-8f22-0ce56c37bf10" providerId="ADAL" clId="{F23CEB40-4AFC-4DF9-8085-07F301FD0FAC}" dt="2022-07-04T14:02:26.940" v="1109" actId="14100"/>
          <ac:spMkLst>
            <pc:docMk/>
            <pc:sldMk cId="1156410323" sldId="435"/>
            <ac:spMk id="190" creationId="{6363304E-6000-4C6A-AC9E-4DDF07083D22}"/>
          </ac:spMkLst>
        </pc:spChg>
        <pc:spChg chg="mod">
          <ac:chgData name="Brunsting, S. (Suzanne)" userId="e7a355e2-d96a-4e46-8f22-0ce56c37bf10" providerId="ADAL" clId="{F23CEB40-4AFC-4DF9-8085-07F301FD0FAC}" dt="2022-07-04T14:02:26.940" v="1109" actId="14100"/>
          <ac:spMkLst>
            <pc:docMk/>
            <pc:sldMk cId="1156410323" sldId="435"/>
            <ac:spMk id="191" creationId="{E228DB11-8997-4AE9-8E30-B472FF2B15DF}"/>
          </ac:spMkLst>
        </pc:spChg>
        <pc:spChg chg="mod">
          <ac:chgData name="Brunsting, S. (Suzanne)" userId="e7a355e2-d96a-4e46-8f22-0ce56c37bf10" providerId="ADAL" clId="{F23CEB40-4AFC-4DF9-8085-07F301FD0FAC}" dt="2022-07-04T14:02:26.940" v="1109" actId="14100"/>
          <ac:spMkLst>
            <pc:docMk/>
            <pc:sldMk cId="1156410323" sldId="435"/>
            <ac:spMk id="192" creationId="{CBC6E65F-8BD1-413F-8F1C-DF09C6C05A1F}"/>
          </ac:spMkLst>
        </pc:spChg>
        <pc:spChg chg="mod">
          <ac:chgData name="Brunsting, S. (Suzanne)" userId="e7a355e2-d96a-4e46-8f22-0ce56c37bf10" providerId="ADAL" clId="{F23CEB40-4AFC-4DF9-8085-07F301FD0FAC}" dt="2022-07-04T14:02:26.940" v="1109" actId="14100"/>
          <ac:spMkLst>
            <pc:docMk/>
            <pc:sldMk cId="1156410323" sldId="435"/>
            <ac:spMk id="193" creationId="{B30C558F-8BF9-40D2-8227-96EECAC01F21}"/>
          </ac:spMkLst>
        </pc:spChg>
        <pc:spChg chg="mod">
          <ac:chgData name="Brunsting, S. (Suzanne)" userId="e7a355e2-d96a-4e46-8f22-0ce56c37bf10" providerId="ADAL" clId="{F23CEB40-4AFC-4DF9-8085-07F301FD0FAC}" dt="2022-07-04T14:02:26.940" v="1109" actId="14100"/>
          <ac:spMkLst>
            <pc:docMk/>
            <pc:sldMk cId="1156410323" sldId="435"/>
            <ac:spMk id="194" creationId="{8008D2AC-65C5-42ED-A33A-EE90B1A20202}"/>
          </ac:spMkLst>
        </pc:spChg>
        <pc:spChg chg="mod">
          <ac:chgData name="Brunsting, S. (Suzanne)" userId="e7a355e2-d96a-4e46-8f22-0ce56c37bf10" providerId="ADAL" clId="{F23CEB40-4AFC-4DF9-8085-07F301FD0FAC}" dt="2022-07-04T14:02:26.940" v="1109" actId="14100"/>
          <ac:spMkLst>
            <pc:docMk/>
            <pc:sldMk cId="1156410323" sldId="435"/>
            <ac:spMk id="195" creationId="{08633395-0E80-48B3-A6C5-B57B686A1448}"/>
          </ac:spMkLst>
        </pc:spChg>
        <pc:spChg chg="mod">
          <ac:chgData name="Brunsting, S. (Suzanne)" userId="e7a355e2-d96a-4e46-8f22-0ce56c37bf10" providerId="ADAL" clId="{F23CEB40-4AFC-4DF9-8085-07F301FD0FAC}" dt="2022-07-04T14:02:26.940" v="1109" actId="14100"/>
          <ac:spMkLst>
            <pc:docMk/>
            <pc:sldMk cId="1156410323" sldId="435"/>
            <ac:spMk id="196" creationId="{EB17D0C1-B420-4A62-B8E2-E3FE038762A5}"/>
          </ac:spMkLst>
        </pc:spChg>
        <pc:spChg chg="mod">
          <ac:chgData name="Brunsting, S. (Suzanne)" userId="e7a355e2-d96a-4e46-8f22-0ce56c37bf10" providerId="ADAL" clId="{F23CEB40-4AFC-4DF9-8085-07F301FD0FAC}" dt="2022-07-04T14:02:26.940" v="1109" actId="14100"/>
          <ac:spMkLst>
            <pc:docMk/>
            <pc:sldMk cId="1156410323" sldId="435"/>
            <ac:spMk id="197" creationId="{3127CD29-B206-4502-8C23-E5F9E5289405}"/>
          </ac:spMkLst>
        </pc:spChg>
        <pc:spChg chg="mod">
          <ac:chgData name="Brunsting, S. (Suzanne)" userId="e7a355e2-d96a-4e46-8f22-0ce56c37bf10" providerId="ADAL" clId="{F23CEB40-4AFC-4DF9-8085-07F301FD0FAC}" dt="2022-07-04T14:02:26.940" v="1109" actId="14100"/>
          <ac:spMkLst>
            <pc:docMk/>
            <pc:sldMk cId="1156410323" sldId="435"/>
            <ac:spMk id="198" creationId="{0593C70B-352E-4F13-ABCC-172AFF90C427}"/>
          </ac:spMkLst>
        </pc:spChg>
        <pc:spChg chg="mod">
          <ac:chgData name="Brunsting, S. (Suzanne)" userId="e7a355e2-d96a-4e46-8f22-0ce56c37bf10" providerId="ADAL" clId="{F23CEB40-4AFC-4DF9-8085-07F301FD0FAC}" dt="2022-07-04T14:02:26.940" v="1109" actId="14100"/>
          <ac:spMkLst>
            <pc:docMk/>
            <pc:sldMk cId="1156410323" sldId="435"/>
            <ac:spMk id="199" creationId="{154CA40E-1048-45D1-AACC-59D2D7C9A467}"/>
          </ac:spMkLst>
        </pc:spChg>
        <pc:spChg chg="mod">
          <ac:chgData name="Brunsting, S. (Suzanne)" userId="e7a355e2-d96a-4e46-8f22-0ce56c37bf10" providerId="ADAL" clId="{F23CEB40-4AFC-4DF9-8085-07F301FD0FAC}" dt="2022-07-04T14:02:26.940" v="1109" actId="14100"/>
          <ac:spMkLst>
            <pc:docMk/>
            <pc:sldMk cId="1156410323" sldId="435"/>
            <ac:spMk id="200" creationId="{61B7DFC7-5DEA-4F87-AA53-DD4F1EE0A5BA}"/>
          </ac:spMkLst>
        </pc:spChg>
        <pc:spChg chg="mod">
          <ac:chgData name="Brunsting, S. (Suzanne)" userId="e7a355e2-d96a-4e46-8f22-0ce56c37bf10" providerId="ADAL" clId="{F23CEB40-4AFC-4DF9-8085-07F301FD0FAC}" dt="2022-07-04T14:02:26.940" v="1109" actId="14100"/>
          <ac:spMkLst>
            <pc:docMk/>
            <pc:sldMk cId="1156410323" sldId="435"/>
            <ac:spMk id="201" creationId="{638DE167-C598-46CA-8FE4-EA9B9175A7B2}"/>
          </ac:spMkLst>
        </pc:spChg>
        <pc:spChg chg="mod">
          <ac:chgData name="Brunsting, S. (Suzanne)" userId="e7a355e2-d96a-4e46-8f22-0ce56c37bf10" providerId="ADAL" clId="{F23CEB40-4AFC-4DF9-8085-07F301FD0FAC}" dt="2022-07-04T14:02:26.940" v="1109" actId="14100"/>
          <ac:spMkLst>
            <pc:docMk/>
            <pc:sldMk cId="1156410323" sldId="435"/>
            <ac:spMk id="202" creationId="{74CBFBDB-DC3C-44B9-950E-48EBD2CC0786}"/>
          </ac:spMkLst>
        </pc:spChg>
        <pc:spChg chg="mod">
          <ac:chgData name="Brunsting, S. (Suzanne)" userId="e7a355e2-d96a-4e46-8f22-0ce56c37bf10" providerId="ADAL" clId="{F23CEB40-4AFC-4DF9-8085-07F301FD0FAC}" dt="2022-07-04T14:02:26.940" v="1109" actId="14100"/>
          <ac:spMkLst>
            <pc:docMk/>
            <pc:sldMk cId="1156410323" sldId="435"/>
            <ac:spMk id="203" creationId="{8B2D7E54-2885-4E75-8790-9DC2F872B575}"/>
          </ac:spMkLst>
        </pc:spChg>
        <pc:spChg chg="mod">
          <ac:chgData name="Brunsting, S. (Suzanne)" userId="e7a355e2-d96a-4e46-8f22-0ce56c37bf10" providerId="ADAL" clId="{F23CEB40-4AFC-4DF9-8085-07F301FD0FAC}" dt="2022-07-04T14:02:26.940" v="1109" actId="14100"/>
          <ac:spMkLst>
            <pc:docMk/>
            <pc:sldMk cId="1156410323" sldId="435"/>
            <ac:spMk id="204" creationId="{7A9F7E5F-DDEF-456F-AC49-4A3F0ADB1257}"/>
          </ac:spMkLst>
        </pc:spChg>
        <pc:spChg chg="mod">
          <ac:chgData name="Brunsting, S. (Suzanne)" userId="e7a355e2-d96a-4e46-8f22-0ce56c37bf10" providerId="ADAL" clId="{F23CEB40-4AFC-4DF9-8085-07F301FD0FAC}" dt="2022-07-04T14:02:26.940" v="1109" actId="14100"/>
          <ac:spMkLst>
            <pc:docMk/>
            <pc:sldMk cId="1156410323" sldId="435"/>
            <ac:spMk id="205" creationId="{93CE4B86-0959-4AB6-8A6A-EFFA1E3D5308}"/>
          </ac:spMkLst>
        </pc:spChg>
        <pc:spChg chg="mod">
          <ac:chgData name="Brunsting, S. (Suzanne)" userId="e7a355e2-d96a-4e46-8f22-0ce56c37bf10" providerId="ADAL" clId="{F23CEB40-4AFC-4DF9-8085-07F301FD0FAC}" dt="2022-07-04T14:02:26.940" v="1109" actId="14100"/>
          <ac:spMkLst>
            <pc:docMk/>
            <pc:sldMk cId="1156410323" sldId="435"/>
            <ac:spMk id="206" creationId="{0DB324E0-9680-48BB-A2D8-C9696E31145B}"/>
          </ac:spMkLst>
        </pc:spChg>
        <pc:spChg chg="mod">
          <ac:chgData name="Brunsting, S. (Suzanne)" userId="e7a355e2-d96a-4e46-8f22-0ce56c37bf10" providerId="ADAL" clId="{F23CEB40-4AFC-4DF9-8085-07F301FD0FAC}" dt="2022-07-04T14:02:26.940" v="1109" actId="14100"/>
          <ac:spMkLst>
            <pc:docMk/>
            <pc:sldMk cId="1156410323" sldId="435"/>
            <ac:spMk id="207" creationId="{F68DFA39-1E6A-4EFB-A82A-655BCCAEF54A}"/>
          </ac:spMkLst>
        </pc:spChg>
        <pc:spChg chg="mod">
          <ac:chgData name="Brunsting, S. (Suzanne)" userId="e7a355e2-d96a-4e46-8f22-0ce56c37bf10" providerId="ADAL" clId="{F23CEB40-4AFC-4DF9-8085-07F301FD0FAC}" dt="2022-07-04T14:02:26.940" v="1109" actId="14100"/>
          <ac:spMkLst>
            <pc:docMk/>
            <pc:sldMk cId="1156410323" sldId="435"/>
            <ac:spMk id="208" creationId="{A09C31D4-45BB-4DA0-8255-4CD603B9F0EA}"/>
          </ac:spMkLst>
        </pc:spChg>
        <pc:spChg chg="mod">
          <ac:chgData name="Brunsting, S. (Suzanne)" userId="e7a355e2-d96a-4e46-8f22-0ce56c37bf10" providerId="ADAL" clId="{F23CEB40-4AFC-4DF9-8085-07F301FD0FAC}" dt="2022-07-04T14:02:26.940" v="1109" actId="14100"/>
          <ac:spMkLst>
            <pc:docMk/>
            <pc:sldMk cId="1156410323" sldId="435"/>
            <ac:spMk id="209" creationId="{04A7B323-9226-4EF0-A737-D7E0724E0001}"/>
          </ac:spMkLst>
        </pc:spChg>
        <pc:spChg chg="mod">
          <ac:chgData name="Brunsting, S. (Suzanne)" userId="e7a355e2-d96a-4e46-8f22-0ce56c37bf10" providerId="ADAL" clId="{F23CEB40-4AFC-4DF9-8085-07F301FD0FAC}" dt="2022-07-04T14:02:26.940" v="1109" actId="14100"/>
          <ac:spMkLst>
            <pc:docMk/>
            <pc:sldMk cId="1156410323" sldId="435"/>
            <ac:spMk id="210" creationId="{32B047E8-D15A-44F0-BFF2-CA3E069BCC8C}"/>
          </ac:spMkLst>
        </pc:spChg>
        <pc:spChg chg="mod">
          <ac:chgData name="Brunsting, S. (Suzanne)" userId="e7a355e2-d96a-4e46-8f22-0ce56c37bf10" providerId="ADAL" clId="{F23CEB40-4AFC-4DF9-8085-07F301FD0FAC}" dt="2022-07-04T14:02:26.940" v="1109" actId="14100"/>
          <ac:spMkLst>
            <pc:docMk/>
            <pc:sldMk cId="1156410323" sldId="435"/>
            <ac:spMk id="211" creationId="{E30E6315-82CD-4A5A-ABC8-7261462A9023}"/>
          </ac:spMkLst>
        </pc:spChg>
        <pc:spChg chg="mod">
          <ac:chgData name="Brunsting, S. (Suzanne)" userId="e7a355e2-d96a-4e46-8f22-0ce56c37bf10" providerId="ADAL" clId="{F23CEB40-4AFC-4DF9-8085-07F301FD0FAC}" dt="2022-07-04T14:02:26.940" v="1109" actId="14100"/>
          <ac:spMkLst>
            <pc:docMk/>
            <pc:sldMk cId="1156410323" sldId="435"/>
            <ac:spMk id="212" creationId="{95A16267-C7D8-4152-AC58-9ADFB8BA1869}"/>
          </ac:spMkLst>
        </pc:spChg>
        <pc:spChg chg="mod">
          <ac:chgData name="Brunsting, S. (Suzanne)" userId="e7a355e2-d96a-4e46-8f22-0ce56c37bf10" providerId="ADAL" clId="{F23CEB40-4AFC-4DF9-8085-07F301FD0FAC}" dt="2022-07-04T14:02:26.940" v="1109" actId="14100"/>
          <ac:spMkLst>
            <pc:docMk/>
            <pc:sldMk cId="1156410323" sldId="435"/>
            <ac:spMk id="213" creationId="{CB292DA3-6A02-4A66-AD57-16424C85D501}"/>
          </ac:spMkLst>
        </pc:spChg>
        <pc:spChg chg="mod">
          <ac:chgData name="Brunsting, S. (Suzanne)" userId="e7a355e2-d96a-4e46-8f22-0ce56c37bf10" providerId="ADAL" clId="{F23CEB40-4AFC-4DF9-8085-07F301FD0FAC}" dt="2022-07-04T14:02:26.940" v="1109" actId="14100"/>
          <ac:spMkLst>
            <pc:docMk/>
            <pc:sldMk cId="1156410323" sldId="435"/>
            <ac:spMk id="214" creationId="{04CCC8B9-3E28-46FD-B5AB-96FAA0987958}"/>
          </ac:spMkLst>
        </pc:spChg>
        <pc:spChg chg="add mod">
          <ac:chgData name="Brunsting, S. (Suzanne)" userId="e7a355e2-d96a-4e46-8f22-0ce56c37bf10" providerId="ADAL" clId="{F23CEB40-4AFC-4DF9-8085-07F301FD0FAC}" dt="2022-07-04T14:02:26.940" v="1109" actId="14100"/>
          <ac:spMkLst>
            <pc:docMk/>
            <pc:sldMk cId="1156410323" sldId="435"/>
            <ac:spMk id="215" creationId="{1D1C4054-5DD7-4323-86B5-899489893C23}"/>
          </ac:spMkLst>
        </pc:spChg>
        <pc:spChg chg="add mod">
          <ac:chgData name="Brunsting, S. (Suzanne)" userId="e7a355e2-d96a-4e46-8f22-0ce56c37bf10" providerId="ADAL" clId="{F23CEB40-4AFC-4DF9-8085-07F301FD0FAC}" dt="2022-07-04T14:02:26.940" v="1109" actId="14100"/>
          <ac:spMkLst>
            <pc:docMk/>
            <pc:sldMk cId="1156410323" sldId="435"/>
            <ac:spMk id="216" creationId="{4CD84AC7-6F10-4D93-B8FD-2BEF70E9BABE}"/>
          </ac:spMkLst>
        </pc:spChg>
        <pc:spChg chg="add mod">
          <ac:chgData name="Brunsting, S. (Suzanne)" userId="e7a355e2-d96a-4e46-8f22-0ce56c37bf10" providerId="ADAL" clId="{F23CEB40-4AFC-4DF9-8085-07F301FD0FAC}" dt="2022-07-04T14:02:26.940" v="1109" actId="14100"/>
          <ac:spMkLst>
            <pc:docMk/>
            <pc:sldMk cId="1156410323" sldId="435"/>
            <ac:spMk id="217" creationId="{D139F841-6562-4C10-A862-1A8D0E1C9893}"/>
          </ac:spMkLst>
        </pc:spChg>
        <pc:spChg chg="add mod">
          <ac:chgData name="Brunsting, S. (Suzanne)" userId="e7a355e2-d96a-4e46-8f22-0ce56c37bf10" providerId="ADAL" clId="{F23CEB40-4AFC-4DF9-8085-07F301FD0FAC}" dt="2022-07-04T14:02:26.940" v="1109" actId="14100"/>
          <ac:spMkLst>
            <pc:docMk/>
            <pc:sldMk cId="1156410323" sldId="435"/>
            <ac:spMk id="218" creationId="{11E2859A-28B8-4A6F-BD66-2E278098FD86}"/>
          </ac:spMkLst>
        </pc:spChg>
        <pc:spChg chg="add mod">
          <ac:chgData name="Brunsting, S. (Suzanne)" userId="e7a355e2-d96a-4e46-8f22-0ce56c37bf10" providerId="ADAL" clId="{F23CEB40-4AFC-4DF9-8085-07F301FD0FAC}" dt="2022-07-04T14:02:26.940" v="1109" actId="14100"/>
          <ac:spMkLst>
            <pc:docMk/>
            <pc:sldMk cId="1156410323" sldId="435"/>
            <ac:spMk id="219" creationId="{EA6379A5-91C7-4D8F-B23D-BA2EC5E58D1C}"/>
          </ac:spMkLst>
        </pc:spChg>
        <pc:spChg chg="add mod">
          <ac:chgData name="Brunsting, S. (Suzanne)" userId="e7a355e2-d96a-4e46-8f22-0ce56c37bf10" providerId="ADAL" clId="{F23CEB40-4AFC-4DF9-8085-07F301FD0FAC}" dt="2022-07-04T14:02:26.940" v="1109" actId="14100"/>
          <ac:spMkLst>
            <pc:docMk/>
            <pc:sldMk cId="1156410323" sldId="435"/>
            <ac:spMk id="220" creationId="{6AD1AC3A-2577-4240-BBDB-4BF6C00A059D}"/>
          </ac:spMkLst>
        </pc:spChg>
        <pc:spChg chg="add mod">
          <ac:chgData name="Brunsting, S. (Suzanne)" userId="e7a355e2-d96a-4e46-8f22-0ce56c37bf10" providerId="ADAL" clId="{F23CEB40-4AFC-4DF9-8085-07F301FD0FAC}" dt="2022-07-04T14:02:26.940" v="1109" actId="14100"/>
          <ac:spMkLst>
            <pc:docMk/>
            <pc:sldMk cId="1156410323" sldId="435"/>
            <ac:spMk id="221" creationId="{1398AB53-0489-41A5-9CCF-FE514872878C}"/>
          </ac:spMkLst>
        </pc:spChg>
        <pc:spChg chg="add mod">
          <ac:chgData name="Brunsting, S. (Suzanne)" userId="e7a355e2-d96a-4e46-8f22-0ce56c37bf10" providerId="ADAL" clId="{F23CEB40-4AFC-4DF9-8085-07F301FD0FAC}" dt="2022-07-04T14:02:26.940" v="1109" actId="14100"/>
          <ac:spMkLst>
            <pc:docMk/>
            <pc:sldMk cId="1156410323" sldId="435"/>
            <ac:spMk id="224" creationId="{3455A577-667C-437A-A9BB-759763AF8A37}"/>
          </ac:spMkLst>
        </pc:spChg>
        <pc:grpChg chg="add del mod">
          <ac:chgData name="Brunsting, S. (Suzanne)" userId="e7a355e2-d96a-4e46-8f22-0ce56c37bf10" providerId="ADAL" clId="{F23CEB40-4AFC-4DF9-8085-07F301FD0FAC}" dt="2022-07-04T14:02:44.216" v="1110" actId="21"/>
          <ac:grpSpMkLst>
            <pc:docMk/>
            <pc:sldMk cId="1156410323" sldId="435"/>
            <ac:grpSpMk id="5" creationId="{514AB2EA-5085-4127-A78E-4D61AB261B55}"/>
          </ac:grpSpMkLst>
        </pc:grpChg>
        <pc:grpChg chg="add mod">
          <ac:chgData name="Brunsting, S. (Suzanne)" userId="e7a355e2-d96a-4e46-8f22-0ce56c37bf10" providerId="ADAL" clId="{F23CEB40-4AFC-4DF9-8085-07F301FD0FAC}" dt="2022-07-04T14:02:26.940" v="1109" actId="14100"/>
          <ac:grpSpMkLst>
            <pc:docMk/>
            <pc:sldMk cId="1156410323" sldId="435"/>
            <ac:grpSpMk id="29" creationId="{0D06D4BC-F5A9-4144-B1CD-C1B39A9EB01E}"/>
          </ac:grpSpMkLst>
        </pc:grpChg>
        <pc:grpChg chg="mod">
          <ac:chgData name="Brunsting, S. (Suzanne)" userId="e7a355e2-d96a-4e46-8f22-0ce56c37bf10" providerId="ADAL" clId="{F23CEB40-4AFC-4DF9-8085-07F301FD0FAC}" dt="2022-07-04T14:02:26.940" v="1109" actId="14100"/>
          <ac:grpSpMkLst>
            <pc:docMk/>
            <pc:sldMk cId="1156410323" sldId="435"/>
            <ac:grpSpMk id="34" creationId="{5F055DCE-07FB-4E85-8981-1B32D8036832}"/>
          </ac:grpSpMkLst>
        </pc:grpChg>
        <pc:grpChg chg="mod">
          <ac:chgData name="Brunsting, S. (Suzanne)" userId="e7a355e2-d96a-4e46-8f22-0ce56c37bf10" providerId="ADAL" clId="{F23CEB40-4AFC-4DF9-8085-07F301FD0FAC}" dt="2022-07-04T14:02:26.940" v="1109" actId="14100"/>
          <ac:grpSpMkLst>
            <pc:docMk/>
            <pc:sldMk cId="1156410323" sldId="435"/>
            <ac:grpSpMk id="35" creationId="{F8F631BF-8C78-4B38-8487-A03E783755FF}"/>
          </ac:grpSpMkLst>
        </pc:grpChg>
        <pc:grpChg chg="mod">
          <ac:chgData name="Brunsting, S. (Suzanne)" userId="e7a355e2-d96a-4e46-8f22-0ce56c37bf10" providerId="ADAL" clId="{F23CEB40-4AFC-4DF9-8085-07F301FD0FAC}" dt="2022-07-04T14:02:26.940" v="1109" actId="14100"/>
          <ac:grpSpMkLst>
            <pc:docMk/>
            <pc:sldMk cId="1156410323" sldId="435"/>
            <ac:grpSpMk id="36" creationId="{06B30863-9077-4113-97AC-7515CAFCCF63}"/>
          </ac:grpSpMkLst>
        </pc:grpChg>
        <pc:grpChg chg="mod">
          <ac:chgData name="Brunsting, S. (Suzanne)" userId="e7a355e2-d96a-4e46-8f22-0ce56c37bf10" providerId="ADAL" clId="{F23CEB40-4AFC-4DF9-8085-07F301FD0FAC}" dt="2022-07-04T14:02:26.940" v="1109" actId="14100"/>
          <ac:grpSpMkLst>
            <pc:docMk/>
            <pc:sldMk cId="1156410323" sldId="435"/>
            <ac:grpSpMk id="37" creationId="{763E5FC7-5BA2-44D4-BAC6-AF495FB4C633}"/>
          </ac:grpSpMkLst>
        </pc:grpChg>
        <pc:grpChg chg="mod">
          <ac:chgData name="Brunsting, S. (Suzanne)" userId="e7a355e2-d96a-4e46-8f22-0ce56c37bf10" providerId="ADAL" clId="{F23CEB40-4AFC-4DF9-8085-07F301FD0FAC}" dt="2022-07-04T14:02:26.940" v="1109" actId="14100"/>
          <ac:grpSpMkLst>
            <pc:docMk/>
            <pc:sldMk cId="1156410323" sldId="435"/>
            <ac:grpSpMk id="38" creationId="{0F77FF33-985C-48A2-9F96-990E84B7ADA8}"/>
          </ac:grpSpMkLst>
        </pc:grpChg>
        <pc:grpChg chg="mod">
          <ac:chgData name="Brunsting, S. (Suzanne)" userId="e7a355e2-d96a-4e46-8f22-0ce56c37bf10" providerId="ADAL" clId="{F23CEB40-4AFC-4DF9-8085-07F301FD0FAC}" dt="2022-07-04T14:02:26.940" v="1109" actId="14100"/>
          <ac:grpSpMkLst>
            <pc:docMk/>
            <pc:sldMk cId="1156410323" sldId="435"/>
            <ac:grpSpMk id="39" creationId="{9CF4EFCC-C5C7-4585-AF37-DEE84E0DEC0C}"/>
          </ac:grpSpMkLst>
        </pc:grpChg>
        <pc:grpChg chg="mod">
          <ac:chgData name="Brunsting, S. (Suzanne)" userId="e7a355e2-d96a-4e46-8f22-0ce56c37bf10" providerId="ADAL" clId="{F23CEB40-4AFC-4DF9-8085-07F301FD0FAC}" dt="2022-07-04T14:02:26.940" v="1109" actId="14100"/>
          <ac:grpSpMkLst>
            <pc:docMk/>
            <pc:sldMk cId="1156410323" sldId="435"/>
            <ac:grpSpMk id="40" creationId="{A21A522F-1CF2-4884-9A94-B227579755D6}"/>
          </ac:grpSpMkLst>
        </pc:grpChg>
        <pc:grpChg chg="mod">
          <ac:chgData name="Brunsting, S. (Suzanne)" userId="e7a355e2-d96a-4e46-8f22-0ce56c37bf10" providerId="ADAL" clId="{F23CEB40-4AFC-4DF9-8085-07F301FD0FAC}" dt="2022-07-04T14:02:26.940" v="1109" actId="14100"/>
          <ac:grpSpMkLst>
            <pc:docMk/>
            <pc:sldMk cId="1156410323" sldId="435"/>
            <ac:grpSpMk id="41" creationId="{CB47368B-27F4-40AD-AD3C-585152D09AE4}"/>
          </ac:grpSpMkLst>
        </pc:grpChg>
        <pc:grpChg chg="mod">
          <ac:chgData name="Brunsting, S. (Suzanne)" userId="e7a355e2-d96a-4e46-8f22-0ce56c37bf10" providerId="ADAL" clId="{F23CEB40-4AFC-4DF9-8085-07F301FD0FAC}" dt="2022-07-04T14:02:26.940" v="1109" actId="14100"/>
          <ac:grpSpMkLst>
            <pc:docMk/>
            <pc:sldMk cId="1156410323" sldId="435"/>
            <ac:grpSpMk id="42" creationId="{A1EF2F16-9299-4C17-9F3C-0D4AD0E161B9}"/>
          </ac:grpSpMkLst>
        </pc:grpChg>
        <pc:grpChg chg="mod">
          <ac:chgData name="Brunsting, S. (Suzanne)" userId="e7a355e2-d96a-4e46-8f22-0ce56c37bf10" providerId="ADAL" clId="{F23CEB40-4AFC-4DF9-8085-07F301FD0FAC}" dt="2022-07-04T14:02:26.940" v="1109" actId="14100"/>
          <ac:grpSpMkLst>
            <pc:docMk/>
            <pc:sldMk cId="1156410323" sldId="435"/>
            <ac:grpSpMk id="43" creationId="{A0BF58D7-3E00-4BE1-B749-05EEC3AECA0E}"/>
          </ac:grpSpMkLst>
        </pc:grpChg>
        <pc:grpChg chg="mod">
          <ac:chgData name="Brunsting, S. (Suzanne)" userId="e7a355e2-d96a-4e46-8f22-0ce56c37bf10" providerId="ADAL" clId="{F23CEB40-4AFC-4DF9-8085-07F301FD0FAC}" dt="2022-07-04T14:02:26.940" v="1109" actId="14100"/>
          <ac:grpSpMkLst>
            <pc:docMk/>
            <pc:sldMk cId="1156410323" sldId="435"/>
            <ac:grpSpMk id="44" creationId="{22713CB2-48CF-4229-9B87-2B8FC63475C6}"/>
          </ac:grpSpMkLst>
        </pc:grpChg>
        <pc:grpChg chg="mod">
          <ac:chgData name="Brunsting, S. (Suzanne)" userId="e7a355e2-d96a-4e46-8f22-0ce56c37bf10" providerId="ADAL" clId="{F23CEB40-4AFC-4DF9-8085-07F301FD0FAC}" dt="2022-07-04T14:02:26.940" v="1109" actId="14100"/>
          <ac:grpSpMkLst>
            <pc:docMk/>
            <pc:sldMk cId="1156410323" sldId="435"/>
            <ac:grpSpMk id="49" creationId="{90119B46-B0E7-4FE7-95D4-E805B778BB37}"/>
          </ac:grpSpMkLst>
        </pc:grpChg>
        <pc:grpChg chg="mod">
          <ac:chgData name="Brunsting, S. (Suzanne)" userId="e7a355e2-d96a-4e46-8f22-0ce56c37bf10" providerId="ADAL" clId="{F23CEB40-4AFC-4DF9-8085-07F301FD0FAC}" dt="2022-07-04T14:02:26.940" v="1109" actId="14100"/>
          <ac:grpSpMkLst>
            <pc:docMk/>
            <pc:sldMk cId="1156410323" sldId="435"/>
            <ac:grpSpMk id="50" creationId="{31B81670-0E89-4363-A368-0A34385418EB}"/>
          </ac:grpSpMkLst>
        </pc:grpChg>
        <pc:grpChg chg="mod">
          <ac:chgData name="Brunsting, S. (Suzanne)" userId="e7a355e2-d96a-4e46-8f22-0ce56c37bf10" providerId="ADAL" clId="{F23CEB40-4AFC-4DF9-8085-07F301FD0FAC}" dt="2022-07-04T14:02:26.940" v="1109" actId="14100"/>
          <ac:grpSpMkLst>
            <pc:docMk/>
            <pc:sldMk cId="1156410323" sldId="435"/>
            <ac:grpSpMk id="51" creationId="{2A845CC3-B6CA-4BD7-A30B-706BAC6562BB}"/>
          </ac:grpSpMkLst>
        </pc:grpChg>
        <pc:grpChg chg="mod">
          <ac:chgData name="Brunsting, S. (Suzanne)" userId="e7a355e2-d96a-4e46-8f22-0ce56c37bf10" providerId="ADAL" clId="{F23CEB40-4AFC-4DF9-8085-07F301FD0FAC}" dt="2022-07-04T14:02:26.940" v="1109" actId="14100"/>
          <ac:grpSpMkLst>
            <pc:docMk/>
            <pc:sldMk cId="1156410323" sldId="435"/>
            <ac:grpSpMk id="52" creationId="{37DCDCD3-EA5D-4C6A-AEB6-2552428E72B8}"/>
          </ac:grpSpMkLst>
        </pc:grpChg>
        <pc:grpChg chg="mod">
          <ac:chgData name="Brunsting, S. (Suzanne)" userId="e7a355e2-d96a-4e46-8f22-0ce56c37bf10" providerId="ADAL" clId="{F23CEB40-4AFC-4DF9-8085-07F301FD0FAC}" dt="2022-07-04T14:02:26.940" v="1109" actId="14100"/>
          <ac:grpSpMkLst>
            <pc:docMk/>
            <pc:sldMk cId="1156410323" sldId="435"/>
            <ac:grpSpMk id="53" creationId="{DA0CE47C-9D08-401F-A23E-1A9A19BD8BF9}"/>
          </ac:grpSpMkLst>
        </pc:grpChg>
        <pc:grpChg chg="mod">
          <ac:chgData name="Brunsting, S. (Suzanne)" userId="e7a355e2-d96a-4e46-8f22-0ce56c37bf10" providerId="ADAL" clId="{F23CEB40-4AFC-4DF9-8085-07F301FD0FAC}" dt="2022-07-04T14:02:26.940" v="1109" actId="14100"/>
          <ac:grpSpMkLst>
            <pc:docMk/>
            <pc:sldMk cId="1156410323" sldId="435"/>
            <ac:grpSpMk id="54" creationId="{47DF7498-B950-4CC0-AB7F-D4D27D844EA0}"/>
          </ac:grpSpMkLst>
        </pc:grpChg>
        <pc:grpChg chg="mod">
          <ac:chgData name="Brunsting, S. (Suzanne)" userId="e7a355e2-d96a-4e46-8f22-0ce56c37bf10" providerId="ADAL" clId="{F23CEB40-4AFC-4DF9-8085-07F301FD0FAC}" dt="2022-07-04T14:02:26.940" v="1109" actId="14100"/>
          <ac:grpSpMkLst>
            <pc:docMk/>
            <pc:sldMk cId="1156410323" sldId="435"/>
            <ac:grpSpMk id="55" creationId="{4E5F2E7B-94C3-4720-B7CB-747FE48D9878}"/>
          </ac:grpSpMkLst>
        </pc:grpChg>
        <pc:grpChg chg="mod">
          <ac:chgData name="Brunsting, S. (Suzanne)" userId="e7a355e2-d96a-4e46-8f22-0ce56c37bf10" providerId="ADAL" clId="{F23CEB40-4AFC-4DF9-8085-07F301FD0FAC}" dt="2022-07-04T14:02:26.940" v="1109" actId="14100"/>
          <ac:grpSpMkLst>
            <pc:docMk/>
            <pc:sldMk cId="1156410323" sldId="435"/>
            <ac:grpSpMk id="56" creationId="{B5A42A37-4A1D-4FBC-816B-510D79D99872}"/>
          </ac:grpSpMkLst>
        </pc:grpChg>
        <pc:grpChg chg="mod">
          <ac:chgData name="Brunsting, S. (Suzanne)" userId="e7a355e2-d96a-4e46-8f22-0ce56c37bf10" providerId="ADAL" clId="{F23CEB40-4AFC-4DF9-8085-07F301FD0FAC}" dt="2022-07-04T14:02:26.940" v="1109" actId="14100"/>
          <ac:grpSpMkLst>
            <pc:docMk/>
            <pc:sldMk cId="1156410323" sldId="435"/>
            <ac:grpSpMk id="57" creationId="{6A7DBAF3-C418-46FF-9ADE-CAB2B53B7BAE}"/>
          </ac:grpSpMkLst>
        </pc:grpChg>
        <pc:grpChg chg="mod">
          <ac:chgData name="Brunsting, S. (Suzanne)" userId="e7a355e2-d96a-4e46-8f22-0ce56c37bf10" providerId="ADAL" clId="{F23CEB40-4AFC-4DF9-8085-07F301FD0FAC}" dt="2022-07-04T14:02:26.940" v="1109" actId="14100"/>
          <ac:grpSpMkLst>
            <pc:docMk/>
            <pc:sldMk cId="1156410323" sldId="435"/>
            <ac:grpSpMk id="58" creationId="{B72B64B2-8ADA-483A-A442-B124DAE5C492}"/>
          </ac:grpSpMkLst>
        </pc:grpChg>
        <pc:grpChg chg="add mod">
          <ac:chgData name="Brunsting, S. (Suzanne)" userId="e7a355e2-d96a-4e46-8f22-0ce56c37bf10" providerId="ADAL" clId="{F23CEB40-4AFC-4DF9-8085-07F301FD0FAC}" dt="2022-07-04T14:02:26.940" v="1109" actId="14100"/>
          <ac:grpSpMkLst>
            <pc:docMk/>
            <pc:sldMk cId="1156410323" sldId="435"/>
            <ac:grpSpMk id="129" creationId="{07D97AE7-38E6-47C2-8CA0-ADDF995EBE0B}"/>
          </ac:grpSpMkLst>
        </pc:grpChg>
        <pc:grpChg chg="mod">
          <ac:chgData name="Brunsting, S. (Suzanne)" userId="e7a355e2-d96a-4e46-8f22-0ce56c37bf10" providerId="ADAL" clId="{F23CEB40-4AFC-4DF9-8085-07F301FD0FAC}" dt="2022-07-04T14:02:26.940" v="1109" actId="14100"/>
          <ac:grpSpMkLst>
            <pc:docMk/>
            <pc:sldMk cId="1156410323" sldId="435"/>
            <ac:grpSpMk id="134" creationId="{C098130A-FF58-4F9B-97F1-274286F06ACD}"/>
          </ac:grpSpMkLst>
        </pc:grpChg>
        <pc:grpChg chg="mod">
          <ac:chgData name="Brunsting, S. (Suzanne)" userId="e7a355e2-d96a-4e46-8f22-0ce56c37bf10" providerId="ADAL" clId="{F23CEB40-4AFC-4DF9-8085-07F301FD0FAC}" dt="2022-07-04T14:02:26.940" v="1109" actId="14100"/>
          <ac:grpSpMkLst>
            <pc:docMk/>
            <pc:sldMk cId="1156410323" sldId="435"/>
            <ac:grpSpMk id="135" creationId="{DFA8A4EE-1796-41C7-A7B3-221EFC4BC7E6}"/>
          </ac:grpSpMkLst>
        </pc:grpChg>
        <pc:grpChg chg="mod">
          <ac:chgData name="Brunsting, S. (Suzanne)" userId="e7a355e2-d96a-4e46-8f22-0ce56c37bf10" providerId="ADAL" clId="{F23CEB40-4AFC-4DF9-8085-07F301FD0FAC}" dt="2022-07-04T14:02:26.940" v="1109" actId="14100"/>
          <ac:grpSpMkLst>
            <pc:docMk/>
            <pc:sldMk cId="1156410323" sldId="435"/>
            <ac:grpSpMk id="136" creationId="{E22D2D25-A200-470E-929C-9105A7568C66}"/>
          </ac:grpSpMkLst>
        </pc:grpChg>
        <pc:grpChg chg="mod">
          <ac:chgData name="Brunsting, S. (Suzanne)" userId="e7a355e2-d96a-4e46-8f22-0ce56c37bf10" providerId="ADAL" clId="{F23CEB40-4AFC-4DF9-8085-07F301FD0FAC}" dt="2022-07-04T14:02:26.940" v="1109" actId="14100"/>
          <ac:grpSpMkLst>
            <pc:docMk/>
            <pc:sldMk cId="1156410323" sldId="435"/>
            <ac:grpSpMk id="137" creationId="{CED04ADC-FB7C-4975-AF86-8A288B4FD246}"/>
          </ac:grpSpMkLst>
        </pc:grpChg>
        <pc:grpChg chg="mod">
          <ac:chgData name="Brunsting, S. (Suzanne)" userId="e7a355e2-d96a-4e46-8f22-0ce56c37bf10" providerId="ADAL" clId="{F23CEB40-4AFC-4DF9-8085-07F301FD0FAC}" dt="2022-07-04T14:02:26.940" v="1109" actId="14100"/>
          <ac:grpSpMkLst>
            <pc:docMk/>
            <pc:sldMk cId="1156410323" sldId="435"/>
            <ac:grpSpMk id="138" creationId="{FAB691D3-790C-4743-9279-8A199F6C1FAB}"/>
          </ac:grpSpMkLst>
        </pc:grpChg>
        <pc:grpChg chg="mod">
          <ac:chgData name="Brunsting, S. (Suzanne)" userId="e7a355e2-d96a-4e46-8f22-0ce56c37bf10" providerId="ADAL" clId="{F23CEB40-4AFC-4DF9-8085-07F301FD0FAC}" dt="2022-07-04T14:02:26.940" v="1109" actId="14100"/>
          <ac:grpSpMkLst>
            <pc:docMk/>
            <pc:sldMk cId="1156410323" sldId="435"/>
            <ac:grpSpMk id="139" creationId="{0CCD268A-6117-4753-A4D9-20931DC6AA25}"/>
          </ac:grpSpMkLst>
        </pc:grpChg>
        <pc:grpChg chg="mod">
          <ac:chgData name="Brunsting, S. (Suzanne)" userId="e7a355e2-d96a-4e46-8f22-0ce56c37bf10" providerId="ADAL" clId="{F23CEB40-4AFC-4DF9-8085-07F301FD0FAC}" dt="2022-07-04T14:02:26.940" v="1109" actId="14100"/>
          <ac:grpSpMkLst>
            <pc:docMk/>
            <pc:sldMk cId="1156410323" sldId="435"/>
            <ac:grpSpMk id="140" creationId="{43458A2C-5363-4F4A-8464-CCA24DA593CB}"/>
          </ac:grpSpMkLst>
        </pc:grpChg>
        <pc:grpChg chg="mod">
          <ac:chgData name="Brunsting, S. (Suzanne)" userId="e7a355e2-d96a-4e46-8f22-0ce56c37bf10" providerId="ADAL" clId="{F23CEB40-4AFC-4DF9-8085-07F301FD0FAC}" dt="2022-07-04T14:02:26.940" v="1109" actId="14100"/>
          <ac:grpSpMkLst>
            <pc:docMk/>
            <pc:sldMk cId="1156410323" sldId="435"/>
            <ac:grpSpMk id="141" creationId="{58D9E12C-3BFA-4D1C-B16C-3C6FD74E28B3}"/>
          </ac:grpSpMkLst>
        </pc:grpChg>
        <pc:grpChg chg="mod">
          <ac:chgData name="Brunsting, S. (Suzanne)" userId="e7a355e2-d96a-4e46-8f22-0ce56c37bf10" providerId="ADAL" clId="{F23CEB40-4AFC-4DF9-8085-07F301FD0FAC}" dt="2022-07-04T14:02:26.940" v="1109" actId="14100"/>
          <ac:grpSpMkLst>
            <pc:docMk/>
            <pc:sldMk cId="1156410323" sldId="435"/>
            <ac:grpSpMk id="142" creationId="{62F28C65-5F66-402B-9EAE-C042A49E101A}"/>
          </ac:grpSpMkLst>
        </pc:grpChg>
        <pc:grpChg chg="mod">
          <ac:chgData name="Brunsting, S. (Suzanne)" userId="e7a355e2-d96a-4e46-8f22-0ce56c37bf10" providerId="ADAL" clId="{F23CEB40-4AFC-4DF9-8085-07F301FD0FAC}" dt="2022-07-04T14:02:26.940" v="1109" actId="14100"/>
          <ac:grpSpMkLst>
            <pc:docMk/>
            <pc:sldMk cId="1156410323" sldId="435"/>
            <ac:grpSpMk id="143" creationId="{8F1699F3-7038-4745-AF6C-000F65DC9E4A}"/>
          </ac:grpSpMkLst>
        </pc:grpChg>
        <pc:grpChg chg="mod">
          <ac:chgData name="Brunsting, S. (Suzanne)" userId="e7a355e2-d96a-4e46-8f22-0ce56c37bf10" providerId="ADAL" clId="{F23CEB40-4AFC-4DF9-8085-07F301FD0FAC}" dt="2022-07-04T14:02:26.940" v="1109" actId="14100"/>
          <ac:grpSpMkLst>
            <pc:docMk/>
            <pc:sldMk cId="1156410323" sldId="435"/>
            <ac:grpSpMk id="144" creationId="{FA34ABB1-95D7-4DEC-B738-0498DAF0165A}"/>
          </ac:grpSpMkLst>
        </pc:grpChg>
        <pc:grpChg chg="mod">
          <ac:chgData name="Brunsting, S. (Suzanne)" userId="e7a355e2-d96a-4e46-8f22-0ce56c37bf10" providerId="ADAL" clId="{F23CEB40-4AFC-4DF9-8085-07F301FD0FAC}" dt="2022-07-04T14:02:26.940" v="1109" actId="14100"/>
          <ac:grpSpMkLst>
            <pc:docMk/>
            <pc:sldMk cId="1156410323" sldId="435"/>
            <ac:grpSpMk id="149" creationId="{3BE98A00-D1AB-4DBC-A954-EA9AC125C3FE}"/>
          </ac:grpSpMkLst>
        </pc:grpChg>
        <pc:grpChg chg="mod">
          <ac:chgData name="Brunsting, S. (Suzanne)" userId="e7a355e2-d96a-4e46-8f22-0ce56c37bf10" providerId="ADAL" clId="{F23CEB40-4AFC-4DF9-8085-07F301FD0FAC}" dt="2022-07-04T14:02:26.940" v="1109" actId="14100"/>
          <ac:grpSpMkLst>
            <pc:docMk/>
            <pc:sldMk cId="1156410323" sldId="435"/>
            <ac:grpSpMk id="150" creationId="{D38A7CAA-BD39-49B7-8183-45FE2565FCD4}"/>
          </ac:grpSpMkLst>
        </pc:grpChg>
        <pc:grpChg chg="mod">
          <ac:chgData name="Brunsting, S. (Suzanne)" userId="e7a355e2-d96a-4e46-8f22-0ce56c37bf10" providerId="ADAL" clId="{F23CEB40-4AFC-4DF9-8085-07F301FD0FAC}" dt="2022-07-04T14:02:26.940" v="1109" actId="14100"/>
          <ac:grpSpMkLst>
            <pc:docMk/>
            <pc:sldMk cId="1156410323" sldId="435"/>
            <ac:grpSpMk id="151" creationId="{26C06103-2E97-41E1-9A6C-B45A7D8E570F}"/>
          </ac:grpSpMkLst>
        </pc:grpChg>
        <pc:grpChg chg="mod">
          <ac:chgData name="Brunsting, S. (Suzanne)" userId="e7a355e2-d96a-4e46-8f22-0ce56c37bf10" providerId="ADAL" clId="{F23CEB40-4AFC-4DF9-8085-07F301FD0FAC}" dt="2022-07-04T14:02:26.940" v="1109" actId="14100"/>
          <ac:grpSpMkLst>
            <pc:docMk/>
            <pc:sldMk cId="1156410323" sldId="435"/>
            <ac:grpSpMk id="152" creationId="{18807D64-38E9-4792-B6D1-6B6A90147E7B}"/>
          </ac:grpSpMkLst>
        </pc:grpChg>
        <pc:grpChg chg="mod">
          <ac:chgData name="Brunsting, S. (Suzanne)" userId="e7a355e2-d96a-4e46-8f22-0ce56c37bf10" providerId="ADAL" clId="{F23CEB40-4AFC-4DF9-8085-07F301FD0FAC}" dt="2022-07-04T14:02:26.940" v="1109" actId="14100"/>
          <ac:grpSpMkLst>
            <pc:docMk/>
            <pc:sldMk cId="1156410323" sldId="435"/>
            <ac:grpSpMk id="153" creationId="{290C8E4F-F5C4-4BD7-9513-5C61718E33A2}"/>
          </ac:grpSpMkLst>
        </pc:grpChg>
        <pc:grpChg chg="mod">
          <ac:chgData name="Brunsting, S. (Suzanne)" userId="e7a355e2-d96a-4e46-8f22-0ce56c37bf10" providerId="ADAL" clId="{F23CEB40-4AFC-4DF9-8085-07F301FD0FAC}" dt="2022-07-04T14:02:26.940" v="1109" actId="14100"/>
          <ac:grpSpMkLst>
            <pc:docMk/>
            <pc:sldMk cId="1156410323" sldId="435"/>
            <ac:grpSpMk id="154" creationId="{33114B6F-83A2-4D13-9C1D-08DF1C6173D2}"/>
          </ac:grpSpMkLst>
        </pc:grpChg>
        <pc:grpChg chg="mod">
          <ac:chgData name="Brunsting, S. (Suzanne)" userId="e7a355e2-d96a-4e46-8f22-0ce56c37bf10" providerId="ADAL" clId="{F23CEB40-4AFC-4DF9-8085-07F301FD0FAC}" dt="2022-07-04T14:02:26.940" v="1109" actId="14100"/>
          <ac:grpSpMkLst>
            <pc:docMk/>
            <pc:sldMk cId="1156410323" sldId="435"/>
            <ac:grpSpMk id="155" creationId="{CBFD0396-9625-4503-80C8-6407F811A160}"/>
          </ac:grpSpMkLst>
        </pc:grpChg>
        <pc:grpChg chg="mod">
          <ac:chgData name="Brunsting, S. (Suzanne)" userId="e7a355e2-d96a-4e46-8f22-0ce56c37bf10" providerId="ADAL" clId="{F23CEB40-4AFC-4DF9-8085-07F301FD0FAC}" dt="2022-07-04T14:02:26.940" v="1109" actId="14100"/>
          <ac:grpSpMkLst>
            <pc:docMk/>
            <pc:sldMk cId="1156410323" sldId="435"/>
            <ac:grpSpMk id="156" creationId="{3B889097-FBA9-4E03-B8D8-DD7CE36ACB6C}"/>
          </ac:grpSpMkLst>
        </pc:grpChg>
        <pc:grpChg chg="mod">
          <ac:chgData name="Brunsting, S. (Suzanne)" userId="e7a355e2-d96a-4e46-8f22-0ce56c37bf10" providerId="ADAL" clId="{F23CEB40-4AFC-4DF9-8085-07F301FD0FAC}" dt="2022-07-04T14:02:26.940" v="1109" actId="14100"/>
          <ac:grpSpMkLst>
            <pc:docMk/>
            <pc:sldMk cId="1156410323" sldId="435"/>
            <ac:grpSpMk id="157" creationId="{D9F6E402-95FA-4BD8-820B-CCB533156F6F}"/>
          </ac:grpSpMkLst>
        </pc:grpChg>
        <pc:grpChg chg="mod">
          <ac:chgData name="Brunsting, S. (Suzanne)" userId="e7a355e2-d96a-4e46-8f22-0ce56c37bf10" providerId="ADAL" clId="{F23CEB40-4AFC-4DF9-8085-07F301FD0FAC}" dt="2022-07-04T14:02:26.940" v="1109" actId="14100"/>
          <ac:grpSpMkLst>
            <pc:docMk/>
            <pc:sldMk cId="1156410323" sldId="435"/>
            <ac:grpSpMk id="158" creationId="{F63BCEB7-9259-4C2B-A550-6BCE8C6D0399}"/>
          </ac:grpSpMkLst>
        </pc:grpChg>
        <pc:picChg chg="mod">
          <ac:chgData name="Brunsting, S. (Suzanne)" userId="e7a355e2-d96a-4e46-8f22-0ce56c37bf10" providerId="ADAL" clId="{F23CEB40-4AFC-4DF9-8085-07F301FD0FAC}" dt="2022-07-04T14:03:43.483" v="1121" actId="1076"/>
          <ac:picMkLst>
            <pc:docMk/>
            <pc:sldMk cId="1156410323" sldId="435"/>
            <ac:picMk id="7" creationId="{220D4E4D-7374-4FFA-8F82-0B451D4DFA20}"/>
          </ac:picMkLst>
        </pc:picChg>
        <pc:picChg chg="del">
          <ac:chgData name="Brunsting, S. (Suzanne)" userId="e7a355e2-d96a-4e46-8f22-0ce56c37bf10" providerId="ADAL" clId="{F23CEB40-4AFC-4DF9-8085-07F301FD0FAC}" dt="2022-07-04T14:02:13.485" v="1104" actId="478"/>
          <ac:picMkLst>
            <pc:docMk/>
            <pc:sldMk cId="1156410323" sldId="435"/>
            <ac:picMk id="26" creationId="{1656ECF6-4E08-4E0F-83B9-FE9ED4B16CE9}"/>
          </ac:picMkLst>
        </pc:picChg>
        <pc:picChg chg="add mod">
          <ac:chgData name="Brunsting, S. (Suzanne)" userId="e7a355e2-d96a-4e46-8f22-0ce56c37bf10" providerId="ADAL" clId="{F23CEB40-4AFC-4DF9-8085-07F301FD0FAC}" dt="2022-07-04T14:02:26.940" v="1109" actId="14100"/>
          <ac:picMkLst>
            <pc:docMk/>
            <pc:sldMk cId="1156410323" sldId="435"/>
            <ac:picMk id="125" creationId="{7E202762-9631-4BB9-A057-E9DF11732DB7}"/>
          </ac:picMkLst>
        </pc:picChg>
        <pc:picChg chg="add mod">
          <ac:chgData name="Brunsting, S. (Suzanne)" userId="e7a355e2-d96a-4e46-8f22-0ce56c37bf10" providerId="ADAL" clId="{F23CEB40-4AFC-4DF9-8085-07F301FD0FAC}" dt="2022-07-04T14:02:26.940" v="1109" actId="14100"/>
          <ac:picMkLst>
            <pc:docMk/>
            <pc:sldMk cId="1156410323" sldId="435"/>
            <ac:picMk id="126" creationId="{3FF51672-501A-414E-A43E-19D1AA1B4CD5}"/>
          </ac:picMkLst>
        </pc:picChg>
        <pc:picChg chg="add mod">
          <ac:chgData name="Brunsting, S. (Suzanne)" userId="e7a355e2-d96a-4e46-8f22-0ce56c37bf10" providerId="ADAL" clId="{F23CEB40-4AFC-4DF9-8085-07F301FD0FAC}" dt="2022-07-04T14:02:26.940" v="1109" actId="14100"/>
          <ac:picMkLst>
            <pc:docMk/>
            <pc:sldMk cId="1156410323" sldId="435"/>
            <ac:picMk id="127" creationId="{273E56F3-F983-4854-BA0B-0672AED7942E}"/>
          </ac:picMkLst>
        </pc:picChg>
        <pc:picChg chg="add mod">
          <ac:chgData name="Brunsting, S. (Suzanne)" userId="e7a355e2-d96a-4e46-8f22-0ce56c37bf10" providerId="ADAL" clId="{F23CEB40-4AFC-4DF9-8085-07F301FD0FAC}" dt="2022-07-04T14:02:26.940" v="1109" actId="14100"/>
          <ac:picMkLst>
            <pc:docMk/>
            <pc:sldMk cId="1156410323" sldId="435"/>
            <ac:picMk id="225" creationId="{BA8A4156-93C8-44E9-807A-D9140FDCEFD6}"/>
          </ac:picMkLst>
        </pc:picChg>
        <pc:picChg chg="add mod">
          <ac:chgData name="Brunsting, S. (Suzanne)" userId="e7a355e2-d96a-4e46-8f22-0ce56c37bf10" providerId="ADAL" clId="{F23CEB40-4AFC-4DF9-8085-07F301FD0FAC}" dt="2022-07-04T14:02:26.940" v="1109" actId="14100"/>
          <ac:picMkLst>
            <pc:docMk/>
            <pc:sldMk cId="1156410323" sldId="435"/>
            <ac:picMk id="226" creationId="{35004055-3346-470D-902D-0BA20034C380}"/>
          </ac:picMkLst>
        </pc:picChg>
        <pc:picChg chg="add mod">
          <ac:chgData name="Brunsting, S. (Suzanne)" userId="e7a355e2-d96a-4e46-8f22-0ce56c37bf10" providerId="ADAL" clId="{F23CEB40-4AFC-4DF9-8085-07F301FD0FAC}" dt="2022-07-04T14:02:26.940" v="1109" actId="14100"/>
          <ac:picMkLst>
            <pc:docMk/>
            <pc:sldMk cId="1156410323" sldId="435"/>
            <ac:picMk id="227" creationId="{29E88CF7-86C2-4A2A-B31D-B42658C6659B}"/>
          </ac:picMkLst>
        </pc:picChg>
        <pc:cxnChg chg="add mod">
          <ac:chgData name="Brunsting, S. (Suzanne)" userId="e7a355e2-d96a-4e46-8f22-0ce56c37bf10" providerId="ADAL" clId="{F23CEB40-4AFC-4DF9-8085-07F301FD0FAC}" dt="2022-07-04T14:02:26.940" v="1109" actId="14100"/>
          <ac:cxnSpMkLst>
            <pc:docMk/>
            <pc:sldMk cId="1156410323" sldId="435"/>
            <ac:cxnSpMk id="122" creationId="{A365A16D-1374-43A8-9008-050A7BFF311E}"/>
          </ac:cxnSpMkLst>
        </pc:cxnChg>
        <pc:cxnChg chg="add mod">
          <ac:chgData name="Brunsting, S. (Suzanne)" userId="e7a355e2-d96a-4e46-8f22-0ce56c37bf10" providerId="ADAL" clId="{F23CEB40-4AFC-4DF9-8085-07F301FD0FAC}" dt="2022-07-04T14:02:26.940" v="1109" actId="14100"/>
          <ac:cxnSpMkLst>
            <pc:docMk/>
            <pc:sldMk cId="1156410323" sldId="435"/>
            <ac:cxnSpMk id="123" creationId="{C9EC257B-11C2-405D-AE17-68A06B163D84}"/>
          </ac:cxnSpMkLst>
        </pc:cxnChg>
        <pc:cxnChg chg="add mod">
          <ac:chgData name="Brunsting, S. (Suzanne)" userId="e7a355e2-d96a-4e46-8f22-0ce56c37bf10" providerId="ADAL" clId="{F23CEB40-4AFC-4DF9-8085-07F301FD0FAC}" dt="2022-07-04T14:02:26.940" v="1109" actId="14100"/>
          <ac:cxnSpMkLst>
            <pc:docMk/>
            <pc:sldMk cId="1156410323" sldId="435"/>
            <ac:cxnSpMk id="222" creationId="{AAED28CF-7944-4F03-A3F0-E80EC0C3DABB}"/>
          </ac:cxnSpMkLst>
        </pc:cxnChg>
        <pc:cxnChg chg="add mod">
          <ac:chgData name="Brunsting, S. (Suzanne)" userId="e7a355e2-d96a-4e46-8f22-0ce56c37bf10" providerId="ADAL" clId="{F23CEB40-4AFC-4DF9-8085-07F301FD0FAC}" dt="2022-07-04T14:02:26.940" v="1109" actId="14100"/>
          <ac:cxnSpMkLst>
            <pc:docMk/>
            <pc:sldMk cId="1156410323" sldId="435"/>
            <ac:cxnSpMk id="223" creationId="{CE154CF2-1D3B-48BC-83CD-DEFCE7743CFE}"/>
          </ac:cxnSpMkLst>
        </pc:cxnChg>
      </pc:sldChg>
      <pc:sldChg chg="modSp mod ord modNotes modNotesTx">
        <pc:chgData name="Brunsting, S. (Suzanne)" userId="e7a355e2-d96a-4e46-8f22-0ce56c37bf10" providerId="ADAL" clId="{F23CEB40-4AFC-4DF9-8085-07F301FD0FAC}" dt="2022-07-04T13:59:15.577" v="1101" actId="20577"/>
        <pc:sldMkLst>
          <pc:docMk/>
          <pc:sldMk cId="443799783" sldId="440"/>
        </pc:sldMkLst>
        <pc:spChg chg="mod">
          <ac:chgData name="Brunsting, S. (Suzanne)" userId="e7a355e2-d96a-4e46-8f22-0ce56c37bf10" providerId="ADAL" clId="{F23CEB40-4AFC-4DF9-8085-07F301FD0FAC}" dt="2022-06-14T09:52:26.024" v="602" actId="20577"/>
          <ac:spMkLst>
            <pc:docMk/>
            <pc:sldMk cId="443799783" sldId="440"/>
            <ac:spMk id="574" creationId="{00000000-0000-0000-0000-000000000000}"/>
          </ac:spMkLst>
        </pc:spChg>
        <pc:graphicFrameChg chg="modGraphic">
          <ac:chgData name="Brunsting, S. (Suzanne)" userId="e7a355e2-d96a-4e46-8f22-0ce56c37bf10" providerId="ADAL" clId="{F23CEB40-4AFC-4DF9-8085-07F301FD0FAC}" dt="2022-06-14T09:51:27.682" v="509" actId="20577"/>
          <ac:graphicFrameMkLst>
            <pc:docMk/>
            <pc:sldMk cId="443799783" sldId="440"/>
            <ac:graphicFrameMk id="575" creationId="{00000000-0000-0000-0000-000000000000}"/>
          </ac:graphicFrameMkLst>
        </pc:graphicFrameChg>
      </pc:sldChg>
      <pc:sldChg chg="modNotesTx">
        <pc:chgData name="Brunsting, S. (Suzanne)" userId="e7a355e2-d96a-4e46-8f22-0ce56c37bf10" providerId="ADAL" clId="{F23CEB40-4AFC-4DF9-8085-07F301FD0FAC}" dt="2022-06-21T11:43:42.407" v="910" actId="20577"/>
        <pc:sldMkLst>
          <pc:docMk/>
          <pc:sldMk cId="2190368948" sldId="474"/>
        </pc:sldMkLst>
      </pc:sldChg>
      <pc:sldChg chg="ord">
        <pc:chgData name="Brunsting, S. (Suzanne)" userId="e7a355e2-d96a-4e46-8f22-0ce56c37bf10" providerId="ADAL" clId="{F23CEB40-4AFC-4DF9-8085-07F301FD0FAC}" dt="2022-06-14T09:54:07.916" v="607"/>
        <pc:sldMkLst>
          <pc:docMk/>
          <pc:sldMk cId="3897909405" sldId="486"/>
        </pc:sldMkLst>
      </pc:sldChg>
      <pc:sldChg chg="modNotesTx">
        <pc:chgData name="Brunsting, S. (Suzanne)" userId="e7a355e2-d96a-4e46-8f22-0ce56c37bf10" providerId="ADAL" clId="{F23CEB40-4AFC-4DF9-8085-07F301FD0FAC}" dt="2022-07-04T14:16:05.160" v="1580" actId="20577"/>
        <pc:sldMkLst>
          <pc:docMk/>
          <pc:sldMk cId="571986055" sldId="556"/>
        </pc:sldMkLst>
      </pc:sldChg>
      <pc:sldChg chg="modNotesTx">
        <pc:chgData name="Brunsting, S. (Suzanne)" userId="e7a355e2-d96a-4e46-8f22-0ce56c37bf10" providerId="ADAL" clId="{F23CEB40-4AFC-4DF9-8085-07F301FD0FAC}" dt="2022-07-04T14:15:51.508" v="1573" actId="5793"/>
        <pc:sldMkLst>
          <pc:docMk/>
          <pc:sldMk cId="514324883" sldId="558"/>
        </pc:sldMkLst>
      </pc:sldChg>
      <pc:sldChg chg="modNotes">
        <pc:chgData name="Brunsting, S. (Suzanne)" userId="e7a355e2-d96a-4e46-8f22-0ce56c37bf10" providerId="ADAL" clId="{F23CEB40-4AFC-4DF9-8085-07F301FD0FAC}" dt="2022-07-04T13:54:42.420" v="1040"/>
        <pc:sldMkLst>
          <pc:docMk/>
          <pc:sldMk cId="2216546784" sldId="560"/>
        </pc:sldMkLst>
      </pc:sldChg>
      <pc:sldChg chg="modNotes">
        <pc:chgData name="Brunsting, S. (Suzanne)" userId="e7a355e2-d96a-4e46-8f22-0ce56c37bf10" providerId="ADAL" clId="{F23CEB40-4AFC-4DF9-8085-07F301FD0FAC}" dt="2022-06-14T09:55:36.379" v="610"/>
        <pc:sldMkLst>
          <pc:docMk/>
          <pc:sldMk cId="1850524512" sldId="561"/>
        </pc:sldMkLst>
      </pc:sldChg>
      <pc:sldChg chg="modSp mod modNotes modNotesTx">
        <pc:chgData name="Brunsting, S. (Suzanne)" userId="e7a355e2-d96a-4e46-8f22-0ce56c37bf10" providerId="ADAL" clId="{F23CEB40-4AFC-4DF9-8085-07F301FD0FAC}" dt="2022-07-04T13:56:14.190" v="1049" actId="20577"/>
        <pc:sldMkLst>
          <pc:docMk/>
          <pc:sldMk cId="4262387206" sldId="563"/>
        </pc:sldMkLst>
        <pc:spChg chg="mod">
          <ac:chgData name="Brunsting, S. (Suzanne)" userId="e7a355e2-d96a-4e46-8f22-0ce56c37bf10" providerId="ADAL" clId="{F23CEB40-4AFC-4DF9-8085-07F301FD0FAC}" dt="2022-07-04T13:53:48.646" v="1039" actId="20577"/>
          <ac:spMkLst>
            <pc:docMk/>
            <pc:sldMk cId="4262387206" sldId="563"/>
            <ac:spMk id="2" creationId="{1D3F5826-31A3-40E0-98DD-7D147596BD9F}"/>
          </ac:spMkLst>
        </pc:spChg>
      </pc:sldChg>
      <pc:sldChg chg="modSp mod modNotes modNotesTx">
        <pc:chgData name="Brunsting, S. (Suzanne)" userId="e7a355e2-d96a-4e46-8f22-0ce56c37bf10" providerId="ADAL" clId="{F23CEB40-4AFC-4DF9-8085-07F301FD0FAC}" dt="2022-07-04T14:15:01.437" v="1558" actId="6549"/>
        <pc:sldMkLst>
          <pc:docMk/>
          <pc:sldMk cId="3160177873" sldId="565"/>
        </pc:sldMkLst>
        <pc:spChg chg="mod">
          <ac:chgData name="Brunsting, S. (Suzanne)" userId="e7a355e2-d96a-4e46-8f22-0ce56c37bf10" providerId="ADAL" clId="{F23CEB40-4AFC-4DF9-8085-07F301FD0FAC}" dt="2022-06-14T09:59:05" v="791" actId="20577"/>
          <ac:spMkLst>
            <pc:docMk/>
            <pc:sldMk cId="3160177873" sldId="565"/>
            <ac:spMk id="574" creationId="{00000000-0000-0000-0000-000000000000}"/>
          </ac:spMkLst>
        </pc:spChg>
      </pc:sldChg>
      <pc:sldChg chg="modSp mod">
        <pc:chgData name="Brunsting, S. (Suzanne)" userId="e7a355e2-d96a-4e46-8f22-0ce56c37bf10" providerId="ADAL" clId="{F23CEB40-4AFC-4DF9-8085-07F301FD0FAC}" dt="2022-07-04T13:53:07.010" v="1033" actId="20577"/>
        <pc:sldMkLst>
          <pc:docMk/>
          <pc:sldMk cId="1166672828" sldId="566"/>
        </pc:sldMkLst>
        <pc:spChg chg="mod">
          <ac:chgData name="Brunsting, S. (Suzanne)" userId="e7a355e2-d96a-4e46-8f22-0ce56c37bf10" providerId="ADAL" clId="{F23CEB40-4AFC-4DF9-8085-07F301FD0FAC}" dt="2022-07-04T13:53:07.010" v="1033" actId="20577"/>
          <ac:spMkLst>
            <pc:docMk/>
            <pc:sldMk cId="1166672828" sldId="566"/>
            <ac:spMk id="19" creationId="{00000000-0000-0000-0000-000000000000}"/>
          </ac:spMkLst>
        </pc:spChg>
      </pc:sldChg>
      <pc:sldChg chg="delSp modSp add mod">
        <pc:chgData name="Brunsting, S. (Suzanne)" userId="e7a355e2-d96a-4e46-8f22-0ce56c37bf10" providerId="ADAL" clId="{F23CEB40-4AFC-4DF9-8085-07F301FD0FAC}" dt="2022-06-21T11:59:10.856" v="1010" actId="478"/>
        <pc:sldMkLst>
          <pc:docMk/>
          <pc:sldMk cId="4198437934" sldId="567"/>
        </pc:sldMkLst>
        <pc:spChg chg="mod">
          <ac:chgData name="Brunsting, S. (Suzanne)" userId="e7a355e2-d96a-4e46-8f22-0ce56c37bf10" providerId="ADAL" clId="{F23CEB40-4AFC-4DF9-8085-07F301FD0FAC}" dt="2022-06-21T11:59:04.069" v="1004" actId="1076"/>
          <ac:spMkLst>
            <pc:docMk/>
            <pc:sldMk cId="4198437934" sldId="567"/>
            <ac:spMk id="2" creationId="{978EFC6F-D052-4635-A14E-824417AD26B2}"/>
          </ac:spMkLst>
        </pc:spChg>
        <pc:spChg chg="del mod">
          <ac:chgData name="Brunsting, S. (Suzanne)" userId="e7a355e2-d96a-4e46-8f22-0ce56c37bf10" providerId="ADAL" clId="{F23CEB40-4AFC-4DF9-8085-07F301FD0FAC}" dt="2022-06-21T11:59:10.856" v="1010" actId="478"/>
          <ac:spMkLst>
            <pc:docMk/>
            <pc:sldMk cId="4198437934" sldId="567"/>
            <ac:spMk id="3" creationId="{124357E0-CE89-4107-85FC-375FFE79FCEE}"/>
          </ac:spMkLst>
        </pc:spChg>
        <pc:grpChg chg="mod">
          <ac:chgData name="Brunsting, S. (Suzanne)" userId="e7a355e2-d96a-4e46-8f22-0ce56c37bf10" providerId="ADAL" clId="{F23CEB40-4AFC-4DF9-8085-07F301FD0FAC}" dt="2022-06-21T11:58:34.238" v="1002" actId="14100"/>
          <ac:grpSpMkLst>
            <pc:docMk/>
            <pc:sldMk cId="4198437934" sldId="567"/>
            <ac:grpSpMk id="6" creationId="{0AE3CA2D-6C18-40FB-B27F-C1B8E2F1C14A}"/>
          </ac:grpSpMkLst>
        </pc:grpChg>
      </pc:sldChg>
      <pc:sldChg chg="addSp delSp modSp add mod modNotes">
        <pc:chgData name="Brunsting, S. (Suzanne)" userId="e7a355e2-d96a-4e46-8f22-0ce56c37bf10" providerId="ADAL" clId="{F23CEB40-4AFC-4DF9-8085-07F301FD0FAC}" dt="2022-07-04T13:54:42.420" v="1040"/>
        <pc:sldMkLst>
          <pc:docMk/>
          <pc:sldMk cId="2750604390" sldId="568"/>
        </pc:sldMkLst>
        <pc:spChg chg="del mod">
          <ac:chgData name="Brunsting, S. (Suzanne)" userId="e7a355e2-d96a-4e46-8f22-0ce56c37bf10" providerId="ADAL" clId="{F23CEB40-4AFC-4DF9-8085-07F301FD0FAC}" dt="2022-06-21T11:59:32.430" v="1015" actId="478"/>
          <ac:spMkLst>
            <pc:docMk/>
            <pc:sldMk cId="2750604390" sldId="568"/>
            <ac:spMk id="3" creationId="{13CD92B2-0078-4E39-9FCE-B8BEF05E13F6}"/>
          </ac:spMkLst>
        </pc:spChg>
        <pc:spChg chg="del">
          <ac:chgData name="Brunsting, S. (Suzanne)" userId="e7a355e2-d96a-4e46-8f22-0ce56c37bf10" providerId="ADAL" clId="{F23CEB40-4AFC-4DF9-8085-07F301FD0FAC}" dt="2022-06-21T11:59:47.608" v="1019" actId="478"/>
          <ac:spMkLst>
            <pc:docMk/>
            <pc:sldMk cId="2750604390" sldId="568"/>
            <ac:spMk id="7" creationId="{F3D46EAC-C917-4D34-BC31-82ED587A3D29}"/>
          </ac:spMkLst>
        </pc:spChg>
        <pc:spChg chg="del mod">
          <ac:chgData name="Brunsting, S. (Suzanne)" userId="e7a355e2-d96a-4e46-8f22-0ce56c37bf10" providerId="ADAL" clId="{F23CEB40-4AFC-4DF9-8085-07F301FD0FAC}" dt="2022-06-21T11:59:20.719" v="1012" actId="478"/>
          <ac:spMkLst>
            <pc:docMk/>
            <pc:sldMk cId="2750604390" sldId="568"/>
            <ac:spMk id="8" creationId="{A03C4B72-CC85-4066-BA36-11E9DB881E05}"/>
          </ac:spMkLst>
        </pc:spChg>
        <pc:spChg chg="add del mod">
          <ac:chgData name="Brunsting, S. (Suzanne)" userId="e7a355e2-d96a-4e46-8f22-0ce56c37bf10" providerId="ADAL" clId="{F23CEB40-4AFC-4DF9-8085-07F301FD0FAC}" dt="2022-06-21T11:59:37.335" v="1016" actId="478"/>
          <ac:spMkLst>
            <pc:docMk/>
            <pc:sldMk cId="2750604390" sldId="568"/>
            <ac:spMk id="10" creationId="{1738A06F-9984-438A-8556-61235189D103}"/>
          </ac:spMkLst>
        </pc:spChg>
        <pc:graphicFrameChg chg="mod modGraphic">
          <ac:chgData name="Brunsting, S. (Suzanne)" userId="e7a355e2-d96a-4e46-8f22-0ce56c37bf10" providerId="ADAL" clId="{F23CEB40-4AFC-4DF9-8085-07F301FD0FAC}" dt="2022-06-21T12:00:16.636" v="1024" actId="14734"/>
          <ac:graphicFrameMkLst>
            <pc:docMk/>
            <pc:sldMk cId="2750604390" sldId="568"/>
            <ac:graphicFrameMk id="6" creationId="{D9452699-6CD9-4011-9FB9-3BCB31E4732B}"/>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67B-4106-846E-444AA095560F}"/>
            </c:ext>
          </c:extLst>
        </c:ser>
        <c:ser>
          <c:idx val="1"/>
          <c:order val="1"/>
          <c:tx>
            <c:strRef>
              <c:f>Tabelle1!$C$1</c:f>
              <c:strCache>
                <c:ptCount val="1"/>
                <c:pt idx="0">
                  <c:v>Datenreihe 2</c:v>
                </c:pt>
              </c:strCache>
            </c:strRef>
          </c:tx>
          <c:spPr>
            <a:solidFill>
              <a:schemeClr val="accent2"/>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67B-4106-846E-444AA095560F}"/>
            </c:ext>
          </c:extLst>
        </c:ser>
        <c:dLbls>
          <c:showLegendKey val="0"/>
          <c:showVal val="0"/>
          <c:showCatName val="0"/>
          <c:showSerName val="0"/>
          <c:showPercent val="0"/>
          <c:showBubbleSize val="0"/>
        </c:dLbls>
        <c:gapWidth val="219"/>
        <c:overlap val="-27"/>
        <c:axId val="359613648"/>
        <c:axId val="359612864"/>
      </c:barChart>
      <c:lineChart>
        <c:grouping val="standard"/>
        <c:varyColors val="0"/>
        <c:ser>
          <c:idx val="2"/>
          <c:order val="2"/>
          <c:tx>
            <c:strRef>
              <c:f>Tabelle1!$D$1</c:f>
              <c:strCache>
                <c:ptCount val="1"/>
                <c:pt idx="0">
                  <c:v>Datenreihe 3</c:v>
                </c:pt>
              </c:strCache>
            </c:strRef>
          </c:tx>
          <c:spPr>
            <a:ln w="28575" cap="rnd">
              <a:solidFill>
                <a:schemeClr val="accent3"/>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F67B-4106-846E-444AA095560F}"/>
            </c:ext>
          </c:extLst>
        </c:ser>
        <c:dLbls>
          <c:showLegendKey val="0"/>
          <c:showVal val="0"/>
          <c:showCatName val="0"/>
          <c:showSerName val="0"/>
          <c:showPercent val="0"/>
          <c:showBubbleSize val="0"/>
        </c:dLbls>
        <c:marker val="1"/>
        <c:smooth val="0"/>
        <c:axId val="359613648"/>
        <c:axId val="359612864"/>
      </c:lineChart>
      <c:catAx>
        <c:axId val="3596136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59612864"/>
        <c:crosses val="autoZero"/>
        <c:auto val="1"/>
        <c:lblAlgn val="ctr"/>
        <c:lblOffset val="100"/>
        <c:noMultiLvlLbl val="0"/>
      </c:catAx>
      <c:valAx>
        <c:axId val="3596128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59613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Tabelle1!$B$1</c:f>
              <c:strCache>
                <c:ptCount val="1"/>
                <c:pt idx="0">
                  <c:v>Verkauf</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0C7-472B-BC09-7549A017EA5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0C7-472B-BC09-7549A017EA5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0C7-472B-BC09-7549A017EA5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F0C7-472B-BC09-7549A017EA53}"/>
              </c:ext>
            </c:extLst>
          </c:dPt>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F0C7-472B-BC09-7549A017EA53}"/>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Tabelle1!$B$1</c:f>
              <c:strCache>
                <c:ptCount val="1"/>
                <c:pt idx="0">
                  <c:v>Datenreihe 1</c:v>
                </c:pt>
              </c:strCache>
            </c:strRef>
          </c:tx>
          <c:spPr>
            <a:ln w="28575" cap="rnd">
              <a:solidFill>
                <a:schemeClr val="accent1"/>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3E9E-45A0-8EA2-CEC46ADC5236}"/>
            </c:ext>
          </c:extLst>
        </c:ser>
        <c:ser>
          <c:idx val="1"/>
          <c:order val="1"/>
          <c:tx>
            <c:strRef>
              <c:f>Tabelle1!$C$1</c:f>
              <c:strCache>
                <c:ptCount val="1"/>
                <c:pt idx="0">
                  <c:v>Datenreihe 2</c:v>
                </c:pt>
              </c:strCache>
            </c:strRef>
          </c:tx>
          <c:spPr>
            <a:ln w="28575" cap="rnd">
              <a:solidFill>
                <a:schemeClr val="accent2"/>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3E9E-45A0-8EA2-CEC46ADC5236}"/>
            </c:ext>
          </c:extLst>
        </c:ser>
        <c:ser>
          <c:idx val="2"/>
          <c:order val="2"/>
          <c:tx>
            <c:strRef>
              <c:f>Tabelle1!$D$1</c:f>
              <c:strCache>
                <c:ptCount val="1"/>
                <c:pt idx="0">
                  <c:v>Datenreihe 3</c:v>
                </c:pt>
              </c:strCache>
            </c:strRef>
          </c:tx>
          <c:spPr>
            <a:ln w="28575" cap="rnd">
              <a:solidFill>
                <a:schemeClr val="accent3"/>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3E9E-45A0-8EA2-CEC46ADC5236}"/>
            </c:ext>
          </c:extLst>
        </c:ser>
        <c:dLbls>
          <c:showLegendKey val="0"/>
          <c:showVal val="0"/>
          <c:showCatName val="0"/>
          <c:showSerName val="0"/>
          <c:showPercent val="0"/>
          <c:showBubbleSize val="0"/>
        </c:dLbls>
        <c:smooth val="0"/>
        <c:axId val="418495224"/>
        <c:axId val="418492872"/>
      </c:lineChart>
      <c:catAx>
        <c:axId val="418495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18492872"/>
        <c:crosses val="autoZero"/>
        <c:auto val="1"/>
        <c:lblAlgn val="ctr"/>
        <c:lblOffset val="100"/>
        <c:noMultiLvlLbl val="0"/>
      </c:catAx>
      <c:valAx>
        <c:axId val="418492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184952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0E36C5-8241-47F5-8E29-EB4E24B6AA7C}"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de-DE"/>
        </a:p>
      </dgm:t>
    </dgm:pt>
    <dgm:pt modelId="{59E9DC17-7E7F-453E-8560-B01BE61B1259}">
      <dgm:prSet phldrT="[Text]"/>
      <dgm:spPr/>
      <dgm:t>
        <a:bodyPr/>
        <a:lstStyle/>
        <a:p>
          <a:r>
            <a:rPr lang="de-DE" dirty="0"/>
            <a:t>Unit I</a:t>
          </a:r>
        </a:p>
      </dgm:t>
    </dgm:pt>
    <dgm:pt modelId="{AFA556B3-2DB9-4DBA-B005-0E55CAE9E646}" type="parTrans" cxnId="{BB0F54AA-F193-4C58-BDA5-A03C19A3F469}">
      <dgm:prSet/>
      <dgm:spPr/>
      <dgm:t>
        <a:bodyPr/>
        <a:lstStyle/>
        <a:p>
          <a:endParaRPr lang="de-DE"/>
        </a:p>
      </dgm:t>
    </dgm:pt>
    <dgm:pt modelId="{86607A87-3F0E-407A-802A-44031C523B00}" type="sibTrans" cxnId="{BB0F54AA-F193-4C58-BDA5-A03C19A3F469}">
      <dgm:prSet/>
      <dgm:spPr/>
      <dgm:t>
        <a:bodyPr/>
        <a:lstStyle/>
        <a:p>
          <a:endParaRPr lang="de-DE"/>
        </a:p>
      </dgm:t>
    </dgm:pt>
    <dgm:pt modelId="{3D22F5BC-028B-40E1-A174-4D581347F68A}">
      <dgm:prSet phldrT="[Text]"/>
      <dgm:spPr/>
      <dgm:t>
        <a:bodyPr/>
        <a:lstStyle/>
        <a:p>
          <a:r>
            <a:rPr lang="de-DE" dirty="0" err="1"/>
            <a:t>Introductie</a:t>
          </a:r>
          <a:r>
            <a:rPr lang="de-DE" dirty="0"/>
            <a:t>. </a:t>
          </a:r>
          <a:r>
            <a:rPr lang="de-DE" dirty="0" err="1"/>
            <a:t>Samenstelling</a:t>
          </a:r>
          <a:r>
            <a:rPr lang="de-DE" dirty="0"/>
            <a:t> </a:t>
          </a:r>
          <a:r>
            <a:rPr lang="de-DE" dirty="0" err="1"/>
            <a:t>energieteam</a:t>
          </a:r>
          <a:r>
            <a:rPr lang="de-DE" dirty="0"/>
            <a:t> en </a:t>
          </a:r>
          <a:r>
            <a:rPr lang="de-DE" dirty="0" err="1"/>
            <a:t>projectmanagement</a:t>
          </a:r>
          <a:endParaRPr lang="de-DE" dirty="0"/>
        </a:p>
      </dgm:t>
    </dgm:pt>
    <dgm:pt modelId="{47AFBBB2-53EF-4B83-9488-653EB1EDC341}" type="parTrans" cxnId="{6B688CA8-0CCD-4A99-98F4-44F049C9C30E}">
      <dgm:prSet/>
      <dgm:spPr/>
      <dgm:t>
        <a:bodyPr/>
        <a:lstStyle/>
        <a:p>
          <a:endParaRPr lang="de-DE"/>
        </a:p>
      </dgm:t>
    </dgm:pt>
    <dgm:pt modelId="{2A9BCE52-F087-43BC-B47B-4D9A7BE063ED}" type="sibTrans" cxnId="{6B688CA8-0CCD-4A99-98F4-44F049C9C30E}">
      <dgm:prSet/>
      <dgm:spPr/>
      <dgm:t>
        <a:bodyPr/>
        <a:lstStyle/>
        <a:p>
          <a:endParaRPr lang="de-DE"/>
        </a:p>
      </dgm:t>
    </dgm:pt>
    <dgm:pt modelId="{D983C09B-55D0-458D-8BD9-4F7ACC5C9C7B}">
      <dgm:prSet phldrT="[Text]"/>
      <dgm:spPr/>
      <dgm:t>
        <a:bodyPr/>
        <a:lstStyle/>
        <a:p>
          <a:r>
            <a:rPr lang="de-DE" dirty="0"/>
            <a:t>Unit II</a:t>
          </a:r>
        </a:p>
      </dgm:t>
    </dgm:pt>
    <dgm:pt modelId="{E582F3EE-B152-41EF-98A4-F817B946B196}" type="parTrans" cxnId="{327F1E6A-9378-42FA-A640-549B76E1B9E2}">
      <dgm:prSet/>
      <dgm:spPr/>
      <dgm:t>
        <a:bodyPr/>
        <a:lstStyle/>
        <a:p>
          <a:endParaRPr lang="de-DE"/>
        </a:p>
      </dgm:t>
    </dgm:pt>
    <dgm:pt modelId="{09710F1F-A175-4669-AE53-42725652981C}" type="sibTrans" cxnId="{327F1E6A-9378-42FA-A640-549B76E1B9E2}">
      <dgm:prSet/>
      <dgm:spPr/>
      <dgm:t>
        <a:bodyPr/>
        <a:lstStyle/>
        <a:p>
          <a:endParaRPr lang="de-DE"/>
        </a:p>
      </dgm:t>
    </dgm:pt>
    <dgm:pt modelId="{1C0BFAD6-F586-4F79-8A78-161FA6FCF126}">
      <dgm:prSet phldrT="[Text]"/>
      <dgm:spPr/>
      <dgm:t>
        <a:bodyPr/>
        <a:lstStyle/>
        <a:p>
          <a:r>
            <a:rPr lang="en-GB" dirty="0" err="1"/>
            <a:t>Collectieve</a:t>
          </a:r>
          <a:r>
            <a:rPr lang="en-GB" dirty="0"/>
            <a:t> </a:t>
          </a:r>
          <a:r>
            <a:rPr lang="en-GB" dirty="0" err="1"/>
            <a:t>energieprojecten</a:t>
          </a:r>
          <a:r>
            <a:rPr lang="en-GB" dirty="0"/>
            <a:t> </a:t>
          </a:r>
          <a:r>
            <a:rPr lang="en-GB" dirty="0" err="1"/>
            <a:t>vormgeven</a:t>
          </a:r>
          <a:r>
            <a:rPr lang="en-GB" dirty="0"/>
            <a:t> </a:t>
          </a:r>
          <a:r>
            <a:rPr lang="en-GB" dirty="0" err="1"/>
            <a:t>en</a:t>
          </a:r>
          <a:r>
            <a:rPr lang="en-GB" dirty="0"/>
            <a:t> </a:t>
          </a:r>
          <a:r>
            <a:rPr lang="en-GB" dirty="0" err="1"/>
            <a:t>bedrijven</a:t>
          </a:r>
          <a:r>
            <a:rPr lang="en-GB" dirty="0"/>
            <a:t> </a:t>
          </a:r>
          <a:r>
            <a:rPr lang="en-GB" dirty="0" err="1"/>
            <a:t>committeren</a:t>
          </a:r>
          <a:endParaRPr lang="de-DE" dirty="0"/>
        </a:p>
      </dgm:t>
    </dgm:pt>
    <dgm:pt modelId="{1F0E0CEE-F4F8-4876-BF73-863C37DBC259}" type="parTrans" cxnId="{9C9612F7-F814-46DF-BAFF-0A0E337F0722}">
      <dgm:prSet/>
      <dgm:spPr/>
      <dgm:t>
        <a:bodyPr/>
        <a:lstStyle/>
        <a:p>
          <a:endParaRPr lang="de-DE"/>
        </a:p>
      </dgm:t>
    </dgm:pt>
    <dgm:pt modelId="{FCB11137-BAEF-480E-86EC-98D1945E16FE}" type="sibTrans" cxnId="{9C9612F7-F814-46DF-BAFF-0A0E337F0722}">
      <dgm:prSet/>
      <dgm:spPr/>
      <dgm:t>
        <a:bodyPr/>
        <a:lstStyle/>
        <a:p>
          <a:endParaRPr lang="de-DE"/>
        </a:p>
      </dgm:t>
    </dgm:pt>
    <dgm:pt modelId="{40E6EA1D-73C3-483A-AB3F-FE4382F30700}">
      <dgm:prSet phldrT="[Text]"/>
      <dgm:spPr/>
      <dgm:t>
        <a:bodyPr/>
        <a:lstStyle/>
        <a:p>
          <a:r>
            <a:rPr lang="de-DE" dirty="0"/>
            <a:t>Unit III</a:t>
          </a:r>
        </a:p>
      </dgm:t>
    </dgm:pt>
    <dgm:pt modelId="{3EF23E89-6644-42EC-955F-24B0B773B73D}" type="parTrans" cxnId="{E4CC1D27-A4A7-40B4-BFE9-78AA1310B7F1}">
      <dgm:prSet/>
      <dgm:spPr/>
      <dgm:t>
        <a:bodyPr/>
        <a:lstStyle/>
        <a:p>
          <a:endParaRPr lang="en-GB"/>
        </a:p>
      </dgm:t>
    </dgm:pt>
    <dgm:pt modelId="{11D73E7F-DCB5-4AC4-86EF-645D1AE6FF03}" type="sibTrans" cxnId="{E4CC1D27-A4A7-40B4-BFE9-78AA1310B7F1}">
      <dgm:prSet/>
      <dgm:spPr/>
      <dgm:t>
        <a:bodyPr/>
        <a:lstStyle/>
        <a:p>
          <a:endParaRPr lang="en-GB"/>
        </a:p>
      </dgm:t>
    </dgm:pt>
    <dgm:pt modelId="{11D54B6F-D310-4ABD-BC9F-74CB5431C472}" type="pres">
      <dgm:prSet presAssocID="{F00E36C5-8241-47F5-8E29-EB4E24B6AA7C}" presName="Name0" presStyleCnt="0">
        <dgm:presLayoutVars>
          <dgm:dir/>
          <dgm:animLvl val="lvl"/>
          <dgm:resizeHandles val="exact"/>
        </dgm:presLayoutVars>
      </dgm:prSet>
      <dgm:spPr/>
    </dgm:pt>
    <dgm:pt modelId="{C64D079F-FE35-4833-86C0-D3DDFC8EF91D}" type="pres">
      <dgm:prSet presAssocID="{40E6EA1D-73C3-483A-AB3F-FE4382F30700}" presName="boxAndChildren" presStyleCnt="0"/>
      <dgm:spPr/>
    </dgm:pt>
    <dgm:pt modelId="{B433C786-4BF9-48F4-8FEE-30C04EE81F01}" type="pres">
      <dgm:prSet presAssocID="{40E6EA1D-73C3-483A-AB3F-FE4382F30700}" presName="parentTextBox" presStyleLbl="node1" presStyleIdx="0" presStyleCnt="3" custScaleY="60737"/>
      <dgm:spPr/>
    </dgm:pt>
    <dgm:pt modelId="{D63A03A5-8731-47C8-99D9-D8B5E4F30A35}" type="pres">
      <dgm:prSet presAssocID="{09710F1F-A175-4669-AE53-42725652981C}" presName="sp" presStyleCnt="0"/>
      <dgm:spPr/>
    </dgm:pt>
    <dgm:pt modelId="{345EB333-2F4A-4430-8C5F-FC6C23EC8EB0}" type="pres">
      <dgm:prSet presAssocID="{D983C09B-55D0-458D-8BD9-4F7ACC5C9C7B}" presName="arrowAndChildren" presStyleCnt="0"/>
      <dgm:spPr/>
    </dgm:pt>
    <dgm:pt modelId="{7C41F5B0-2D25-4F2C-9717-60CCB2FAE7F5}" type="pres">
      <dgm:prSet presAssocID="{D983C09B-55D0-458D-8BD9-4F7ACC5C9C7B}" presName="parentTextArrow" presStyleLbl="node1" presStyleIdx="0" presStyleCnt="3"/>
      <dgm:spPr/>
    </dgm:pt>
    <dgm:pt modelId="{BB4B6ABD-8A4D-4DCE-86D0-5D0310E5508E}" type="pres">
      <dgm:prSet presAssocID="{D983C09B-55D0-458D-8BD9-4F7ACC5C9C7B}" presName="arrow" presStyleLbl="node1" presStyleIdx="1" presStyleCnt="3"/>
      <dgm:spPr/>
    </dgm:pt>
    <dgm:pt modelId="{C01345C7-05EC-456D-B6CF-0A1AABAFF879}" type="pres">
      <dgm:prSet presAssocID="{D983C09B-55D0-458D-8BD9-4F7ACC5C9C7B}" presName="descendantArrow" presStyleCnt="0"/>
      <dgm:spPr/>
    </dgm:pt>
    <dgm:pt modelId="{02DBB30E-9B0E-4178-8898-14C554C0A8A0}" type="pres">
      <dgm:prSet presAssocID="{1C0BFAD6-F586-4F79-8A78-161FA6FCF126}" presName="childTextArrow" presStyleLbl="fgAccFollowNode1" presStyleIdx="0" presStyleCnt="2" custLinFactNeighborX="-536" custLinFactNeighborY="-2728">
        <dgm:presLayoutVars>
          <dgm:bulletEnabled val="1"/>
        </dgm:presLayoutVars>
      </dgm:prSet>
      <dgm:spPr/>
    </dgm:pt>
    <dgm:pt modelId="{D025C94D-FBAE-4A3B-A957-195CC9021BD8}" type="pres">
      <dgm:prSet presAssocID="{86607A87-3F0E-407A-802A-44031C523B00}" presName="sp" presStyleCnt="0"/>
      <dgm:spPr/>
    </dgm:pt>
    <dgm:pt modelId="{2EEBD17E-11D1-4B43-98FE-839EEDB2971F}" type="pres">
      <dgm:prSet presAssocID="{59E9DC17-7E7F-453E-8560-B01BE61B1259}" presName="arrowAndChildren" presStyleCnt="0"/>
      <dgm:spPr/>
    </dgm:pt>
    <dgm:pt modelId="{85301661-BA83-4944-8169-79CD146AA1B1}" type="pres">
      <dgm:prSet presAssocID="{59E9DC17-7E7F-453E-8560-B01BE61B1259}" presName="parentTextArrow" presStyleLbl="node1" presStyleIdx="1" presStyleCnt="3"/>
      <dgm:spPr/>
    </dgm:pt>
    <dgm:pt modelId="{67BAA1D2-C731-4325-AD29-A173F2AC5A3C}" type="pres">
      <dgm:prSet presAssocID="{59E9DC17-7E7F-453E-8560-B01BE61B1259}" presName="arrow" presStyleLbl="node1" presStyleIdx="2" presStyleCnt="3"/>
      <dgm:spPr/>
    </dgm:pt>
    <dgm:pt modelId="{6C619964-4B5A-46B8-AF2E-DD90F4F79DAB}" type="pres">
      <dgm:prSet presAssocID="{59E9DC17-7E7F-453E-8560-B01BE61B1259}" presName="descendantArrow" presStyleCnt="0"/>
      <dgm:spPr/>
    </dgm:pt>
    <dgm:pt modelId="{CCFA59E9-2FBE-47C2-B948-ED082FB4CFB6}" type="pres">
      <dgm:prSet presAssocID="{3D22F5BC-028B-40E1-A174-4D581347F68A}" presName="childTextArrow" presStyleLbl="fgAccFollowNode1" presStyleIdx="1" presStyleCnt="2">
        <dgm:presLayoutVars>
          <dgm:bulletEnabled val="1"/>
        </dgm:presLayoutVars>
      </dgm:prSet>
      <dgm:spPr/>
    </dgm:pt>
  </dgm:ptLst>
  <dgm:cxnLst>
    <dgm:cxn modelId="{61B68018-A8A9-4D9D-AF18-8ECB6EFAE2B1}" type="presOf" srcId="{1C0BFAD6-F586-4F79-8A78-161FA6FCF126}" destId="{02DBB30E-9B0E-4178-8898-14C554C0A8A0}" srcOrd="0" destOrd="0" presId="urn:microsoft.com/office/officeart/2005/8/layout/process4"/>
    <dgm:cxn modelId="{E4CC1D27-A4A7-40B4-BFE9-78AA1310B7F1}" srcId="{F00E36C5-8241-47F5-8E29-EB4E24B6AA7C}" destId="{40E6EA1D-73C3-483A-AB3F-FE4382F30700}" srcOrd="2" destOrd="0" parTransId="{3EF23E89-6644-42EC-955F-24B0B773B73D}" sibTransId="{11D73E7F-DCB5-4AC4-86EF-645D1AE6FF03}"/>
    <dgm:cxn modelId="{105CA333-6664-41AF-A4B6-E0ACE5A0308C}" type="presOf" srcId="{D983C09B-55D0-458D-8BD9-4F7ACC5C9C7B}" destId="{7C41F5B0-2D25-4F2C-9717-60CCB2FAE7F5}" srcOrd="0" destOrd="0" presId="urn:microsoft.com/office/officeart/2005/8/layout/process4"/>
    <dgm:cxn modelId="{BE6EAE5E-56E0-4D9A-B0D5-AC0A177FE747}" type="presOf" srcId="{40E6EA1D-73C3-483A-AB3F-FE4382F30700}" destId="{B433C786-4BF9-48F4-8FEE-30C04EE81F01}" srcOrd="0" destOrd="0" presId="urn:microsoft.com/office/officeart/2005/8/layout/process4"/>
    <dgm:cxn modelId="{6EA65242-2D75-41F6-9D80-5C6CC1C24E49}" type="presOf" srcId="{3D22F5BC-028B-40E1-A174-4D581347F68A}" destId="{CCFA59E9-2FBE-47C2-B948-ED082FB4CFB6}" srcOrd="0" destOrd="0" presId="urn:microsoft.com/office/officeart/2005/8/layout/process4"/>
    <dgm:cxn modelId="{96E8CC67-806E-444E-A0A7-8C2FFE658401}" type="presOf" srcId="{59E9DC17-7E7F-453E-8560-B01BE61B1259}" destId="{67BAA1D2-C731-4325-AD29-A173F2AC5A3C}" srcOrd="1" destOrd="0" presId="urn:microsoft.com/office/officeart/2005/8/layout/process4"/>
    <dgm:cxn modelId="{327F1E6A-9378-42FA-A640-549B76E1B9E2}" srcId="{F00E36C5-8241-47F5-8E29-EB4E24B6AA7C}" destId="{D983C09B-55D0-458D-8BD9-4F7ACC5C9C7B}" srcOrd="1" destOrd="0" parTransId="{E582F3EE-B152-41EF-98A4-F817B946B196}" sibTransId="{09710F1F-A175-4669-AE53-42725652981C}"/>
    <dgm:cxn modelId="{3501A982-6276-4617-830C-67F43C6D8599}" type="presOf" srcId="{D983C09B-55D0-458D-8BD9-4F7ACC5C9C7B}" destId="{BB4B6ABD-8A4D-4DCE-86D0-5D0310E5508E}" srcOrd="1" destOrd="0" presId="urn:microsoft.com/office/officeart/2005/8/layout/process4"/>
    <dgm:cxn modelId="{5354E28A-DBEF-4C76-8944-79520992CEA1}" type="presOf" srcId="{F00E36C5-8241-47F5-8E29-EB4E24B6AA7C}" destId="{11D54B6F-D310-4ABD-BC9F-74CB5431C472}" srcOrd="0" destOrd="0" presId="urn:microsoft.com/office/officeart/2005/8/layout/process4"/>
    <dgm:cxn modelId="{6B688CA8-0CCD-4A99-98F4-44F049C9C30E}" srcId="{59E9DC17-7E7F-453E-8560-B01BE61B1259}" destId="{3D22F5BC-028B-40E1-A174-4D581347F68A}" srcOrd="0" destOrd="0" parTransId="{47AFBBB2-53EF-4B83-9488-653EB1EDC341}" sibTransId="{2A9BCE52-F087-43BC-B47B-4D9A7BE063ED}"/>
    <dgm:cxn modelId="{BB0F54AA-F193-4C58-BDA5-A03C19A3F469}" srcId="{F00E36C5-8241-47F5-8E29-EB4E24B6AA7C}" destId="{59E9DC17-7E7F-453E-8560-B01BE61B1259}" srcOrd="0" destOrd="0" parTransId="{AFA556B3-2DB9-4DBA-B005-0E55CAE9E646}" sibTransId="{86607A87-3F0E-407A-802A-44031C523B00}"/>
    <dgm:cxn modelId="{9372ACE1-732B-4FB3-9968-60AABF5FFFED}" type="presOf" srcId="{59E9DC17-7E7F-453E-8560-B01BE61B1259}" destId="{85301661-BA83-4944-8169-79CD146AA1B1}" srcOrd="0" destOrd="0" presId="urn:microsoft.com/office/officeart/2005/8/layout/process4"/>
    <dgm:cxn modelId="{9C9612F7-F814-46DF-BAFF-0A0E337F0722}" srcId="{D983C09B-55D0-458D-8BD9-4F7ACC5C9C7B}" destId="{1C0BFAD6-F586-4F79-8A78-161FA6FCF126}" srcOrd="0" destOrd="0" parTransId="{1F0E0CEE-F4F8-4876-BF73-863C37DBC259}" sibTransId="{FCB11137-BAEF-480E-86EC-98D1945E16FE}"/>
    <dgm:cxn modelId="{3001945D-2DA1-4B27-80DC-69E9DE3C9474}" type="presParOf" srcId="{11D54B6F-D310-4ABD-BC9F-74CB5431C472}" destId="{C64D079F-FE35-4833-86C0-D3DDFC8EF91D}" srcOrd="0" destOrd="0" presId="urn:microsoft.com/office/officeart/2005/8/layout/process4"/>
    <dgm:cxn modelId="{700B53EE-E252-4132-9AD0-EA286A8030AC}" type="presParOf" srcId="{C64D079F-FE35-4833-86C0-D3DDFC8EF91D}" destId="{B433C786-4BF9-48F4-8FEE-30C04EE81F01}" srcOrd="0" destOrd="0" presId="urn:microsoft.com/office/officeart/2005/8/layout/process4"/>
    <dgm:cxn modelId="{324CF0BB-7751-4FCD-B230-0116060E3DEE}" type="presParOf" srcId="{11D54B6F-D310-4ABD-BC9F-74CB5431C472}" destId="{D63A03A5-8731-47C8-99D9-D8B5E4F30A35}" srcOrd="1" destOrd="0" presId="urn:microsoft.com/office/officeart/2005/8/layout/process4"/>
    <dgm:cxn modelId="{9F320015-584E-421E-9750-5A65F2DF3490}" type="presParOf" srcId="{11D54B6F-D310-4ABD-BC9F-74CB5431C472}" destId="{345EB333-2F4A-4430-8C5F-FC6C23EC8EB0}" srcOrd="2" destOrd="0" presId="urn:microsoft.com/office/officeart/2005/8/layout/process4"/>
    <dgm:cxn modelId="{AC5B0A71-1DEB-4752-9C10-353863DCA4F0}" type="presParOf" srcId="{345EB333-2F4A-4430-8C5F-FC6C23EC8EB0}" destId="{7C41F5B0-2D25-4F2C-9717-60CCB2FAE7F5}" srcOrd="0" destOrd="0" presId="urn:microsoft.com/office/officeart/2005/8/layout/process4"/>
    <dgm:cxn modelId="{DCB3A206-46EF-48DB-86BE-A233ECAB3E4F}" type="presParOf" srcId="{345EB333-2F4A-4430-8C5F-FC6C23EC8EB0}" destId="{BB4B6ABD-8A4D-4DCE-86D0-5D0310E5508E}" srcOrd="1" destOrd="0" presId="urn:microsoft.com/office/officeart/2005/8/layout/process4"/>
    <dgm:cxn modelId="{A692D05E-9F9F-4A66-9701-271B808D4171}" type="presParOf" srcId="{345EB333-2F4A-4430-8C5F-FC6C23EC8EB0}" destId="{C01345C7-05EC-456D-B6CF-0A1AABAFF879}" srcOrd="2" destOrd="0" presId="urn:microsoft.com/office/officeart/2005/8/layout/process4"/>
    <dgm:cxn modelId="{750AB6E4-917B-435A-94F8-EAC0044A9142}" type="presParOf" srcId="{C01345C7-05EC-456D-B6CF-0A1AABAFF879}" destId="{02DBB30E-9B0E-4178-8898-14C554C0A8A0}" srcOrd="0" destOrd="0" presId="urn:microsoft.com/office/officeart/2005/8/layout/process4"/>
    <dgm:cxn modelId="{25BA1C56-3FA0-4C2E-8450-EE665318202C}" type="presParOf" srcId="{11D54B6F-D310-4ABD-BC9F-74CB5431C472}" destId="{D025C94D-FBAE-4A3B-A957-195CC9021BD8}" srcOrd="3" destOrd="0" presId="urn:microsoft.com/office/officeart/2005/8/layout/process4"/>
    <dgm:cxn modelId="{EF420A8E-8734-47E5-8CFC-95E8696C10A8}" type="presParOf" srcId="{11D54B6F-D310-4ABD-BC9F-74CB5431C472}" destId="{2EEBD17E-11D1-4B43-98FE-839EEDB2971F}" srcOrd="4" destOrd="0" presId="urn:microsoft.com/office/officeart/2005/8/layout/process4"/>
    <dgm:cxn modelId="{3582A526-2368-499A-9C0A-82837B86F45A}" type="presParOf" srcId="{2EEBD17E-11D1-4B43-98FE-839EEDB2971F}" destId="{85301661-BA83-4944-8169-79CD146AA1B1}" srcOrd="0" destOrd="0" presId="urn:microsoft.com/office/officeart/2005/8/layout/process4"/>
    <dgm:cxn modelId="{26B3F202-B047-4D4E-B4E2-54E7DD6D747D}" type="presParOf" srcId="{2EEBD17E-11D1-4B43-98FE-839EEDB2971F}" destId="{67BAA1D2-C731-4325-AD29-A173F2AC5A3C}" srcOrd="1" destOrd="0" presId="urn:microsoft.com/office/officeart/2005/8/layout/process4"/>
    <dgm:cxn modelId="{058E9A59-9ED3-4F24-90CF-B99EE37BC97B}" type="presParOf" srcId="{2EEBD17E-11D1-4B43-98FE-839EEDB2971F}" destId="{6C619964-4B5A-46B8-AF2E-DD90F4F79DAB}" srcOrd="2" destOrd="0" presId="urn:microsoft.com/office/officeart/2005/8/layout/process4"/>
    <dgm:cxn modelId="{8A534665-3981-425A-807E-24D86D1A314A}" type="presParOf" srcId="{6C619964-4B5A-46B8-AF2E-DD90F4F79DAB}" destId="{CCFA59E9-2FBE-47C2-B948-ED082FB4CFB6}"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80F2D89-96F8-46CC-8D69-467F8AA562A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GB"/>
        </a:p>
      </dgm:t>
    </dgm:pt>
    <dgm:pt modelId="{1F28A528-0B48-41FD-B96F-2295D8421820}">
      <dgm:prSet phldrT="[Text]"/>
      <dgm:spPr/>
      <dgm:t>
        <a:bodyPr/>
        <a:lstStyle/>
        <a:p>
          <a:r>
            <a:rPr lang="en-GB"/>
            <a:t>Stap A</a:t>
          </a:r>
        </a:p>
      </dgm:t>
    </dgm:pt>
    <dgm:pt modelId="{E1B603EF-91C6-4ABF-A154-59DF4AFEEB30}" type="parTrans" cxnId="{23BA0D60-7D7A-413A-89CD-A2F01BBD4F31}">
      <dgm:prSet/>
      <dgm:spPr/>
      <dgm:t>
        <a:bodyPr/>
        <a:lstStyle/>
        <a:p>
          <a:endParaRPr lang="en-GB"/>
        </a:p>
      </dgm:t>
    </dgm:pt>
    <dgm:pt modelId="{814C8A23-EC7A-4507-A5B2-BD4FCDD9A6A1}" type="sibTrans" cxnId="{23BA0D60-7D7A-413A-89CD-A2F01BBD4F31}">
      <dgm:prSet/>
      <dgm:spPr/>
      <dgm:t>
        <a:bodyPr/>
        <a:lstStyle/>
        <a:p>
          <a:endParaRPr lang="en-GB"/>
        </a:p>
      </dgm:t>
    </dgm:pt>
    <dgm:pt modelId="{AF3FA4A7-59F0-434B-BE23-7FFEB80CBC8D}">
      <dgm:prSet phldrT="[Text]"/>
      <dgm:spPr/>
      <dgm:t>
        <a:bodyPr/>
        <a:lstStyle/>
        <a:p>
          <a:r>
            <a:rPr lang="en-GB"/>
            <a:t>Samenstellen Energieteam &amp; Projeclteider</a:t>
          </a:r>
        </a:p>
      </dgm:t>
    </dgm:pt>
    <dgm:pt modelId="{39158B78-A00A-45D5-B5A3-14FDDEC94CC8}" type="parTrans" cxnId="{9A1A6904-47F1-4AAD-97A1-6146F62A5087}">
      <dgm:prSet/>
      <dgm:spPr/>
      <dgm:t>
        <a:bodyPr/>
        <a:lstStyle/>
        <a:p>
          <a:endParaRPr lang="en-GB"/>
        </a:p>
      </dgm:t>
    </dgm:pt>
    <dgm:pt modelId="{EC0B979B-DFF0-4D7E-B108-321F9997DAF0}" type="sibTrans" cxnId="{9A1A6904-47F1-4AAD-97A1-6146F62A5087}">
      <dgm:prSet/>
      <dgm:spPr/>
      <dgm:t>
        <a:bodyPr/>
        <a:lstStyle/>
        <a:p>
          <a:endParaRPr lang="en-GB"/>
        </a:p>
      </dgm:t>
    </dgm:pt>
    <dgm:pt modelId="{350D9AE9-6CA8-4CCC-841C-D66F06DD8484}">
      <dgm:prSet phldrT="[Text]"/>
      <dgm:spPr/>
      <dgm:t>
        <a:bodyPr/>
        <a:lstStyle/>
        <a:p>
          <a:r>
            <a:rPr lang="en-GB"/>
            <a:t>Stap B</a:t>
          </a:r>
        </a:p>
      </dgm:t>
    </dgm:pt>
    <dgm:pt modelId="{2F21A891-26A8-4A03-BC45-ACB2A346B82A}" type="parTrans" cxnId="{0EEF0F6C-A070-4C0B-81A0-AF0E1E81CFA2}">
      <dgm:prSet/>
      <dgm:spPr/>
      <dgm:t>
        <a:bodyPr/>
        <a:lstStyle/>
        <a:p>
          <a:endParaRPr lang="en-GB"/>
        </a:p>
      </dgm:t>
    </dgm:pt>
    <dgm:pt modelId="{4CDED6C0-29D3-4539-A052-9DB7C5006DE6}" type="sibTrans" cxnId="{0EEF0F6C-A070-4C0B-81A0-AF0E1E81CFA2}">
      <dgm:prSet/>
      <dgm:spPr/>
      <dgm:t>
        <a:bodyPr/>
        <a:lstStyle/>
        <a:p>
          <a:endParaRPr lang="en-GB"/>
        </a:p>
      </dgm:t>
    </dgm:pt>
    <dgm:pt modelId="{19C3B42E-AEB5-4113-9956-F76C5E7DC145}">
      <dgm:prSet/>
      <dgm:spPr/>
      <dgm:t>
        <a:bodyPr/>
        <a:lstStyle/>
        <a:p>
          <a:r>
            <a:rPr lang="en-US"/>
            <a:t>Stap D</a:t>
          </a:r>
          <a:endParaRPr lang="en-GB"/>
        </a:p>
      </dgm:t>
    </dgm:pt>
    <dgm:pt modelId="{E3EE211F-08B8-4307-8340-858B460B7745}" type="parTrans" cxnId="{4C65F37B-B3C8-4D3A-8626-58E7E595E9D0}">
      <dgm:prSet/>
      <dgm:spPr/>
      <dgm:t>
        <a:bodyPr/>
        <a:lstStyle/>
        <a:p>
          <a:endParaRPr lang="en-GB"/>
        </a:p>
      </dgm:t>
    </dgm:pt>
    <dgm:pt modelId="{8D403095-5A4B-4474-B965-CDAAF3420D78}" type="sibTrans" cxnId="{4C65F37B-B3C8-4D3A-8626-58E7E595E9D0}">
      <dgm:prSet/>
      <dgm:spPr/>
      <dgm:t>
        <a:bodyPr/>
        <a:lstStyle/>
        <a:p>
          <a:endParaRPr lang="en-GB"/>
        </a:p>
      </dgm:t>
    </dgm:pt>
    <dgm:pt modelId="{9AD11740-095E-4467-A396-8B8443B591E0}">
      <dgm:prSet/>
      <dgm:spPr/>
      <dgm:t>
        <a:bodyPr/>
        <a:lstStyle/>
        <a:p>
          <a:r>
            <a:rPr lang="en-US"/>
            <a:t>Stap E</a:t>
          </a:r>
          <a:endParaRPr lang="en-GB"/>
        </a:p>
      </dgm:t>
    </dgm:pt>
    <dgm:pt modelId="{CF0B8717-474F-4864-8A09-C08BEFF643CB}" type="parTrans" cxnId="{EA6BFEE0-626F-404F-8CD8-B92D70A11435}">
      <dgm:prSet/>
      <dgm:spPr/>
      <dgm:t>
        <a:bodyPr/>
        <a:lstStyle/>
        <a:p>
          <a:endParaRPr lang="en-GB"/>
        </a:p>
      </dgm:t>
    </dgm:pt>
    <dgm:pt modelId="{0CB602E6-C44E-4C0D-A260-61950BE7BC4B}" type="sibTrans" cxnId="{EA6BFEE0-626F-404F-8CD8-B92D70A11435}">
      <dgm:prSet/>
      <dgm:spPr/>
      <dgm:t>
        <a:bodyPr/>
        <a:lstStyle/>
        <a:p>
          <a:endParaRPr lang="en-GB"/>
        </a:p>
      </dgm:t>
    </dgm:pt>
    <dgm:pt modelId="{344EE9C2-9835-4ABF-BEB2-437C8294A5CD}">
      <dgm:prSet/>
      <dgm:spPr/>
      <dgm:t>
        <a:bodyPr/>
        <a:lstStyle/>
        <a:p>
          <a:r>
            <a:rPr lang="en-GB"/>
            <a:t>Stap F</a:t>
          </a:r>
        </a:p>
      </dgm:t>
    </dgm:pt>
    <dgm:pt modelId="{D75B20B2-3C19-4A0C-B723-A66EBC115BEF}" type="parTrans" cxnId="{ED685095-F508-421A-B626-A8D82C657E50}">
      <dgm:prSet/>
      <dgm:spPr/>
      <dgm:t>
        <a:bodyPr/>
        <a:lstStyle/>
        <a:p>
          <a:endParaRPr lang="en-GB"/>
        </a:p>
      </dgm:t>
    </dgm:pt>
    <dgm:pt modelId="{EDC3CB0A-C41E-42FE-B89A-4133F4B6EC7D}" type="sibTrans" cxnId="{ED685095-F508-421A-B626-A8D82C657E50}">
      <dgm:prSet/>
      <dgm:spPr/>
      <dgm:t>
        <a:bodyPr/>
        <a:lstStyle/>
        <a:p>
          <a:endParaRPr lang="en-GB"/>
        </a:p>
      </dgm:t>
    </dgm:pt>
    <dgm:pt modelId="{23E606CE-35F1-4F13-825F-B1B89D8E3871}">
      <dgm:prSet/>
      <dgm:spPr/>
      <dgm:t>
        <a:bodyPr/>
        <a:lstStyle/>
        <a:p>
          <a:r>
            <a:rPr lang="en-GB"/>
            <a:t>Stap G</a:t>
          </a:r>
        </a:p>
      </dgm:t>
    </dgm:pt>
    <dgm:pt modelId="{20FAC1D9-39BC-4FCC-9305-AC3EF3E6B7B2}" type="parTrans" cxnId="{0DEB8D5A-EE90-423E-8466-EBAF23797BC3}">
      <dgm:prSet/>
      <dgm:spPr/>
      <dgm:t>
        <a:bodyPr/>
        <a:lstStyle/>
        <a:p>
          <a:endParaRPr lang="en-GB"/>
        </a:p>
      </dgm:t>
    </dgm:pt>
    <dgm:pt modelId="{23D9F49D-1756-4D0A-B5F7-2DE4BB5CE248}" type="sibTrans" cxnId="{0DEB8D5A-EE90-423E-8466-EBAF23797BC3}">
      <dgm:prSet/>
      <dgm:spPr/>
      <dgm:t>
        <a:bodyPr/>
        <a:lstStyle/>
        <a:p>
          <a:endParaRPr lang="en-GB"/>
        </a:p>
      </dgm:t>
    </dgm:pt>
    <dgm:pt modelId="{C64A58B6-6EA4-4F62-9F41-B5A334C4C040}">
      <dgm:prSet phldrT="[Text]"/>
      <dgm:spPr/>
      <dgm:t>
        <a:bodyPr/>
        <a:lstStyle/>
        <a:p>
          <a:r>
            <a:rPr lang="en-US"/>
            <a:t>Stap C</a:t>
          </a:r>
          <a:endParaRPr lang="en-GB"/>
        </a:p>
      </dgm:t>
    </dgm:pt>
    <dgm:pt modelId="{79DA5C17-0C92-463E-AE09-D6C36CEFB072}" type="parTrans" cxnId="{9E990D14-DC90-419A-B071-9AB28DBFE1CE}">
      <dgm:prSet/>
      <dgm:spPr/>
      <dgm:t>
        <a:bodyPr/>
        <a:lstStyle/>
        <a:p>
          <a:endParaRPr lang="en-GB"/>
        </a:p>
      </dgm:t>
    </dgm:pt>
    <dgm:pt modelId="{EFBA421C-014C-4F55-85D0-843C65CB58F9}" type="sibTrans" cxnId="{9E990D14-DC90-419A-B071-9AB28DBFE1CE}">
      <dgm:prSet/>
      <dgm:spPr/>
      <dgm:t>
        <a:bodyPr/>
        <a:lstStyle/>
        <a:p>
          <a:endParaRPr lang="en-GB"/>
        </a:p>
      </dgm:t>
    </dgm:pt>
    <dgm:pt modelId="{BBCBF815-0E86-4912-B43D-8E61D2B98156}">
      <dgm:prSet phldrT="[Text]"/>
      <dgm:spPr/>
      <dgm:t>
        <a:bodyPr/>
        <a:lstStyle/>
        <a:p>
          <a:r>
            <a:rPr lang="nl-NL"/>
            <a:t>Beoordeling van potentiële energie-besparingen en maatregelen</a:t>
          </a:r>
          <a:endParaRPr lang="en-GB"/>
        </a:p>
      </dgm:t>
    </dgm:pt>
    <dgm:pt modelId="{E051AD8F-47FF-479D-8734-52C0DB2EBF82}" type="parTrans" cxnId="{04068A03-DFE1-4715-87F5-E17C6526A445}">
      <dgm:prSet/>
      <dgm:spPr/>
      <dgm:t>
        <a:bodyPr/>
        <a:lstStyle/>
        <a:p>
          <a:endParaRPr lang="en-GB"/>
        </a:p>
      </dgm:t>
    </dgm:pt>
    <dgm:pt modelId="{108F5E0A-8278-4DE4-8591-B5F7CE8FDCEB}" type="sibTrans" cxnId="{04068A03-DFE1-4715-87F5-E17C6526A445}">
      <dgm:prSet/>
      <dgm:spPr/>
      <dgm:t>
        <a:bodyPr/>
        <a:lstStyle/>
        <a:p>
          <a:endParaRPr lang="en-GB"/>
        </a:p>
      </dgm:t>
    </dgm:pt>
    <dgm:pt modelId="{AE4A53A2-900F-4408-91FB-EECDD13CA244}">
      <dgm:prSet phldrT="[Text]"/>
      <dgm:spPr/>
      <dgm:t>
        <a:bodyPr/>
        <a:lstStyle/>
        <a:p>
          <a:r>
            <a:rPr lang="en-US"/>
            <a:t>Opstellen van een energie-actieplan</a:t>
          </a:r>
          <a:endParaRPr lang="en-GB"/>
        </a:p>
      </dgm:t>
    </dgm:pt>
    <dgm:pt modelId="{12199E6B-5A97-49C5-BB60-6468A5CF50BF}" type="parTrans" cxnId="{8A5A8406-34C9-41CB-B7F6-8AC8742911F4}">
      <dgm:prSet/>
      <dgm:spPr/>
      <dgm:t>
        <a:bodyPr/>
        <a:lstStyle/>
        <a:p>
          <a:endParaRPr lang="en-GB"/>
        </a:p>
      </dgm:t>
    </dgm:pt>
    <dgm:pt modelId="{A73C279A-AA2D-4C3C-966F-D9338EDBE86F}" type="sibTrans" cxnId="{8A5A8406-34C9-41CB-B7F6-8AC8742911F4}">
      <dgm:prSet/>
      <dgm:spPr/>
      <dgm:t>
        <a:bodyPr/>
        <a:lstStyle/>
        <a:p>
          <a:endParaRPr lang="en-GB"/>
        </a:p>
      </dgm:t>
    </dgm:pt>
    <dgm:pt modelId="{D8A708AE-54C2-493B-8296-362B0BE7833A}">
      <dgm:prSet/>
      <dgm:spPr/>
      <dgm:t>
        <a:bodyPr/>
        <a:lstStyle/>
        <a:p>
          <a:r>
            <a:rPr lang="en-US" dirty="0" err="1"/>
            <a:t>Verbintenis</a:t>
          </a:r>
          <a:r>
            <a:rPr lang="en-US" dirty="0"/>
            <a:t> van </a:t>
          </a:r>
          <a:r>
            <a:rPr lang="en-US" dirty="0" err="1"/>
            <a:t>essentiële</a:t>
          </a:r>
          <a:r>
            <a:rPr lang="en-US" dirty="0"/>
            <a:t> MKB </a:t>
          </a:r>
          <a:r>
            <a:rPr lang="en-US" dirty="0" err="1"/>
            <a:t>bedrijven</a:t>
          </a:r>
          <a:endParaRPr lang="en-GB" dirty="0"/>
        </a:p>
      </dgm:t>
    </dgm:pt>
    <dgm:pt modelId="{07F5C7CC-6FE4-41BC-8D01-1E9DBD705B61}" type="parTrans" cxnId="{3E5E4CA6-A056-4021-BF8E-9B9C0C6E049F}">
      <dgm:prSet/>
      <dgm:spPr/>
      <dgm:t>
        <a:bodyPr/>
        <a:lstStyle/>
        <a:p>
          <a:endParaRPr lang="en-GB"/>
        </a:p>
      </dgm:t>
    </dgm:pt>
    <dgm:pt modelId="{7219E770-8FC7-437A-A446-A69B5FBA38D3}" type="sibTrans" cxnId="{3E5E4CA6-A056-4021-BF8E-9B9C0C6E049F}">
      <dgm:prSet/>
      <dgm:spPr/>
      <dgm:t>
        <a:bodyPr/>
        <a:lstStyle/>
        <a:p>
          <a:endParaRPr lang="en-GB"/>
        </a:p>
      </dgm:t>
    </dgm:pt>
    <dgm:pt modelId="{93D90853-436E-4317-BA58-94B2CF76ABD8}">
      <dgm:prSet/>
      <dgm:spPr/>
      <dgm:t>
        <a:bodyPr/>
        <a:lstStyle/>
        <a:p>
          <a:r>
            <a:rPr lang="nl-NL"/>
            <a:t>Een competente leverancier van energiediensten vinden </a:t>
          </a:r>
          <a:endParaRPr lang="en-GB"/>
        </a:p>
      </dgm:t>
    </dgm:pt>
    <dgm:pt modelId="{983F5AD7-9B36-4DAB-AA35-6913BE626F48}" type="parTrans" cxnId="{E1CA23F0-98AB-4CCE-A0CD-918BCAA2D0F5}">
      <dgm:prSet/>
      <dgm:spPr/>
      <dgm:t>
        <a:bodyPr/>
        <a:lstStyle/>
        <a:p>
          <a:endParaRPr lang="en-GB"/>
        </a:p>
      </dgm:t>
    </dgm:pt>
    <dgm:pt modelId="{B37F2C9A-968E-44C4-8897-F55FE84FA738}" type="sibTrans" cxnId="{E1CA23F0-98AB-4CCE-A0CD-918BCAA2D0F5}">
      <dgm:prSet/>
      <dgm:spPr/>
      <dgm:t>
        <a:bodyPr/>
        <a:lstStyle/>
        <a:p>
          <a:endParaRPr lang="en-GB"/>
        </a:p>
      </dgm:t>
    </dgm:pt>
    <dgm:pt modelId="{4B4E2890-E809-4999-B3A1-1E06F7C81F49}">
      <dgm:prSet/>
      <dgm:spPr/>
      <dgm:t>
        <a:bodyPr/>
        <a:lstStyle/>
        <a:p>
          <a:r>
            <a:rPr lang="en-GB"/>
            <a:t>Contracten ondertekenen</a:t>
          </a:r>
        </a:p>
      </dgm:t>
    </dgm:pt>
    <dgm:pt modelId="{7AE986D1-2DCF-4DF6-A800-32332F457729}" type="parTrans" cxnId="{4EAF8FD5-F62A-4538-80CA-BCE76B2FA367}">
      <dgm:prSet/>
      <dgm:spPr/>
      <dgm:t>
        <a:bodyPr/>
        <a:lstStyle/>
        <a:p>
          <a:endParaRPr lang="en-GB"/>
        </a:p>
      </dgm:t>
    </dgm:pt>
    <dgm:pt modelId="{491C6D0D-4DC7-4DC6-AEB1-3F09236A8662}" type="sibTrans" cxnId="{4EAF8FD5-F62A-4538-80CA-BCE76B2FA367}">
      <dgm:prSet/>
      <dgm:spPr/>
      <dgm:t>
        <a:bodyPr/>
        <a:lstStyle/>
        <a:p>
          <a:endParaRPr lang="en-GB"/>
        </a:p>
      </dgm:t>
    </dgm:pt>
    <dgm:pt modelId="{C57EBAA5-2C76-479C-9576-A094DC0B986D}">
      <dgm:prSet/>
      <dgm:spPr/>
      <dgm:t>
        <a:bodyPr/>
        <a:lstStyle/>
        <a:p>
          <a:r>
            <a:rPr lang="nl-NL"/>
            <a:t>Realisatie, controle </a:t>
          </a:r>
          <a:br>
            <a:rPr lang="nl-NL"/>
          </a:br>
          <a:r>
            <a:rPr lang="nl-NL"/>
            <a:t>&amp; onderhoud</a:t>
          </a:r>
          <a:endParaRPr lang="en-GB"/>
        </a:p>
      </dgm:t>
    </dgm:pt>
    <dgm:pt modelId="{911ECC25-A49A-4AE8-B4F9-BFE9DC8A2BE6}" type="parTrans" cxnId="{A4AE8760-1F78-4C5E-9AEF-4090C2DAC565}">
      <dgm:prSet/>
      <dgm:spPr/>
      <dgm:t>
        <a:bodyPr/>
        <a:lstStyle/>
        <a:p>
          <a:endParaRPr lang="en-GB"/>
        </a:p>
      </dgm:t>
    </dgm:pt>
    <dgm:pt modelId="{8DBE70A0-525A-4735-994D-61E30130085B}" type="sibTrans" cxnId="{A4AE8760-1F78-4C5E-9AEF-4090C2DAC565}">
      <dgm:prSet/>
      <dgm:spPr/>
      <dgm:t>
        <a:bodyPr/>
        <a:lstStyle/>
        <a:p>
          <a:endParaRPr lang="en-GB"/>
        </a:p>
      </dgm:t>
    </dgm:pt>
    <dgm:pt modelId="{68442543-04A0-4870-B981-37E1DB311C91}" type="pres">
      <dgm:prSet presAssocID="{580F2D89-96F8-46CC-8D69-467F8AA562A3}" presName="Name0" presStyleCnt="0">
        <dgm:presLayoutVars>
          <dgm:dir/>
          <dgm:animLvl val="lvl"/>
          <dgm:resizeHandles val="exact"/>
        </dgm:presLayoutVars>
      </dgm:prSet>
      <dgm:spPr/>
    </dgm:pt>
    <dgm:pt modelId="{11780CD5-9279-42CC-A8C0-D23FFD13E0D7}" type="pres">
      <dgm:prSet presAssocID="{580F2D89-96F8-46CC-8D69-467F8AA562A3}" presName="tSp" presStyleCnt="0"/>
      <dgm:spPr/>
    </dgm:pt>
    <dgm:pt modelId="{28C711AB-8EFC-4FDC-8236-614CED5167BE}" type="pres">
      <dgm:prSet presAssocID="{580F2D89-96F8-46CC-8D69-467F8AA562A3}" presName="bSp" presStyleCnt="0"/>
      <dgm:spPr/>
    </dgm:pt>
    <dgm:pt modelId="{0DBB795A-D89D-4229-AA9D-67820E920D41}" type="pres">
      <dgm:prSet presAssocID="{580F2D89-96F8-46CC-8D69-467F8AA562A3}" presName="process" presStyleCnt="0"/>
      <dgm:spPr/>
    </dgm:pt>
    <dgm:pt modelId="{ECFFA45C-40C6-4AC5-8B4D-B936D695662E}" type="pres">
      <dgm:prSet presAssocID="{1F28A528-0B48-41FD-B96F-2295D8421820}" presName="composite1" presStyleCnt="0"/>
      <dgm:spPr/>
    </dgm:pt>
    <dgm:pt modelId="{3E54E141-B4DB-4388-A750-36D7E67D0F53}" type="pres">
      <dgm:prSet presAssocID="{1F28A528-0B48-41FD-B96F-2295D8421820}" presName="dummyNode1" presStyleLbl="node1" presStyleIdx="0" presStyleCnt="7"/>
      <dgm:spPr/>
    </dgm:pt>
    <dgm:pt modelId="{8F9C4D06-3C38-4548-B27B-2F18D0BAE4CC}" type="pres">
      <dgm:prSet presAssocID="{1F28A528-0B48-41FD-B96F-2295D8421820}" presName="childNode1" presStyleLbl="bgAcc1" presStyleIdx="0" presStyleCnt="7">
        <dgm:presLayoutVars>
          <dgm:bulletEnabled val="1"/>
        </dgm:presLayoutVars>
      </dgm:prSet>
      <dgm:spPr/>
    </dgm:pt>
    <dgm:pt modelId="{4FCDE195-17E7-4585-9347-46C76BCBD043}" type="pres">
      <dgm:prSet presAssocID="{1F28A528-0B48-41FD-B96F-2295D8421820}" presName="childNode1tx" presStyleLbl="bgAcc1" presStyleIdx="0" presStyleCnt="7">
        <dgm:presLayoutVars>
          <dgm:bulletEnabled val="1"/>
        </dgm:presLayoutVars>
      </dgm:prSet>
      <dgm:spPr/>
    </dgm:pt>
    <dgm:pt modelId="{EED20237-654D-4C70-BFB9-58701580A076}" type="pres">
      <dgm:prSet presAssocID="{1F28A528-0B48-41FD-B96F-2295D8421820}" presName="parentNode1" presStyleLbl="node1" presStyleIdx="0" presStyleCnt="7">
        <dgm:presLayoutVars>
          <dgm:chMax val="1"/>
          <dgm:bulletEnabled val="1"/>
        </dgm:presLayoutVars>
      </dgm:prSet>
      <dgm:spPr/>
    </dgm:pt>
    <dgm:pt modelId="{C94D5E20-7800-4482-9566-3B489F3F5DAA}" type="pres">
      <dgm:prSet presAssocID="{1F28A528-0B48-41FD-B96F-2295D8421820}" presName="connSite1" presStyleCnt="0"/>
      <dgm:spPr/>
    </dgm:pt>
    <dgm:pt modelId="{623FBFEE-A171-4745-BABA-A48F206F74FF}" type="pres">
      <dgm:prSet presAssocID="{814C8A23-EC7A-4507-A5B2-BD4FCDD9A6A1}" presName="Name9" presStyleLbl="sibTrans2D1" presStyleIdx="0" presStyleCnt="6"/>
      <dgm:spPr/>
    </dgm:pt>
    <dgm:pt modelId="{C4B5F6FE-8147-46E4-B902-0C3E803F7D50}" type="pres">
      <dgm:prSet presAssocID="{350D9AE9-6CA8-4CCC-841C-D66F06DD8484}" presName="composite2" presStyleCnt="0"/>
      <dgm:spPr/>
    </dgm:pt>
    <dgm:pt modelId="{7CF477DD-DABE-42FB-B04A-F24D33E71D0D}" type="pres">
      <dgm:prSet presAssocID="{350D9AE9-6CA8-4CCC-841C-D66F06DD8484}" presName="dummyNode2" presStyleLbl="node1" presStyleIdx="0" presStyleCnt="7"/>
      <dgm:spPr/>
    </dgm:pt>
    <dgm:pt modelId="{3D012352-B6A4-41D1-9222-DB44CF91C048}" type="pres">
      <dgm:prSet presAssocID="{350D9AE9-6CA8-4CCC-841C-D66F06DD8484}" presName="childNode2" presStyleLbl="bgAcc1" presStyleIdx="1" presStyleCnt="7">
        <dgm:presLayoutVars>
          <dgm:bulletEnabled val="1"/>
        </dgm:presLayoutVars>
      </dgm:prSet>
      <dgm:spPr/>
    </dgm:pt>
    <dgm:pt modelId="{5B0BCBEB-3BD4-4D36-BD08-E709B3FF82E2}" type="pres">
      <dgm:prSet presAssocID="{350D9AE9-6CA8-4CCC-841C-D66F06DD8484}" presName="childNode2tx" presStyleLbl="bgAcc1" presStyleIdx="1" presStyleCnt="7">
        <dgm:presLayoutVars>
          <dgm:bulletEnabled val="1"/>
        </dgm:presLayoutVars>
      </dgm:prSet>
      <dgm:spPr/>
    </dgm:pt>
    <dgm:pt modelId="{0A29F129-7467-4DA1-B1B4-AEA9C4082F62}" type="pres">
      <dgm:prSet presAssocID="{350D9AE9-6CA8-4CCC-841C-D66F06DD8484}" presName="parentNode2" presStyleLbl="node1" presStyleIdx="1" presStyleCnt="7">
        <dgm:presLayoutVars>
          <dgm:chMax val="0"/>
          <dgm:bulletEnabled val="1"/>
        </dgm:presLayoutVars>
      </dgm:prSet>
      <dgm:spPr/>
    </dgm:pt>
    <dgm:pt modelId="{CFBB021B-2BB8-4C8E-913F-25552C78CB02}" type="pres">
      <dgm:prSet presAssocID="{350D9AE9-6CA8-4CCC-841C-D66F06DD8484}" presName="connSite2" presStyleCnt="0"/>
      <dgm:spPr/>
    </dgm:pt>
    <dgm:pt modelId="{22B5A9A8-B761-4076-97F7-8F347B817443}" type="pres">
      <dgm:prSet presAssocID="{4CDED6C0-29D3-4539-A052-9DB7C5006DE6}" presName="Name18" presStyleLbl="sibTrans2D1" presStyleIdx="1" presStyleCnt="6"/>
      <dgm:spPr/>
    </dgm:pt>
    <dgm:pt modelId="{F9C2AC01-0B20-4868-A2FF-12CB3F109104}" type="pres">
      <dgm:prSet presAssocID="{C64A58B6-6EA4-4F62-9F41-B5A334C4C040}" presName="composite1" presStyleCnt="0"/>
      <dgm:spPr/>
    </dgm:pt>
    <dgm:pt modelId="{DE538F30-62A9-473B-9842-29D3561E51BA}" type="pres">
      <dgm:prSet presAssocID="{C64A58B6-6EA4-4F62-9F41-B5A334C4C040}" presName="dummyNode1" presStyleLbl="node1" presStyleIdx="1" presStyleCnt="7"/>
      <dgm:spPr/>
    </dgm:pt>
    <dgm:pt modelId="{D8021EA2-54A7-41B6-BCF6-BE9429FC924D}" type="pres">
      <dgm:prSet presAssocID="{C64A58B6-6EA4-4F62-9F41-B5A334C4C040}" presName="childNode1" presStyleLbl="bgAcc1" presStyleIdx="2" presStyleCnt="7">
        <dgm:presLayoutVars>
          <dgm:bulletEnabled val="1"/>
        </dgm:presLayoutVars>
      </dgm:prSet>
      <dgm:spPr/>
    </dgm:pt>
    <dgm:pt modelId="{9DA57744-026A-4996-BAAB-F8984D95F6FA}" type="pres">
      <dgm:prSet presAssocID="{C64A58B6-6EA4-4F62-9F41-B5A334C4C040}" presName="childNode1tx" presStyleLbl="bgAcc1" presStyleIdx="2" presStyleCnt="7">
        <dgm:presLayoutVars>
          <dgm:bulletEnabled val="1"/>
        </dgm:presLayoutVars>
      </dgm:prSet>
      <dgm:spPr/>
    </dgm:pt>
    <dgm:pt modelId="{1B8507CA-5460-4BB2-8F49-9D986CB41E88}" type="pres">
      <dgm:prSet presAssocID="{C64A58B6-6EA4-4F62-9F41-B5A334C4C040}" presName="parentNode1" presStyleLbl="node1" presStyleIdx="2" presStyleCnt="7">
        <dgm:presLayoutVars>
          <dgm:chMax val="1"/>
          <dgm:bulletEnabled val="1"/>
        </dgm:presLayoutVars>
      </dgm:prSet>
      <dgm:spPr/>
    </dgm:pt>
    <dgm:pt modelId="{A171CC37-6C78-49FE-94F2-5BED7E4DC49C}" type="pres">
      <dgm:prSet presAssocID="{C64A58B6-6EA4-4F62-9F41-B5A334C4C040}" presName="connSite1" presStyleCnt="0"/>
      <dgm:spPr/>
    </dgm:pt>
    <dgm:pt modelId="{731A5EA9-C649-4246-9CE9-2D5B1846EDF2}" type="pres">
      <dgm:prSet presAssocID="{EFBA421C-014C-4F55-85D0-843C65CB58F9}" presName="Name9" presStyleLbl="sibTrans2D1" presStyleIdx="2" presStyleCnt="6"/>
      <dgm:spPr/>
    </dgm:pt>
    <dgm:pt modelId="{39530D59-E050-4245-84DE-CD9853C53EB4}" type="pres">
      <dgm:prSet presAssocID="{19C3B42E-AEB5-4113-9956-F76C5E7DC145}" presName="composite2" presStyleCnt="0"/>
      <dgm:spPr/>
    </dgm:pt>
    <dgm:pt modelId="{F92DDBF0-C484-429A-9DD6-F33A652C94B3}" type="pres">
      <dgm:prSet presAssocID="{19C3B42E-AEB5-4113-9956-F76C5E7DC145}" presName="dummyNode2" presStyleLbl="node1" presStyleIdx="2" presStyleCnt="7"/>
      <dgm:spPr/>
    </dgm:pt>
    <dgm:pt modelId="{8F8D6C24-946A-4D6D-9D22-7F03DE625FDC}" type="pres">
      <dgm:prSet presAssocID="{19C3B42E-AEB5-4113-9956-F76C5E7DC145}" presName="childNode2" presStyleLbl="bgAcc1" presStyleIdx="3" presStyleCnt="7">
        <dgm:presLayoutVars>
          <dgm:bulletEnabled val="1"/>
        </dgm:presLayoutVars>
      </dgm:prSet>
      <dgm:spPr/>
    </dgm:pt>
    <dgm:pt modelId="{4711C52E-F394-4936-A4F7-A777EF3CC486}" type="pres">
      <dgm:prSet presAssocID="{19C3B42E-AEB5-4113-9956-F76C5E7DC145}" presName="childNode2tx" presStyleLbl="bgAcc1" presStyleIdx="3" presStyleCnt="7">
        <dgm:presLayoutVars>
          <dgm:bulletEnabled val="1"/>
        </dgm:presLayoutVars>
      </dgm:prSet>
      <dgm:spPr/>
    </dgm:pt>
    <dgm:pt modelId="{C70F9784-8F3C-4418-85E0-A8057A887F23}" type="pres">
      <dgm:prSet presAssocID="{19C3B42E-AEB5-4113-9956-F76C5E7DC145}" presName="parentNode2" presStyleLbl="node1" presStyleIdx="3" presStyleCnt="7">
        <dgm:presLayoutVars>
          <dgm:chMax val="0"/>
          <dgm:bulletEnabled val="1"/>
        </dgm:presLayoutVars>
      </dgm:prSet>
      <dgm:spPr/>
    </dgm:pt>
    <dgm:pt modelId="{F8B14595-F81F-4A21-B3A2-E2724B3AA70B}" type="pres">
      <dgm:prSet presAssocID="{19C3B42E-AEB5-4113-9956-F76C5E7DC145}" presName="connSite2" presStyleCnt="0"/>
      <dgm:spPr/>
    </dgm:pt>
    <dgm:pt modelId="{B58FF24E-127E-4BB7-B8E8-09CF47F5C19B}" type="pres">
      <dgm:prSet presAssocID="{8D403095-5A4B-4474-B965-CDAAF3420D78}" presName="Name18" presStyleLbl="sibTrans2D1" presStyleIdx="3" presStyleCnt="6"/>
      <dgm:spPr/>
    </dgm:pt>
    <dgm:pt modelId="{BB98C004-2FD3-43DF-868D-B1ED78A6B0DC}" type="pres">
      <dgm:prSet presAssocID="{9AD11740-095E-4467-A396-8B8443B591E0}" presName="composite1" presStyleCnt="0"/>
      <dgm:spPr/>
    </dgm:pt>
    <dgm:pt modelId="{06AB15B4-EDA7-4AA2-8580-D5BE9018AE44}" type="pres">
      <dgm:prSet presAssocID="{9AD11740-095E-4467-A396-8B8443B591E0}" presName="dummyNode1" presStyleLbl="node1" presStyleIdx="3" presStyleCnt="7"/>
      <dgm:spPr/>
    </dgm:pt>
    <dgm:pt modelId="{8E9AE106-D558-4DE6-B3BD-98381D60FD28}" type="pres">
      <dgm:prSet presAssocID="{9AD11740-095E-4467-A396-8B8443B591E0}" presName="childNode1" presStyleLbl="bgAcc1" presStyleIdx="4" presStyleCnt="7">
        <dgm:presLayoutVars>
          <dgm:bulletEnabled val="1"/>
        </dgm:presLayoutVars>
      </dgm:prSet>
      <dgm:spPr/>
    </dgm:pt>
    <dgm:pt modelId="{B95700E8-F0FF-4EC7-B2D6-21DCC317254D}" type="pres">
      <dgm:prSet presAssocID="{9AD11740-095E-4467-A396-8B8443B591E0}" presName="childNode1tx" presStyleLbl="bgAcc1" presStyleIdx="4" presStyleCnt="7">
        <dgm:presLayoutVars>
          <dgm:bulletEnabled val="1"/>
        </dgm:presLayoutVars>
      </dgm:prSet>
      <dgm:spPr/>
    </dgm:pt>
    <dgm:pt modelId="{5DD45AA9-4033-4813-B57E-8CA89314C33B}" type="pres">
      <dgm:prSet presAssocID="{9AD11740-095E-4467-A396-8B8443B591E0}" presName="parentNode1" presStyleLbl="node1" presStyleIdx="4" presStyleCnt="7">
        <dgm:presLayoutVars>
          <dgm:chMax val="1"/>
          <dgm:bulletEnabled val="1"/>
        </dgm:presLayoutVars>
      </dgm:prSet>
      <dgm:spPr/>
    </dgm:pt>
    <dgm:pt modelId="{53D02282-CC67-4044-9B7C-6A6D7C67400B}" type="pres">
      <dgm:prSet presAssocID="{9AD11740-095E-4467-A396-8B8443B591E0}" presName="connSite1" presStyleCnt="0"/>
      <dgm:spPr/>
    </dgm:pt>
    <dgm:pt modelId="{6C7BB0CB-F4B3-4F86-AC5B-DF0AFD77116D}" type="pres">
      <dgm:prSet presAssocID="{0CB602E6-C44E-4C0D-A260-61950BE7BC4B}" presName="Name9" presStyleLbl="sibTrans2D1" presStyleIdx="4" presStyleCnt="6"/>
      <dgm:spPr/>
    </dgm:pt>
    <dgm:pt modelId="{B052CB35-1CA8-472D-ACFA-FFE183C80B3D}" type="pres">
      <dgm:prSet presAssocID="{344EE9C2-9835-4ABF-BEB2-437C8294A5CD}" presName="composite2" presStyleCnt="0"/>
      <dgm:spPr/>
    </dgm:pt>
    <dgm:pt modelId="{E8836130-DF74-466B-A2A9-10ABB329BEFE}" type="pres">
      <dgm:prSet presAssocID="{344EE9C2-9835-4ABF-BEB2-437C8294A5CD}" presName="dummyNode2" presStyleLbl="node1" presStyleIdx="4" presStyleCnt="7"/>
      <dgm:spPr/>
    </dgm:pt>
    <dgm:pt modelId="{1440DC23-E97A-4815-A49A-06B82E20D68B}" type="pres">
      <dgm:prSet presAssocID="{344EE9C2-9835-4ABF-BEB2-437C8294A5CD}" presName="childNode2" presStyleLbl="bgAcc1" presStyleIdx="5" presStyleCnt="7">
        <dgm:presLayoutVars>
          <dgm:bulletEnabled val="1"/>
        </dgm:presLayoutVars>
      </dgm:prSet>
      <dgm:spPr/>
    </dgm:pt>
    <dgm:pt modelId="{48AD90EE-2AEA-4E5D-8D62-5F6BDFBA23CC}" type="pres">
      <dgm:prSet presAssocID="{344EE9C2-9835-4ABF-BEB2-437C8294A5CD}" presName="childNode2tx" presStyleLbl="bgAcc1" presStyleIdx="5" presStyleCnt="7">
        <dgm:presLayoutVars>
          <dgm:bulletEnabled val="1"/>
        </dgm:presLayoutVars>
      </dgm:prSet>
      <dgm:spPr/>
    </dgm:pt>
    <dgm:pt modelId="{9761AF30-07AE-44E8-9A85-FA49DB732C21}" type="pres">
      <dgm:prSet presAssocID="{344EE9C2-9835-4ABF-BEB2-437C8294A5CD}" presName="parentNode2" presStyleLbl="node1" presStyleIdx="5" presStyleCnt="7">
        <dgm:presLayoutVars>
          <dgm:chMax val="0"/>
          <dgm:bulletEnabled val="1"/>
        </dgm:presLayoutVars>
      </dgm:prSet>
      <dgm:spPr/>
    </dgm:pt>
    <dgm:pt modelId="{73C1AD8F-4E5A-477E-92E5-1D15A4EFC3C4}" type="pres">
      <dgm:prSet presAssocID="{344EE9C2-9835-4ABF-BEB2-437C8294A5CD}" presName="connSite2" presStyleCnt="0"/>
      <dgm:spPr/>
    </dgm:pt>
    <dgm:pt modelId="{01D2F4C0-1472-4CE1-8AE5-D0654381AA24}" type="pres">
      <dgm:prSet presAssocID="{EDC3CB0A-C41E-42FE-B89A-4133F4B6EC7D}" presName="Name18" presStyleLbl="sibTrans2D1" presStyleIdx="5" presStyleCnt="6"/>
      <dgm:spPr/>
    </dgm:pt>
    <dgm:pt modelId="{2FCB6D6F-03E2-4471-98B0-B6F8548D806A}" type="pres">
      <dgm:prSet presAssocID="{23E606CE-35F1-4F13-825F-B1B89D8E3871}" presName="composite1" presStyleCnt="0"/>
      <dgm:spPr/>
    </dgm:pt>
    <dgm:pt modelId="{76933FD6-CAB0-470A-8A76-F95EF64EF643}" type="pres">
      <dgm:prSet presAssocID="{23E606CE-35F1-4F13-825F-B1B89D8E3871}" presName="dummyNode1" presStyleLbl="node1" presStyleIdx="5" presStyleCnt="7"/>
      <dgm:spPr/>
    </dgm:pt>
    <dgm:pt modelId="{82335ECB-F9C3-46A2-9800-A8A7B1EC7F5B}" type="pres">
      <dgm:prSet presAssocID="{23E606CE-35F1-4F13-825F-B1B89D8E3871}" presName="childNode1" presStyleLbl="bgAcc1" presStyleIdx="6" presStyleCnt="7">
        <dgm:presLayoutVars>
          <dgm:bulletEnabled val="1"/>
        </dgm:presLayoutVars>
      </dgm:prSet>
      <dgm:spPr/>
    </dgm:pt>
    <dgm:pt modelId="{3A58B852-5198-4B4C-8C93-906AA61A76F6}" type="pres">
      <dgm:prSet presAssocID="{23E606CE-35F1-4F13-825F-B1B89D8E3871}" presName="childNode1tx" presStyleLbl="bgAcc1" presStyleIdx="6" presStyleCnt="7">
        <dgm:presLayoutVars>
          <dgm:bulletEnabled val="1"/>
        </dgm:presLayoutVars>
      </dgm:prSet>
      <dgm:spPr/>
    </dgm:pt>
    <dgm:pt modelId="{84CFCD48-276A-4B77-842C-A095A8B06D19}" type="pres">
      <dgm:prSet presAssocID="{23E606CE-35F1-4F13-825F-B1B89D8E3871}" presName="parentNode1" presStyleLbl="node1" presStyleIdx="6" presStyleCnt="7">
        <dgm:presLayoutVars>
          <dgm:chMax val="1"/>
          <dgm:bulletEnabled val="1"/>
        </dgm:presLayoutVars>
      </dgm:prSet>
      <dgm:spPr/>
    </dgm:pt>
    <dgm:pt modelId="{440F40D0-B116-46DA-BA31-60AD57EDE5AB}" type="pres">
      <dgm:prSet presAssocID="{23E606CE-35F1-4F13-825F-B1B89D8E3871}" presName="connSite1" presStyleCnt="0"/>
      <dgm:spPr/>
    </dgm:pt>
  </dgm:ptLst>
  <dgm:cxnLst>
    <dgm:cxn modelId="{04068A03-DFE1-4715-87F5-E17C6526A445}" srcId="{350D9AE9-6CA8-4CCC-841C-D66F06DD8484}" destId="{BBCBF815-0E86-4912-B43D-8E61D2B98156}" srcOrd="0" destOrd="0" parTransId="{E051AD8F-47FF-479D-8734-52C0DB2EBF82}" sibTransId="{108F5E0A-8278-4DE4-8591-B5F7CE8FDCEB}"/>
    <dgm:cxn modelId="{9A1A6904-47F1-4AAD-97A1-6146F62A5087}" srcId="{1F28A528-0B48-41FD-B96F-2295D8421820}" destId="{AF3FA4A7-59F0-434B-BE23-7FFEB80CBC8D}" srcOrd="0" destOrd="0" parTransId="{39158B78-A00A-45D5-B5A3-14FDDEC94CC8}" sibTransId="{EC0B979B-DFF0-4D7E-B108-321F9997DAF0}"/>
    <dgm:cxn modelId="{8A5A8406-34C9-41CB-B7F6-8AC8742911F4}" srcId="{C64A58B6-6EA4-4F62-9F41-B5A334C4C040}" destId="{AE4A53A2-900F-4408-91FB-EECDD13CA244}" srcOrd="0" destOrd="0" parTransId="{12199E6B-5A97-49C5-BB60-6468A5CF50BF}" sibTransId="{A73C279A-AA2D-4C3C-966F-D9338EDBE86F}"/>
    <dgm:cxn modelId="{6537AB07-0FAF-41A0-AFCF-B2BABEAF5C4E}" type="presOf" srcId="{4CDED6C0-29D3-4539-A052-9DB7C5006DE6}" destId="{22B5A9A8-B761-4076-97F7-8F347B817443}" srcOrd="0" destOrd="0" presId="urn:microsoft.com/office/officeart/2005/8/layout/hProcess4"/>
    <dgm:cxn modelId="{9E990D14-DC90-419A-B071-9AB28DBFE1CE}" srcId="{580F2D89-96F8-46CC-8D69-467F8AA562A3}" destId="{C64A58B6-6EA4-4F62-9F41-B5A334C4C040}" srcOrd="2" destOrd="0" parTransId="{79DA5C17-0C92-463E-AE09-D6C36CEFB072}" sibTransId="{EFBA421C-014C-4F55-85D0-843C65CB58F9}"/>
    <dgm:cxn modelId="{BBDFE514-337B-4C78-9E1D-798CCB3BA225}" type="presOf" srcId="{19C3B42E-AEB5-4113-9956-F76C5E7DC145}" destId="{C70F9784-8F3C-4418-85E0-A8057A887F23}" srcOrd="0" destOrd="0" presId="urn:microsoft.com/office/officeart/2005/8/layout/hProcess4"/>
    <dgm:cxn modelId="{25A6D81B-3942-4716-ACBA-05F096714EBA}" type="presOf" srcId="{C64A58B6-6EA4-4F62-9F41-B5A334C4C040}" destId="{1B8507CA-5460-4BB2-8F49-9D986CB41E88}" srcOrd="0" destOrd="0" presId="urn:microsoft.com/office/officeart/2005/8/layout/hProcess4"/>
    <dgm:cxn modelId="{7A165E21-D626-465F-9806-236B443525C5}" type="presOf" srcId="{0CB602E6-C44E-4C0D-A260-61950BE7BC4B}" destId="{6C7BB0CB-F4B3-4F86-AC5B-DF0AFD77116D}" srcOrd="0" destOrd="0" presId="urn:microsoft.com/office/officeart/2005/8/layout/hProcess4"/>
    <dgm:cxn modelId="{2A087E21-2B1F-4327-B3FE-ABC8EF8C7AA6}" type="presOf" srcId="{AE4A53A2-900F-4408-91FB-EECDD13CA244}" destId="{9DA57744-026A-4996-BAAB-F8984D95F6FA}" srcOrd="1" destOrd="0" presId="urn:microsoft.com/office/officeart/2005/8/layout/hProcess4"/>
    <dgm:cxn modelId="{FA2F0A26-2541-4E7A-B52B-34415E68CCE4}" type="presOf" srcId="{AF3FA4A7-59F0-434B-BE23-7FFEB80CBC8D}" destId="{4FCDE195-17E7-4585-9347-46C76BCBD043}" srcOrd="1" destOrd="0" presId="urn:microsoft.com/office/officeart/2005/8/layout/hProcess4"/>
    <dgm:cxn modelId="{4667BC36-7ECA-48BF-8D3E-A2A77E016A8B}" type="presOf" srcId="{350D9AE9-6CA8-4CCC-841C-D66F06DD8484}" destId="{0A29F129-7467-4DA1-B1B4-AEA9C4082F62}" srcOrd="0" destOrd="0" presId="urn:microsoft.com/office/officeart/2005/8/layout/hProcess4"/>
    <dgm:cxn modelId="{E3ED693B-B8F9-4E06-BFB1-D978FBDB9CD6}" type="presOf" srcId="{D8A708AE-54C2-493B-8296-362B0BE7833A}" destId="{4711C52E-F394-4936-A4F7-A777EF3CC486}" srcOrd="1" destOrd="0" presId="urn:microsoft.com/office/officeart/2005/8/layout/hProcess4"/>
    <dgm:cxn modelId="{7B35493D-6B92-447E-B7FB-AA09865E1710}" type="presOf" srcId="{4B4E2890-E809-4999-B3A1-1E06F7C81F49}" destId="{48AD90EE-2AEA-4E5D-8D62-5F6BDFBA23CC}" srcOrd="1" destOrd="0" presId="urn:microsoft.com/office/officeart/2005/8/layout/hProcess4"/>
    <dgm:cxn modelId="{23BA0D60-7D7A-413A-89CD-A2F01BBD4F31}" srcId="{580F2D89-96F8-46CC-8D69-467F8AA562A3}" destId="{1F28A528-0B48-41FD-B96F-2295D8421820}" srcOrd="0" destOrd="0" parTransId="{E1B603EF-91C6-4ABF-A154-59DF4AFEEB30}" sibTransId="{814C8A23-EC7A-4507-A5B2-BD4FCDD9A6A1}"/>
    <dgm:cxn modelId="{A4AE8760-1F78-4C5E-9AEF-4090C2DAC565}" srcId="{23E606CE-35F1-4F13-825F-B1B89D8E3871}" destId="{C57EBAA5-2C76-479C-9576-A094DC0B986D}" srcOrd="0" destOrd="0" parTransId="{911ECC25-A49A-4AE8-B4F9-BFE9DC8A2BE6}" sibTransId="{8DBE70A0-525A-4735-994D-61E30130085B}"/>
    <dgm:cxn modelId="{DB1DE763-9FF6-4C03-98BF-13F72120031F}" type="presOf" srcId="{9AD11740-095E-4467-A396-8B8443B591E0}" destId="{5DD45AA9-4033-4813-B57E-8CA89314C33B}" srcOrd="0" destOrd="0" presId="urn:microsoft.com/office/officeart/2005/8/layout/hProcess4"/>
    <dgm:cxn modelId="{ED275B67-BC81-4BDF-8D0A-8146BC5CA486}" type="presOf" srcId="{814C8A23-EC7A-4507-A5B2-BD4FCDD9A6A1}" destId="{623FBFEE-A171-4745-BABA-A48F206F74FF}" srcOrd="0" destOrd="0" presId="urn:microsoft.com/office/officeart/2005/8/layout/hProcess4"/>
    <dgm:cxn modelId="{2FEB8669-F283-4F21-94C0-242C2BF0C989}" type="presOf" srcId="{AF3FA4A7-59F0-434B-BE23-7FFEB80CBC8D}" destId="{8F9C4D06-3C38-4548-B27B-2F18D0BAE4CC}" srcOrd="0" destOrd="0" presId="urn:microsoft.com/office/officeart/2005/8/layout/hProcess4"/>
    <dgm:cxn modelId="{0EEF0F6C-A070-4C0B-81A0-AF0E1E81CFA2}" srcId="{580F2D89-96F8-46CC-8D69-467F8AA562A3}" destId="{350D9AE9-6CA8-4CCC-841C-D66F06DD8484}" srcOrd="1" destOrd="0" parTransId="{2F21A891-26A8-4A03-BC45-ACB2A346B82A}" sibTransId="{4CDED6C0-29D3-4539-A052-9DB7C5006DE6}"/>
    <dgm:cxn modelId="{28E2704D-DECC-4830-9AF8-75EF26B64820}" type="presOf" srcId="{BBCBF815-0E86-4912-B43D-8E61D2B98156}" destId="{5B0BCBEB-3BD4-4D36-BD08-E709B3FF82E2}" srcOrd="1" destOrd="0" presId="urn:microsoft.com/office/officeart/2005/8/layout/hProcess4"/>
    <dgm:cxn modelId="{E387E070-CDBB-4D93-A66F-86CDF1FAEE40}" type="presOf" srcId="{EFBA421C-014C-4F55-85D0-843C65CB58F9}" destId="{731A5EA9-C649-4246-9CE9-2D5B1846EDF2}" srcOrd="0" destOrd="0" presId="urn:microsoft.com/office/officeart/2005/8/layout/hProcess4"/>
    <dgm:cxn modelId="{30AED075-D131-40DE-AE8A-A55D87CCDD98}" type="presOf" srcId="{C57EBAA5-2C76-479C-9576-A094DC0B986D}" destId="{3A58B852-5198-4B4C-8C93-906AA61A76F6}" srcOrd="1" destOrd="0" presId="urn:microsoft.com/office/officeart/2005/8/layout/hProcess4"/>
    <dgm:cxn modelId="{0DEB8D5A-EE90-423E-8466-EBAF23797BC3}" srcId="{580F2D89-96F8-46CC-8D69-467F8AA562A3}" destId="{23E606CE-35F1-4F13-825F-B1B89D8E3871}" srcOrd="6" destOrd="0" parTransId="{20FAC1D9-39BC-4FCC-9305-AC3EF3E6B7B2}" sibTransId="{23D9F49D-1756-4D0A-B5F7-2DE4BB5CE248}"/>
    <dgm:cxn modelId="{4C65F37B-B3C8-4D3A-8626-58E7E595E9D0}" srcId="{580F2D89-96F8-46CC-8D69-467F8AA562A3}" destId="{19C3B42E-AEB5-4113-9956-F76C5E7DC145}" srcOrd="3" destOrd="0" parTransId="{E3EE211F-08B8-4307-8340-858B460B7745}" sibTransId="{8D403095-5A4B-4474-B965-CDAAF3420D78}"/>
    <dgm:cxn modelId="{CC4FD98A-6EBA-43EC-8487-988C451F08D9}" type="presOf" srcId="{D8A708AE-54C2-493B-8296-362B0BE7833A}" destId="{8F8D6C24-946A-4D6D-9D22-7F03DE625FDC}" srcOrd="0" destOrd="0" presId="urn:microsoft.com/office/officeart/2005/8/layout/hProcess4"/>
    <dgm:cxn modelId="{ED685095-F508-421A-B626-A8D82C657E50}" srcId="{580F2D89-96F8-46CC-8D69-467F8AA562A3}" destId="{344EE9C2-9835-4ABF-BEB2-437C8294A5CD}" srcOrd="5" destOrd="0" parTransId="{D75B20B2-3C19-4A0C-B723-A66EBC115BEF}" sibTransId="{EDC3CB0A-C41E-42FE-B89A-4133F4B6EC7D}"/>
    <dgm:cxn modelId="{87AE1D9E-2567-4CD9-B48A-07B7F759AE27}" type="presOf" srcId="{BBCBF815-0E86-4912-B43D-8E61D2B98156}" destId="{3D012352-B6A4-41D1-9222-DB44CF91C048}" srcOrd="0" destOrd="0" presId="urn:microsoft.com/office/officeart/2005/8/layout/hProcess4"/>
    <dgm:cxn modelId="{DA2C729E-0B54-4D09-8302-E0D5EE16CA97}" type="presOf" srcId="{23E606CE-35F1-4F13-825F-B1B89D8E3871}" destId="{84CFCD48-276A-4B77-842C-A095A8B06D19}" srcOrd="0" destOrd="0" presId="urn:microsoft.com/office/officeart/2005/8/layout/hProcess4"/>
    <dgm:cxn modelId="{020987A0-2634-4244-9389-3FE70E31E7C5}" type="presOf" srcId="{C57EBAA5-2C76-479C-9576-A094DC0B986D}" destId="{82335ECB-F9C3-46A2-9800-A8A7B1EC7F5B}" srcOrd="0" destOrd="0" presId="urn:microsoft.com/office/officeart/2005/8/layout/hProcess4"/>
    <dgm:cxn modelId="{481DAEA5-2626-426C-B57E-C2D0E6A52046}" type="presOf" srcId="{8D403095-5A4B-4474-B965-CDAAF3420D78}" destId="{B58FF24E-127E-4BB7-B8E8-09CF47F5C19B}" srcOrd="0" destOrd="0" presId="urn:microsoft.com/office/officeart/2005/8/layout/hProcess4"/>
    <dgm:cxn modelId="{3E5E4CA6-A056-4021-BF8E-9B9C0C6E049F}" srcId="{19C3B42E-AEB5-4113-9956-F76C5E7DC145}" destId="{D8A708AE-54C2-493B-8296-362B0BE7833A}" srcOrd="0" destOrd="0" parTransId="{07F5C7CC-6FE4-41BC-8D01-1E9DBD705B61}" sibTransId="{7219E770-8FC7-437A-A446-A69B5FBA38D3}"/>
    <dgm:cxn modelId="{F72197B6-04BB-4A04-95C0-6D9E9B965BBE}" type="presOf" srcId="{1F28A528-0B48-41FD-B96F-2295D8421820}" destId="{EED20237-654D-4C70-BFB9-58701580A076}" srcOrd="0" destOrd="0" presId="urn:microsoft.com/office/officeart/2005/8/layout/hProcess4"/>
    <dgm:cxn modelId="{A623B6CF-8D74-4EDB-AC4D-764721AE5B80}" type="presOf" srcId="{344EE9C2-9835-4ABF-BEB2-437C8294A5CD}" destId="{9761AF30-07AE-44E8-9A85-FA49DB732C21}" srcOrd="0" destOrd="0" presId="urn:microsoft.com/office/officeart/2005/8/layout/hProcess4"/>
    <dgm:cxn modelId="{784908D0-A542-420C-A049-85A6A3B3F1D2}" type="presOf" srcId="{AE4A53A2-900F-4408-91FB-EECDD13CA244}" destId="{D8021EA2-54A7-41B6-BCF6-BE9429FC924D}" srcOrd="0" destOrd="0" presId="urn:microsoft.com/office/officeart/2005/8/layout/hProcess4"/>
    <dgm:cxn modelId="{74A970D0-C6E6-43C8-8A3E-331C7154ABD9}" type="presOf" srcId="{4B4E2890-E809-4999-B3A1-1E06F7C81F49}" destId="{1440DC23-E97A-4815-A49A-06B82E20D68B}" srcOrd="0" destOrd="0" presId="urn:microsoft.com/office/officeart/2005/8/layout/hProcess4"/>
    <dgm:cxn modelId="{83CBE2D1-300C-4CD7-B227-2AA3FA69C45E}" type="presOf" srcId="{580F2D89-96F8-46CC-8D69-467F8AA562A3}" destId="{68442543-04A0-4870-B981-37E1DB311C91}" srcOrd="0" destOrd="0" presId="urn:microsoft.com/office/officeart/2005/8/layout/hProcess4"/>
    <dgm:cxn modelId="{4EAF8FD5-F62A-4538-80CA-BCE76B2FA367}" srcId="{344EE9C2-9835-4ABF-BEB2-437C8294A5CD}" destId="{4B4E2890-E809-4999-B3A1-1E06F7C81F49}" srcOrd="0" destOrd="0" parTransId="{7AE986D1-2DCF-4DF6-A800-32332F457729}" sibTransId="{491C6D0D-4DC7-4DC6-AEB1-3F09236A8662}"/>
    <dgm:cxn modelId="{07A1DCDA-18D9-46B2-935E-F4A9319EF3CC}" type="presOf" srcId="{93D90853-436E-4317-BA58-94B2CF76ABD8}" destId="{8E9AE106-D558-4DE6-B3BD-98381D60FD28}" srcOrd="0" destOrd="0" presId="urn:microsoft.com/office/officeart/2005/8/layout/hProcess4"/>
    <dgm:cxn modelId="{EA6BFEE0-626F-404F-8CD8-B92D70A11435}" srcId="{580F2D89-96F8-46CC-8D69-467F8AA562A3}" destId="{9AD11740-095E-4467-A396-8B8443B591E0}" srcOrd="4" destOrd="0" parTransId="{CF0B8717-474F-4864-8A09-C08BEFF643CB}" sibTransId="{0CB602E6-C44E-4C0D-A260-61950BE7BC4B}"/>
    <dgm:cxn modelId="{E1CA23F0-98AB-4CCE-A0CD-918BCAA2D0F5}" srcId="{9AD11740-095E-4467-A396-8B8443B591E0}" destId="{93D90853-436E-4317-BA58-94B2CF76ABD8}" srcOrd="0" destOrd="0" parTransId="{983F5AD7-9B36-4DAB-AA35-6913BE626F48}" sibTransId="{B37F2C9A-968E-44C4-8897-F55FE84FA738}"/>
    <dgm:cxn modelId="{05E439F6-E924-472F-9E65-54B5BE4D28D8}" type="presOf" srcId="{93D90853-436E-4317-BA58-94B2CF76ABD8}" destId="{B95700E8-F0FF-4EC7-B2D6-21DCC317254D}" srcOrd="1" destOrd="0" presId="urn:microsoft.com/office/officeart/2005/8/layout/hProcess4"/>
    <dgm:cxn modelId="{036735FA-045E-4D00-9F5D-8C1AD386F70D}" type="presOf" srcId="{EDC3CB0A-C41E-42FE-B89A-4133F4B6EC7D}" destId="{01D2F4C0-1472-4CE1-8AE5-D0654381AA24}" srcOrd="0" destOrd="0" presId="urn:microsoft.com/office/officeart/2005/8/layout/hProcess4"/>
    <dgm:cxn modelId="{1125B944-75C7-4346-91A8-EF4A5A50B2F0}" type="presParOf" srcId="{68442543-04A0-4870-B981-37E1DB311C91}" destId="{11780CD5-9279-42CC-A8C0-D23FFD13E0D7}" srcOrd="0" destOrd="0" presId="urn:microsoft.com/office/officeart/2005/8/layout/hProcess4"/>
    <dgm:cxn modelId="{79E39947-4DD7-486F-8B75-9F63A67A3B26}" type="presParOf" srcId="{68442543-04A0-4870-B981-37E1DB311C91}" destId="{28C711AB-8EFC-4FDC-8236-614CED5167BE}" srcOrd="1" destOrd="0" presId="urn:microsoft.com/office/officeart/2005/8/layout/hProcess4"/>
    <dgm:cxn modelId="{1D21800B-085F-4A7D-906B-C0361EFE7AED}" type="presParOf" srcId="{68442543-04A0-4870-B981-37E1DB311C91}" destId="{0DBB795A-D89D-4229-AA9D-67820E920D41}" srcOrd="2" destOrd="0" presId="urn:microsoft.com/office/officeart/2005/8/layout/hProcess4"/>
    <dgm:cxn modelId="{CC6A1904-933D-4AC2-9605-52702C406E83}" type="presParOf" srcId="{0DBB795A-D89D-4229-AA9D-67820E920D41}" destId="{ECFFA45C-40C6-4AC5-8B4D-B936D695662E}" srcOrd="0" destOrd="0" presId="urn:microsoft.com/office/officeart/2005/8/layout/hProcess4"/>
    <dgm:cxn modelId="{18D99B79-2C96-4A2A-8750-04E3542937E5}" type="presParOf" srcId="{ECFFA45C-40C6-4AC5-8B4D-B936D695662E}" destId="{3E54E141-B4DB-4388-A750-36D7E67D0F53}" srcOrd="0" destOrd="0" presId="urn:microsoft.com/office/officeart/2005/8/layout/hProcess4"/>
    <dgm:cxn modelId="{08A0E891-97C7-44C8-952C-B36AD59A5368}" type="presParOf" srcId="{ECFFA45C-40C6-4AC5-8B4D-B936D695662E}" destId="{8F9C4D06-3C38-4548-B27B-2F18D0BAE4CC}" srcOrd="1" destOrd="0" presId="urn:microsoft.com/office/officeart/2005/8/layout/hProcess4"/>
    <dgm:cxn modelId="{70175279-F1B2-477C-BF54-2970A4F88667}" type="presParOf" srcId="{ECFFA45C-40C6-4AC5-8B4D-B936D695662E}" destId="{4FCDE195-17E7-4585-9347-46C76BCBD043}" srcOrd="2" destOrd="0" presId="urn:microsoft.com/office/officeart/2005/8/layout/hProcess4"/>
    <dgm:cxn modelId="{50FF6CFB-BFBB-4958-8027-3F90EDBA3856}" type="presParOf" srcId="{ECFFA45C-40C6-4AC5-8B4D-B936D695662E}" destId="{EED20237-654D-4C70-BFB9-58701580A076}" srcOrd="3" destOrd="0" presId="urn:microsoft.com/office/officeart/2005/8/layout/hProcess4"/>
    <dgm:cxn modelId="{AB338519-3F2D-415F-B5C9-6441C52B37E6}" type="presParOf" srcId="{ECFFA45C-40C6-4AC5-8B4D-B936D695662E}" destId="{C94D5E20-7800-4482-9566-3B489F3F5DAA}" srcOrd="4" destOrd="0" presId="urn:microsoft.com/office/officeart/2005/8/layout/hProcess4"/>
    <dgm:cxn modelId="{E4A43C69-A92B-42C3-A1FC-C72AA7230C7B}" type="presParOf" srcId="{0DBB795A-D89D-4229-AA9D-67820E920D41}" destId="{623FBFEE-A171-4745-BABA-A48F206F74FF}" srcOrd="1" destOrd="0" presId="urn:microsoft.com/office/officeart/2005/8/layout/hProcess4"/>
    <dgm:cxn modelId="{7DEFD9CB-FEEF-46AF-B730-D2ED74059771}" type="presParOf" srcId="{0DBB795A-D89D-4229-AA9D-67820E920D41}" destId="{C4B5F6FE-8147-46E4-B902-0C3E803F7D50}" srcOrd="2" destOrd="0" presId="urn:microsoft.com/office/officeart/2005/8/layout/hProcess4"/>
    <dgm:cxn modelId="{F71D47E0-80D6-4DA1-8FDE-6DD0028EFEBB}" type="presParOf" srcId="{C4B5F6FE-8147-46E4-B902-0C3E803F7D50}" destId="{7CF477DD-DABE-42FB-B04A-F24D33E71D0D}" srcOrd="0" destOrd="0" presId="urn:microsoft.com/office/officeart/2005/8/layout/hProcess4"/>
    <dgm:cxn modelId="{5246B25D-AB8E-4F52-A9CE-7F5DCA98EF37}" type="presParOf" srcId="{C4B5F6FE-8147-46E4-B902-0C3E803F7D50}" destId="{3D012352-B6A4-41D1-9222-DB44CF91C048}" srcOrd="1" destOrd="0" presId="urn:microsoft.com/office/officeart/2005/8/layout/hProcess4"/>
    <dgm:cxn modelId="{EAF83552-D27A-4DEF-954C-20617700694F}" type="presParOf" srcId="{C4B5F6FE-8147-46E4-B902-0C3E803F7D50}" destId="{5B0BCBEB-3BD4-4D36-BD08-E709B3FF82E2}" srcOrd="2" destOrd="0" presId="urn:microsoft.com/office/officeart/2005/8/layout/hProcess4"/>
    <dgm:cxn modelId="{30B232E6-5DDD-4B26-B68A-459D56EB3869}" type="presParOf" srcId="{C4B5F6FE-8147-46E4-B902-0C3E803F7D50}" destId="{0A29F129-7467-4DA1-B1B4-AEA9C4082F62}" srcOrd="3" destOrd="0" presId="urn:microsoft.com/office/officeart/2005/8/layout/hProcess4"/>
    <dgm:cxn modelId="{50682267-4E33-4CB9-BA50-F48978F367CE}" type="presParOf" srcId="{C4B5F6FE-8147-46E4-B902-0C3E803F7D50}" destId="{CFBB021B-2BB8-4C8E-913F-25552C78CB02}" srcOrd="4" destOrd="0" presId="urn:microsoft.com/office/officeart/2005/8/layout/hProcess4"/>
    <dgm:cxn modelId="{F41B0473-0E89-4C82-887F-6505816A50AF}" type="presParOf" srcId="{0DBB795A-D89D-4229-AA9D-67820E920D41}" destId="{22B5A9A8-B761-4076-97F7-8F347B817443}" srcOrd="3" destOrd="0" presId="urn:microsoft.com/office/officeart/2005/8/layout/hProcess4"/>
    <dgm:cxn modelId="{BB746016-15F7-4EAB-BFC9-E8ECCFE822A7}" type="presParOf" srcId="{0DBB795A-D89D-4229-AA9D-67820E920D41}" destId="{F9C2AC01-0B20-4868-A2FF-12CB3F109104}" srcOrd="4" destOrd="0" presId="urn:microsoft.com/office/officeart/2005/8/layout/hProcess4"/>
    <dgm:cxn modelId="{F108C3F7-2261-4C3C-B689-375438209101}" type="presParOf" srcId="{F9C2AC01-0B20-4868-A2FF-12CB3F109104}" destId="{DE538F30-62A9-473B-9842-29D3561E51BA}" srcOrd="0" destOrd="0" presId="urn:microsoft.com/office/officeart/2005/8/layout/hProcess4"/>
    <dgm:cxn modelId="{2D53542E-4258-44ED-BDC6-13BEEEA5DD9E}" type="presParOf" srcId="{F9C2AC01-0B20-4868-A2FF-12CB3F109104}" destId="{D8021EA2-54A7-41B6-BCF6-BE9429FC924D}" srcOrd="1" destOrd="0" presId="urn:microsoft.com/office/officeart/2005/8/layout/hProcess4"/>
    <dgm:cxn modelId="{B221B802-0BAA-41A7-B5CE-95B1C1875121}" type="presParOf" srcId="{F9C2AC01-0B20-4868-A2FF-12CB3F109104}" destId="{9DA57744-026A-4996-BAAB-F8984D95F6FA}" srcOrd="2" destOrd="0" presId="urn:microsoft.com/office/officeart/2005/8/layout/hProcess4"/>
    <dgm:cxn modelId="{FF815299-19CD-4E7B-A813-2034C1450258}" type="presParOf" srcId="{F9C2AC01-0B20-4868-A2FF-12CB3F109104}" destId="{1B8507CA-5460-4BB2-8F49-9D986CB41E88}" srcOrd="3" destOrd="0" presId="urn:microsoft.com/office/officeart/2005/8/layout/hProcess4"/>
    <dgm:cxn modelId="{CF1772BE-147C-4C3D-988C-7D31F92900A8}" type="presParOf" srcId="{F9C2AC01-0B20-4868-A2FF-12CB3F109104}" destId="{A171CC37-6C78-49FE-94F2-5BED7E4DC49C}" srcOrd="4" destOrd="0" presId="urn:microsoft.com/office/officeart/2005/8/layout/hProcess4"/>
    <dgm:cxn modelId="{F406C13F-A5F4-4A00-9ACE-6F42115BFC9D}" type="presParOf" srcId="{0DBB795A-D89D-4229-AA9D-67820E920D41}" destId="{731A5EA9-C649-4246-9CE9-2D5B1846EDF2}" srcOrd="5" destOrd="0" presId="urn:microsoft.com/office/officeart/2005/8/layout/hProcess4"/>
    <dgm:cxn modelId="{C208F85C-040E-4AC0-A63F-8B72CEC08231}" type="presParOf" srcId="{0DBB795A-D89D-4229-AA9D-67820E920D41}" destId="{39530D59-E050-4245-84DE-CD9853C53EB4}" srcOrd="6" destOrd="0" presId="urn:microsoft.com/office/officeart/2005/8/layout/hProcess4"/>
    <dgm:cxn modelId="{CB4CD7C1-8F83-4269-965C-1922C3E23EFA}" type="presParOf" srcId="{39530D59-E050-4245-84DE-CD9853C53EB4}" destId="{F92DDBF0-C484-429A-9DD6-F33A652C94B3}" srcOrd="0" destOrd="0" presId="urn:microsoft.com/office/officeart/2005/8/layout/hProcess4"/>
    <dgm:cxn modelId="{E08B3722-A450-4DC2-ABBF-653C4B5E92CB}" type="presParOf" srcId="{39530D59-E050-4245-84DE-CD9853C53EB4}" destId="{8F8D6C24-946A-4D6D-9D22-7F03DE625FDC}" srcOrd="1" destOrd="0" presId="urn:microsoft.com/office/officeart/2005/8/layout/hProcess4"/>
    <dgm:cxn modelId="{9DB2D616-36E5-49D1-952A-67FB35EA2735}" type="presParOf" srcId="{39530D59-E050-4245-84DE-CD9853C53EB4}" destId="{4711C52E-F394-4936-A4F7-A777EF3CC486}" srcOrd="2" destOrd="0" presId="urn:microsoft.com/office/officeart/2005/8/layout/hProcess4"/>
    <dgm:cxn modelId="{4A909619-5E90-4A28-A616-C2057BF6C6C8}" type="presParOf" srcId="{39530D59-E050-4245-84DE-CD9853C53EB4}" destId="{C70F9784-8F3C-4418-85E0-A8057A887F23}" srcOrd="3" destOrd="0" presId="urn:microsoft.com/office/officeart/2005/8/layout/hProcess4"/>
    <dgm:cxn modelId="{4FC6818B-3856-436D-B1EE-AED44EA3A5FA}" type="presParOf" srcId="{39530D59-E050-4245-84DE-CD9853C53EB4}" destId="{F8B14595-F81F-4A21-B3A2-E2724B3AA70B}" srcOrd="4" destOrd="0" presId="urn:microsoft.com/office/officeart/2005/8/layout/hProcess4"/>
    <dgm:cxn modelId="{A5A10784-F5D7-4EB1-9E66-995DB9D47EBA}" type="presParOf" srcId="{0DBB795A-D89D-4229-AA9D-67820E920D41}" destId="{B58FF24E-127E-4BB7-B8E8-09CF47F5C19B}" srcOrd="7" destOrd="0" presId="urn:microsoft.com/office/officeart/2005/8/layout/hProcess4"/>
    <dgm:cxn modelId="{5965F040-EA97-420C-BF13-E8506DDA833A}" type="presParOf" srcId="{0DBB795A-D89D-4229-AA9D-67820E920D41}" destId="{BB98C004-2FD3-43DF-868D-B1ED78A6B0DC}" srcOrd="8" destOrd="0" presId="urn:microsoft.com/office/officeart/2005/8/layout/hProcess4"/>
    <dgm:cxn modelId="{92513142-2F1D-4B48-BA7D-2AA3F1B179A3}" type="presParOf" srcId="{BB98C004-2FD3-43DF-868D-B1ED78A6B0DC}" destId="{06AB15B4-EDA7-4AA2-8580-D5BE9018AE44}" srcOrd="0" destOrd="0" presId="urn:microsoft.com/office/officeart/2005/8/layout/hProcess4"/>
    <dgm:cxn modelId="{B3BB3B77-1137-4B53-A4BB-27B9DF04A714}" type="presParOf" srcId="{BB98C004-2FD3-43DF-868D-B1ED78A6B0DC}" destId="{8E9AE106-D558-4DE6-B3BD-98381D60FD28}" srcOrd="1" destOrd="0" presId="urn:microsoft.com/office/officeart/2005/8/layout/hProcess4"/>
    <dgm:cxn modelId="{D57DC536-2FD8-4BFA-9A4E-0243AABA59A9}" type="presParOf" srcId="{BB98C004-2FD3-43DF-868D-B1ED78A6B0DC}" destId="{B95700E8-F0FF-4EC7-B2D6-21DCC317254D}" srcOrd="2" destOrd="0" presId="urn:microsoft.com/office/officeart/2005/8/layout/hProcess4"/>
    <dgm:cxn modelId="{8BA882EF-525B-46DE-916D-676D63CABE08}" type="presParOf" srcId="{BB98C004-2FD3-43DF-868D-B1ED78A6B0DC}" destId="{5DD45AA9-4033-4813-B57E-8CA89314C33B}" srcOrd="3" destOrd="0" presId="urn:microsoft.com/office/officeart/2005/8/layout/hProcess4"/>
    <dgm:cxn modelId="{D4076EB8-0352-4CDF-AA51-10195644EF47}" type="presParOf" srcId="{BB98C004-2FD3-43DF-868D-B1ED78A6B0DC}" destId="{53D02282-CC67-4044-9B7C-6A6D7C67400B}" srcOrd="4" destOrd="0" presId="urn:microsoft.com/office/officeart/2005/8/layout/hProcess4"/>
    <dgm:cxn modelId="{5915AAB5-FCD8-4866-B48A-84B9299E20CB}" type="presParOf" srcId="{0DBB795A-D89D-4229-AA9D-67820E920D41}" destId="{6C7BB0CB-F4B3-4F86-AC5B-DF0AFD77116D}" srcOrd="9" destOrd="0" presId="urn:microsoft.com/office/officeart/2005/8/layout/hProcess4"/>
    <dgm:cxn modelId="{11695BB1-3029-4D8C-8BFA-88B640C4ACAD}" type="presParOf" srcId="{0DBB795A-D89D-4229-AA9D-67820E920D41}" destId="{B052CB35-1CA8-472D-ACFA-FFE183C80B3D}" srcOrd="10" destOrd="0" presId="urn:microsoft.com/office/officeart/2005/8/layout/hProcess4"/>
    <dgm:cxn modelId="{985179E7-EC24-4FCD-8BAA-253710521B64}" type="presParOf" srcId="{B052CB35-1CA8-472D-ACFA-FFE183C80B3D}" destId="{E8836130-DF74-466B-A2A9-10ABB329BEFE}" srcOrd="0" destOrd="0" presId="urn:microsoft.com/office/officeart/2005/8/layout/hProcess4"/>
    <dgm:cxn modelId="{624E98DD-59EE-4A4D-8F6E-52E56C00A780}" type="presParOf" srcId="{B052CB35-1CA8-472D-ACFA-FFE183C80B3D}" destId="{1440DC23-E97A-4815-A49A-06B82E20D68B}" srcOrd="1" destOrd="0" presId="urn:microsoft.com/office/officeart/2005/8/layout/hProcess4"/>
    <dgm:cxn modelId="{F9C92599-DFE1-4267-8FF6-A6E9D33BD075}" type="presParOf" srcId="{B052CB35-1CA8-472D-ACFA-FFE183C80B3D}" destId="{48AD90EE-2AEA-4E5D-8D62-5F6BDFBA23CC}" srcOrd="2" destOrd="0" presId="urn:microsoft.com/office/officeart/2005/8/layout/hProcess4"/>
    <dgm:cxn modelId="{70D8E7E8-7392-49AA-B4D1-45158A5462F6}" type="presParOf" srcId="{B052CB35-1CA8-472D-ACFA-FFE183C80B3D}" destId="{9761AF30-07AE-44E8-9A85-FA49DB732C21}" srcOrd="3" destOrd="0" presId="urn:microsoft.com/office/officeart/2005/8/layout/hProcess4"/>
    <dgm:cxn modelId="{D5096633-9DB1-4693-A7CE-680052B1B717}" type="presParOf" srcId="{B052CB35-1CA8-472D-ACFA-FFE183C80B3D}" destId="{73C1AD8F-4E5A-477E-92E5-1D15A4EFC3C4}" srcOrd="4" destOrd="0" presId="urn:microsoft.com/office/officeart/2005/8/layout/hProcess4"/>
    <dgm:cxn modelId="{D8A8B7DD-2DC0-4592-9DFD-DE12F85F335C}" type="presParOf" srcId="{0DBB795A-D89D-4229-AA9D-67820E920D41}" destId="{01D2F4C0-1472-4CE1-8AE5-D0654381AA24}" srcOrd="11" destOrd="0" presId="urn:microsoft.com/office/officeart/2005/8/layout/hProcess4"/>
    <dgm:cxn modelId="{08A31C30-1823-45CD-A696-30A4ADB9F019}" type="presParOf" srcId="{0DBB795A-D89D-4229-AA9D-67820E920D41}" destId="{2FCB6D6F-03E2-4471-98B0-B6F8548D806A}" srcOrd="12" destOrd="0" presId="urn:microsoft.com/office/officeart/2005/8/layout/hProcess4"/>
    <dgm:cxn modelId="{4A53C27E-1C7C-42A9-9FBD-D8AD87A258D7}" type="presParOf" srcId="{2FCB6D6F-03E2-4471-98B0-B6F8548D806A}" destId="{76933FD6-CAB0-470A-8A76-F95EF64EF643}" srcOrd="0" destOrd="0" presId="urn:microsoft.com/office/officeart/2005/8/layout/hProcess4"/>
    <dgm:cxn modelId="{5FA3E86B-E941-4ADF-B721-5AD5E286841D}" type="presParOf" srcId="{2FCB6D6F-03E2-4471-98B0-B6F8548D806A}" destId="{82335ECB-F9C3-46A2-9800-A8A7B1EC7F5B}" srcOrd="1" destOrd="0" presId="urn:microsoft.com/office/officeart/2005/8/layout/hProcess4"/>
    <dgm:cxn modelId="{15D532D6-9C44-4C1E-B8DC-C11C16390DC1}" type="presParOf" srcId="{2FCB6D6F-03E2-4471-98B0-B6F8548D806A}" destId="{3A58B852-5198-4B4C-8C93-906AA61A76F6}" srcOrd="2" destOrd="0" presId="urn:microsoft.com/office/officeart/2005/8/layout/hProcess4"/>
    <dgm:cxn modelId="{58733483-4540-4B93-96CB-500922F3C842}" type="presParOf" srcId="{2FCB6D6F-03E2-4471-98B0-B6F8548D806A}" destId="{84CFCD48-276A-4B77-842C-A095A8B06D19}" srcOrd="3" destOrd="0" presId="urn:microsoft.com/office/officeart/2005/8/layout/hProcess4"/>
    <dgm:cxn modelId="{80FBDCAC-B7B5-4514-968C-EBF3A501C55D}" type="presParOf" srcId="{2FCB6D6F-03E2-4471-98B0-B6F8548D806A}" destId="{440F40D0-B116-46DA-BA31-60AD57EDE5AB}"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0F2D89-96F8-46CC-8D69-467F8AA562A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GB"/>
        </a:p>
      </dgm:t>
    </dgm:pt>
    <dgm:pt modelId="{1F28A528-0B48-41FD-B96F-2295D8421820}">
      <dgm:prSet phldrT="[Text]"/>
      <dgm:spPr/>
      <dgm:t>
        <a:bodyPr/>
        <a:lstStyle/>
        <a:p>
          <a:r>
            <a:rPr lang="en-GB"/>
            <a:t>Stap A</a:t>
          </a:r>
        </a:p>
      </dgm:t>
    </dgm:pt>
    <dgm:pt modelId="{E1B603EF-91C6-4ABF-A154-59DF4AFEEB30}" type="parTrans" cxnId="{23BA0D60-7D7A-413A-89CD-A2F01BBD4F31}">
      <dgm:prSet/>
      <dgm:spPr/>
      <dgm:t>
        <a:bodyPr/>
        <a:lstStyle/>
        <a:p>
          <a:endParaRPr lang="en-GB"/>
        </a:p>
      </dgm:t>
    </dgm:pt>
    <dgm:pt modelId="{814C8A23-EC7A-4507-A5B2-BD4FCDD9A6A1}" type="sibTrans" cxnId="{23BA0D60-7D7A-413A-89CD-A2F01BBD4F31}">
      <dgm:prSet/>
      <dgm:spPr/>
      <dgm:t>
        <a:bodyPr/>
        <a:lstStyle/>
        <a:p>
          <a:endParaRPr lang="en-GB"/>
        </a:p>
      </dgm:t>
    </dgm:pt>
    <dgm:pt modelId="{350D9AE9-6CA8-4CCC-841C-D66F06DD8484}">
      <dgm:prSet phldrT="[Text]"/>
      <dgm:spPr/>
      <dgm:t>
        <a:bodyPr/>
        <a:lstStyle/>
        <a:p>
          <a:r>
            <a:rPr lang="en-GB"/>
            <a:t>Stap B</a:t>
          </a:r>
        </a:p>
      </dgm:t>
    </dgm:pt>
    <dgm:pt modelId="{2F21A891-26A8-4A03-BC45-ACB2A346B82A}" type="parTrans" cxnId="{0EEF0F6C-A070-4C0B-81A0-AF0E1E81CFA2}">
      <dgm:prSet/>
      <dgm:spPr/>
      <dgm:t>
        <a:bodyPr/>
        <a:lstStyle/>
        <a:p>
          <a:endParaRPr lang="en-GB"/>
        </a:p>
      </dgm:t>
    </dgm:pt>
    <dgm:pt modelId="{4CDED6C0-29D3-4539-A052-9DB7C5006DE6}" type="sibTrans" cxnId="{0EEF0F6C-A070-4C0B-81A0-AF0E1E81CFA2}">
      <dgm:prSet/>
      <dgm:spPr/>
      <dgm:t>
        <a:bodyPr/>
        <a:lstStyle/>
        <a:p>
          <a:endParaRPr lang="en-GB"/>
        </a:p>
      </dgm:t>
    </dgm:pt>
    <dgm:pt modelId="{19C3B42E-AEB5-4113-9956-F76C5E7DC145}">
      <dgm:prSet/>
      <dgm:spPr/>
      <dgm:t>
        <a:bodyPr/>
        <a:lstStyle/>
        <a:p>
          <a:r>
            <a:rPr lang="en-US"/>
            <a:t>Stap D</a:t>
          </a:r>
          <a:endParaRPr lang="en-GB"/>
        </a:p>
      </dgm:t>
    </dgm:pt>
    <dgm:pt modelId="{E3EE211F-08B8-4307-8340-858B460B7745}" type="parTrans" cxnId="{4C65F37B-B3C8-4D3A-8626-58E7E595E9D0}">
      <dgm:prSet/>
      <dgm:spPr/>
      <dgm:t>
        <a:bodyPr/>
        <a:lstStyle/>
        <a:p>
          <a:endParaRPr lang="en-GB"/>
        </a:p>
      </dgm:t>
    </dgm:pt>
    <dgm:pt modelId="{8D403095-5A4B-4474-B965-CDAAF3420D78}" type="sibTrans" cxnId="{4C65F37B-B3C8-4D3A-8626-58E7E595E9D0}">
      <dgm:prSet/>
      <dgm:spPr/>
      <dgm:t>
        <a:bodyPr/>
        <a:lstStyle/>
        <a:p>
          <a:endParaRPr lang="en-GB"/>
        </a:p>
      </dgm:t>
    </dgm:pt>
    <dgm:pt modelId="{9AD11740-095E-4467-A396-8B8443B591E0}">
      <dgm:prSet/>
      <dgm:spPr/>
      <dgm:t>
        <a:bodyPr/>
        <a:lstStyle/>
        <a:p>
          <a:r>
            <a:rPr lang="en-US"/>
            <a:t>Stap E</a:t>
          </a:r>
          <a:endParaRPr lang="en-GB"/>
        </a:p>
      </dgm:t>
    </dgm:pt>
    <dgm:pt modelId="{CF0B8717-474F-4864-8A09-C08BEFF643CB}" type="parTrans" cxnId="{EA6BFEE0-626F-404F-8CD8-B92D70A11435}">
      <dgm:prSet/>
      <dgm:spPr/>
      <dgm:t>
        <a:bodyPr/>
        <a:lstStyle/>
        <a:p>
          <a:endParaRPr lang="en-GB"/>
        </a:p>
      </dgm:t>
    </dgm:pt>
    <dgm:pt modelId="{0CB602E6-C44E-4C0D-A260-61950BE7BC4B}" type="sibTrans" cxnId="{EA6BFEE0-626F-404F-8CD8-B92D70A11435}">
      <dgm:prSet/>
      <dgm:spPr/>
      <dgm:t>
        <a:bodyPr/>
        <a:lstStyle/>
        <a:p>
          <a:endParaRPr lang="en-GB"/>
        </a:p>
      </dgm:t>
    </dgm:pt>
    <dgm:pt modelId="{344EE9C2-9835-4ABF-BEB2-437C8294A5CD}">
      <dgm:prSet/>
      <dgm:spPr/>
      <dgm:t>
        <a:bodyPr/>
        <a:lstStyle/>
        <a:p>
          <a:r>
            <a:rPr lang="en-GB"/>
            <a:t>Stap F</a:t>
          </a:r>
        </a:p>
      </dgm:t>
    </dgm:pt>
    <dgm:pt modelId="{D75B20B2-3C19-4A0C-B723-A66EBC115BEF}" type="parTrans" cxnId="{ED685095-F508-421A-B626-A8D82C657E50}">
      <dgm:prSet/>
      <dgm:spPr/>
      <dgm:t>
        <a:bodyPr/>
        <a:lstStyle/>
        <a:p>
          <a:endParaRPr lang="en-GB"/>
        </a:p>
      </dgm:t>
    </dgm:pt>
    <dgm:pt modelId="{EDC3CB0A-C41E-42FE-B89A-4133F4B6EC7D}" type="sibTrans" cxnId="{ED685095-F508-421A-B626-A8D82C657E50}">
      <dgm:prSet/>
      <dgm:spPr/>
      <dgm:t>
        <a:bodyPr/>
        <a:lstStyle/>
        <a:p>
          <a:endParaRPr lang="en-GB"/>
        </a:p>
      </dgm:t>
    </dgm:pt>
    <dgm:pt modelId="{23E606CE-35F1-4F13-825F-B1B89D8E3871}">
      <dgm:prSet/>
      <dgm:spPr/>
      <dgm:t>
        <a:bodyPr/>
        <a:lstStyle/>
        <a:p>
          <a:r>
            <a:rPr lang="en-GB"/>
            <a:t>Stap G</a:t>
          </a:r>
        </a:p>
      </dgm:t>
    </dgm:pt>
    <dgm:pt modelId="{20FAC1D9-39BC-4FCC-9305-AC3EF3E6B7B2}" type="parTrans" cxnId="{0DEB8D5A-EE90-423E-8466-EBAF23797BC3}">
      <dgm:prSet/>
      <dgm:spPr/>
      <dgm:t>
        <a:bodyPr/>
        <a:lstStyle/>
        <a:p>
          <a:endParaRPr lang="en-GB"/>
        </a:p>
      </dgm:t>
    </dgm:pt>
    <dgm:pt modelId="{23D9F49D-1756-4D0A-B5F7-2DE4BB5CE248}" type="sibTrans" cxnId="{0DEB8D5A-EE90-423E-8466-EBAF23797BC3}">
      <dgm:prSet/>
      <dgm:spPr/>
      <dgm:t>
        <a:bodyPr/>
        <a:lstStyle/>
        <a:p>
          <a:endParaRPr lang="en-GB"/>
        </a:p>
      </dgm:t>
    </dgm:pt>
    <dgm:pt modelId="{C64A58B6-6EA4-4F62-9F41-B5A334C4C040}">
      <dgm:prSet phldrT="[Text]"/>
      <dgm:spPr/>
      <dgm:t>
        <a:bodyPr/>
        <a:lstStyle/>
        <a:p>
          <a:r>
            <a:rPr lang="en-US"/>
            <a:t>Stap C</a:t>
          </a:r>
          <a:endParaRPr lang="en-GB"/>
        </a:p>
      </dgm:t>
    </dgm:pt>
    <dgm:pt modelId="{79DA5C17-0C92-463E-AE09-D6C36CEFB072}" type="parTrans" cxnId="{9E990D14-DC90-419A-B071-9AB28DBFE1CE}">
      <dgm:prSet/>
      <dgm:spPr/>
      <dgm:t>
        <a:bodyPr/>
        <a:lstStyle/>
        <a:p>
          <a:endParaRPr lang="en-GB"/>
        </a:p>
      </dgm:t>
    </dgm:pt>
    <dgm:pt modelId="{EFBA421C-014C-4F55-85D0-843C65CB58F9}" type="sibTrans" cxnId="{9E990D14-DC90-419A-B071-9AB28DBFE1CE}">
      <dgm:prSet/>
      <dgm:spPr/>
      <dgm:t>
        <a:bodyPr/>
        <a:lstStyle/>
        <a:p>
          <a:endParaRPr lang="en-GB"/>
        </a:p>
      </dgm:t>
    </dgm:pt>
    <dgm:pt modelId="{AF3FA4A7-59F0-434B-BE23-7FFEB80CBC8D}">
      <dgm:prSet phldrT="[Text]"/>
      <dgm:spPr/>
      <dgm:t>
        <a:bodyPr/>
        <a:lstStyle/>
        <a:p>
          <a:r>
            <a:rPr lang="en-GB"/>
            <a:t>Samenstellen Energieteam &amp; Projeclteider</a:t>
          </a:r>
        </a:p>
      </dgm:t>
    </dgm:pt>
    <dgm:pt modelId="{EC0B979B-DFF0-4D7E-B108-321F9997DAF0}" type="sibTrans" cxnId="{9A1A6904-47F1-4AAD-97A1-6146F62A5087}">
      <dgm:prSet/>
      <dgm:spPr/>
      <dgm:t>
        <a:bodyPr/>
        <a:lstStyle/>
        <a:p>
          <a:endParaRPr lang="en-GB"/>
        </a:p>
      </dgm:t>
    </dgm:pt>
    <dgm:pt modelId="{39158B78-A00A-45D5-B5A3-14FDDEC94CC8}" type="parTrans" cxnId="{9A1A6904-47F1-4AAD-97A1-6146F62A5087}">
      <dgm:prSet/>
      <dgm:spPr/>
      <dgm:t>
        <a:bodyPr/>
        <a:lstStyle/>
        <a:p>
          <a:endParaRPr lang="en-GB"/>
        </a:p>
      </dgm:t>
    </dgm:pt>
    <dgm:pt modelId="{BBCBF815-0E86-4912-B43D-8E61D2B98156}">
      <dgm:prSet phldrT="[Text]"/>
      <dgm:spPr/>
      <dgm:t>
        <a:bodyPr lIns="0" tIns="0" rIns="0" bIns="0"/>
        <a:lstStyle/>
        <a:p>
          <a:r>
            <a:rPr lang="nl-NL"/>
            <a:t>Beoordeling van potentiële energie-</a:t>
          </a:r>
          <a:br>
            <a:rPr lang="nl-NL"/>
          </a:br>
          <a:r>
            <a:rPr lang="nl-NL"/>
            <a:t>besparingen en maatregelen</a:t>
          </a:r>
          <a:endParaRPr lang="en-GB"/>
        </a:p>
      </dgm:t>
    </dgm:pt>
    <dgm:pt modelId="{108F5E0A-8278-4DE4-8591-B5F7CE8FDCEB}" type="sibTrans" cxnId="{04068A03-DFE1-4715-87F5-E17C6526A445}">
      <dgm:prSet/>
      <dgm:spPr/>
      <dgm:t>
        <a:bodyPr/>
        <a:lstStyle/>
        <a:p>
          <a:endParaRPr lang="en-GB"/>
        </a:p>
      </dgm:t>
    </dgm:pt>
    <dgm:pt modelId="{E051AD8F-47FF-479D-8734-52C0DB2EBF82}" type="parTrans" cxnId="{04068A03-DFE1-4715-87F5-E17C6526A445}">
      <dgm:prSet/>
      <dgm:spPr/>
      <dgm:t>
        <a:bodyPr/>
        <a:lstStyle/>
        <a:p>
          <a:endParaRPr lang="en-GB"/>
        </a:p>
      </dgm:t>
    </dgm:pt>
    <dgm:pt modelId="{AE4A53A2-900F-4408-91FB-EECDD13CA244}">
      <dgm:prSet phldrT="[Text]"/>
      <dgm:spPr/>
      <dgm:t>
        <a:bodyPr/>
        <a:lstStyle/>
        <a:p>
          <a:r>
            <a:rPr lang="en-US"/>
            <a:t>Opstellen van een energie-actieplan</a:t>
          </a:r>
          <a:endParaRPr lang="en-GB"/>
        </a:p>
      </dgm:t>
    </dgm:pt>
    <dgm:pt modelId="{A73C279A-AA2D-4C3C-966F-D9338EDBE86F}" type="sibTrans" cxnId="{8A5A8406-34C9-41CB-B7F6-8AC8742911F4}">
      <dgm:prSet/>
      <dgm:spPr/>
      <dgm:t>
        <a:bodyPr/>
        <a:lstStyle/>
        <a:p>
          <a:endParaRPr lang="en-GB"/>
        </a:p>
      </dgm:t>
    </dgm:pt>
    <dgm:pt modelId="{12199E6B-5A97-49C5-BB60-6468A5CF50BF}" type="parTrans" cxnId="{8A5A8406-34C9-41CB-B7F6-8AC8742911F4}">
      <dgm:prSet/>
      <dgm:spPr/>
      <dgm:t>
        <a:bodyPr/>
        <a:lstStyle/>
        <a:p>
          <a:endParaRPr lang="en-GB"/>
        </a:p>
      </dgm:t>
    </dgm:pt>
    <dgm:pt modelId="{D8A708AE-54C2-493B-8296-362B0BE7833A}">
      <dgm:prSet/>
      <dgm:spPr/>
      <dgm:t>
        <a:bodyPr/>
        <a:lstStyle/>
        <a:p>
          <a:r>
            <a:rPr lang="en-US" dirty="0" err="1"/>
            <a:t>Verbintenis</a:t>
          </a:r>
          <a:r>
            <a:rPr lang="en-US" dirty="0"/>
            <a:t> van </a:t>
          </a:r>
          <a:r>
            <a:rPr lang="en-US" dirty="0" err="1"/>
            <a:t>essentiële</a:t>
          </a:r>
          <a:r>
            <a:rPr lang="en-US" dirty="0"/>
            <a:t> MKB </a:t>
          </a:r>
          <a:r>
            <a:rPr lang="en-US" dirty="0" err="1"/>
            <a:t>bedrijven</a:t>
          </a:r>
          <a:endParaRPr lang="en-GB" dirty="0"/>
        </a:p>
      </dgm:t>
    </dgm:pt>
    <dgm:pt modelId="{7219E770-8FC7-437A-A446-A69B5FBA38D3}" type="sibTrans" cxnId="{3E5E4CA6-A056-4021-BF8E-9B9C0C6E049F}">
      <dgm:prSet/>
      <dgm:spPr/>
      <dgm:t>
        <a:bodyPr/>
        <a:lstStyle/>
        <a:p>
          <a:endParaRPr lang="en-GB"/>
        </a:p>
      </dgm:t>
    </dgm:pt>
    <dgm:pt modelId="{07F5C7CC-6FE4-41BC-8D01-1E9DBD705B61}" type="parTrans" cxnId="{3E5E4CA6-A056-4021-BF8E-9B9C0C6E049F}">
      <dgm:prSet/>
      <dgm:spPr/>
      <dgm:t>
        <a:bodyPr/>
        <a:lstStyle/>
        <a:p>
          <a:endParaRPr lang="en-GB"/>
        </a:p>
      </dgm:t>
    </dgm:pt>
    <dgm:pt modelId="{93D90853-436E-4317-BA58-94B2CF76ABD8}">
      <dgm:prSet/>
      <dgm:spPr/>
      <dgm:t>
        <a:bodyPr/>
        <a:lstStyle/>
        <a:p>
          <a:r>
            <a:rPr lang="nl-NL"/>
            <a:t>Een competente leverancier van energiediensten vinden </a:t>
          </a:r>
          <a:endParaRPr lang="en-GB"/>
        </a:p>
      </dgm:t>
    </dgm:pt>
    <dgm:pt modelId="{B37F2C9A-968E-44C4-8897-F55FE84FA738}" type="sibTrans" cxnId="{E1CA23F0-98AB-4CCE-A0CD-918BCAA2D0F5}">
      <dgm:prSet/>
      <dgm:spPr/>
      <dgm:t>
        <a:bodyPr/>
        <a:lstStyle/>
        <a:p>
          <a:endParaRPr lang="en-GB"/>
        </a:p>
      </dgm:t>
    </dgm:pt>
    <dgm:pt modelId="{983F5AD7-9B36-4DAB-AA35-6913BE626F48}" type="parTrans" cxnId="{E1CA23F0-98AB-4CCE-A0CD-918BCAA2D0F5}">
      <dgm:prSet/>
      <dgm:spPr/>
      <dgm:t>
        <a:bodyPr/>
        <a:lstStyle/>
        <a:p>
          <a:endParaRPr lang="en-GB"/>
        </a:p>
      </dgm:t>
    </dgm:pt>
    <dgm:pt modelId="{4B4E2890-E809-4999-B3A1-1E06F7C81F49}">
      <dgm:prSet/>
      <dgm:spPr/>
      <dgm:t>
        <a:bodyPr/>
        <a:lstStyle/>
        <a:p>
          <a:r>
            <a:rPr lang="en-GB"/>
            <a:t>Contracten ondertekenen</a:t>
          </a:r>
        </a:p>
      </dgm:t>
    </dgm:pt>
    <dgm:pt modelId="{491C6D0D-4DC7-4DC6-AEB1-3F09236A8662}" type="sibTrans" cxnId="{4EAF8FD5-F62A-4538-80CA-BCE76B2FA367}">
      <dgm:prSet/>
      <dgm:spPr/>
      <dgm:t>
        <a:bodyPr/>
        <a:lstStyle/>
        <a:p>
          <a:endParaRPr lang="en-GB"/>
        </a:p>
      </dgm:t>
    </dgm:pt>
    <dgm:pt modelId="{7AE986D1-2DCF-4DF6-A800-32332F457729}" type="parTrans" cxnId="{4EAF8FD5-F62A-4538-80CA-BCE76B2FA367}">
      <dgm:prSet/>
      <dgm:spPr/>
      <dgm:t>
        <a:bodyPr/>
        <a:lstStyle/>
        <a:p>
          <a:endParaRPr lang="en-GB"/>
        </a:p>
      </dgm:t>
    </dgm:pt>
    <dgm:pt modelId="{C57EBAA5-2C76-479C-9576-A094DC0B986D}">
      <dgm:prSet/>
      <dgm:spPr/>
      <dgm:t>
        <a:bodyPr/>
        <a:lstStyle/>
        <a:p>
          <a:r>
            <a:rPr lang="nl-NL"/>
            <a:t>Realisatie, controle </a:t>
          </a:r>
          <a:br>
            <a:rPr lang="nl-NL"/>
          </a:br>
          <a:r>
            <a:rPr lang="nl-NL"/>
            <a:t>&amp; onderhoud</a:t>
          </a:r>
          <a:endParaRPr lang="en-GB"/>
        </a:p>
      </dgm:t>
    </dgm:pt>
    <dgm:pt modelId="{8DBE70A0-525A-4735-994D-61E30130085B}" type="sibTrans" cxnId="{A4AE8760-1F78-4C5E-9AEF-4090C2DAC565}">
      <dgm:prSet/>
      <dgm:spPr/>
      <dgm:t>
        <a:bodyPr/>
        <a:lstStyle/>
        <a:p>
          <a:endParaRPr lang="en-GB"/>
        </a:p>
      </dgm:t>
    </dgm:pt>
    <dgm:pt modelId="{911ECC25-A49A-4AE8-B4F9-BFE9DC8A2BE6}" type="parTrans" cxnId="{A4AE8760-1F78-4C5E-9AEF-4090C2DAC565}">
      <dgm:prSet/>
      <dgm:spPr/>
      <dgm:t>
        <a:bodyPr/>
        <a:lstStyle/>
        <a:p>
          <a:endParaRPr lang="en-GB"/>
        </a:p>
      </dgm:t>
    </dgm:pt>
    <dgm:pt modelId="{68442543-04A0-4870-B981-37E1DB311C91}" type="pres">
      <dgm:prSet presAssocID="{580F2D89-96F8-46CC-8D69-467F8AA562A3}" presName="Name0" presStyleCnt="0">
        <dgm:presLayoutVars>
          <dgm:dir/>
          <dgm:animLvl val="lvl"/>
          <dgm:resizeHandles val="exact"/>
        </dgm:presLayoutVars>
      </dgm:prSet>
      <dgm:spPr/>
    </dgm:pt>
    <dgm:pt modelId="{11780CD5-9279-42CC-A8C0-D23FFD13E0D7}" type="pres">
      <dgm:prSet presAssocID="{580F2D89-96F8-46CC-8D69-467F8AA562A3}" presName="tSp" presStyleCnt="0"/>
      <dgm:spPr/>
    </dgm:pt>
    <dgm:pt modelId="{28C711AB-8EFC-4FDC-8236-614CED5167BE}" type="pres">
      <dgm:prSet presAssocID="{580F2D89-96F8-46CC-8D69-467F8AA562A3}" presName="bSp" presStyleCnt="0"/>
      <dgm:spPr/>
    </dgm:pt>
    <dgm:pt modelId="{0DBB795A-D89D-4229-AA9D-67820E920D41}" type="pres">
      <dgm:prSet presAssocID="{580F2D89-96F8-46CC-8D69-467F8AA562A3}" presName="process" presStyleCnt="0"/>
      <dgm:spPr/>
    </dgm:pt>
    <dgm:pt modelId="{ECFFA45C-40C6-4AC5-8B4D-B936D695662E}" type="pres">
      <dgm:prSet presAssocID="{1F28A528-0B48-41FD-B96F-2295D8421820}" presName="composite1" presStyleCnt="0"/>
      <dgm:spPr/>
    </dgm:pt>
    <dgm:pt modelId="{3E54E141-B4DB-4388-A750-36D7E67D0F53}" type="pres">
      <dgm:prSet presAssocID="{1F28A528-0B48-41FD-B96F-2295D8421820}" presName="dummyNode1" presStyleLbl="node1" presStyleIdx="0" presStyleCnt="7"/>
      <dgm:spPr/>
    </dgm:pt>
    <dgm:pt modelId="{8F9C4D06-3C38-4548-B27B-2F18D0BAE4CC}" type="pres">
      <dgm:prSet presAssocID="{1F28A528-0B48-41FD-B96F-2295D8421820}" presName="childNode1" presStyleLbl="bgAcc1" presStyleIdx="0" presStyleCnt="7">
        <dgm:presLayoutVars>
          <dgm:bulletEnabled val="1"/>
        </dgm:presLayoutVars>
      </dgm:prSet>
      <dgm:spPr/>
    </dgm:pt>
    <dgm:pt modelId="{4FCDE195-17E7-4585-9347-46C76BCBD043}" type="pres">
      <dgm:prSet presAssocID="{1F28A528-0B48-41FD-B96F-2295D8421820}" presName="childNode1tx" presStyleLbl="bgAcc1" presStyleIdx="0" presStyleCnt="7">
        <dgm:presLayoutVars>
          <dgm:bulletEnabled val="1"/>
        </dgm:presLayoutVars>
      </dgm:prSet>
      <dgm:spPr/>
    </dgm:pt>
    <dgm:pt modelId="{EED20237-654D-4C70-BFB9-58701580A076}" type="pres">
      <dgm:prSet presAssocID="{1F28A528-0B48-41FD-B96F-2295D8421820}" presName="parentNode1" presStyleLbl="node1" presStyleIdx="0" presStyleCnt="7">
        <dgm:presLayoutVars>
          <dgm:chMax val="1"/>
          <dgm:bulletEnabled val="1"/>
        </dgm:presLayoutVars>
      </dgm:prSet>
      <dgm:spPr/>
    </dgm:pt>
    <dgm:pt modelId="{C94D5E20-7800-4482-9566-3B489F3F5DAA}" type="pres">
      <dgm:prSet presAssocID="{1F28A528-0B48-41FD-B96F-2295D8421820}" presName="connSite1" presStyleCnt="0"/>
      <dgm:spPr/>
    </dgm:pt>
    <dgm:pt modelId="{623FBFEE-A171-4745-BABA-A48F206F74FF}" type="pres">
      <dgm:prSet presAssocID="{814C8A23-EC7A-4507-A5B2-BD4FCDD9A6A1}" presName="Name9" presStyleLbl="sibTrans2D1" presStyleIdx="0" presStyleCnt="6"/>
      <dgm:spPr/>
    </dgm:pt>
    <dgm:pt modelId="{C4B5F6FE-8147-46E4-B902-0C3E803F7D50}" type="pres">
      <dgm:prSet presAssocID="{350D9AE9-6CA8-4CCC-841C-D66F06DD8484}" presName="composite2" presStyleCnt="0"/>
      <dgm:spPr/>
    </dgm:pt>
    <dgm:pt modelId="{7CF477DD-DABE-42FB-B04A-F24D33E71D0D}" type="pres">
      <dgm:prSet presAssocID="{350D9AE9-6CA8-4CCC-841C-D66F06DD8484}" presName="dummyNode2" presStyleLbl="node1" presStyleIdx="0" presStyleCnt="7"/>
      <dgm:spPr/>
    </dgm:pt>
    <dgm:pt modelId="{3D012352-B6A4-41D1-9222-DB44CF91C048}" type="pres">
      <dgm:prSet presAssocID="{350D9AE9-6CA8-4CCC-841C-D66F06DD8484}" presName="childNode2" presStyleLbl="bgAcc1" presStyleIdx="1" presStyleCnt="7">
        <dgm:presLayoutVars>
          <dgm:bulletEnabled val="1"/>
        </dgm:presLayoutVars>
      </dgm:prSet>
      <dgm:spPr/>
    </dgm:pt>
    <dgm:pt modelId="{5B0BCBEB-3BD4-4D36-BD08-E709B3FF82E2}" type="pres">
      <dgm:prSet presAssocID="{350D9AE9-6CA8-4CCC-841C-D66F06DD8484}" presName="childNode2tx" presStyleLbl="bgAcc1" presStyleIdx="1" presStyleCnt="7">
        <dgm:presLayoutVars>
          <dgm:bulletEnabled val="1"/>
        </dgm:presLayoutVars>
      </dgm:prSet>
      <dgm:spPr/>
    </dgm:pt>
    <dgm:pt modelId="{0A29F129-7467-4DA1-B1B4-AEA9C4082F62}" type="pres">
      <dgm:prSet presAssocID="{350D9AE9-6CA8-4CCC-841C-D66F06DD8484}" presName="parentNode2" presStyleLbl="node1" presStyleIdx="1" presStyleCnt="7">
        <dgm:presLayoutVars>
          <dgm:chMax val="0"/>
          <dgm:bulletEnabled val="1"/>
        </dgm:presLayoutVars>
      </dgm:prSet>
      <dgm:spPr/>
    </dgm:pt>
    <dgm:pt modelId="{CFBB021B-2BB8-4C8E-913F-25552C78CB02}" type="pres">
      <dgm:prSet presAssocID="{350D9AE9-6CA8-4CCC-841C-D66F06DD8484}" presName="connSite2" presStyleCnt="0"/>
      <dgm:spPr/>
    </dgm:pt>
    <dgm:pt modelId="{22B5A9A8-B761-4076-97F7-8F347B817443}" type="pres">
      <dgm:prSet presAssocID="{4CDED6C0-29D3-4539-A052-9DB7C5006DE6}" presName="Name18" presStyleLbl="sibTrans2D1" presStyleIdx="1" presStyleCnt="6"/>
      <dgm:spPr/>
    </dgm:pt>
    <dgm:pt modelId="{F9C2AC01-0B20-4868-A2FF-12CB3F109104}" type="pres">
      <dgm:prSet presAssocID="{C64A58B6-6EA4-4F62-9F41-B5A334C4C040}" presName="composite1" presStyleCnt="0"/>
      <dgm:spPr/>
    </dgm:pt>
    <dgm:pt modelId="{DE538F30-62A9-473B-9842-29D3561E51BA}" type="pres">
      <dgm:prSet presAssocID="{C64A58B6-6EA4-4F62-9F41-B5A334C4C040}" presName="dummyNode1" presStyleLbl="node1" presStyleIdx="1" presStyleCnt="7"/>
      <dgm:spPr/>
    </dgm:pt>
    <dgm:pt modelId="{D8021EA2-54A7-41B6-BCF6-BE9429FC924D}" type="pres">
      <dgm:prSet presAssocID="{C64A58B6-6EA4-4F62-9F41-B5A334C4C040}" presName="childNode1" presStyleLbl="bgAcc1" presStyleIdx="2" presStyleCnt="7">
        <dgm:presLayoutVars>
          <dgm:bulletEnabled val="1"/>
        </dgm:presLayoutVars>
      </dgm:prSet>
      <dgm:spPr/>
    </dgm:pt>
    <dgm:pt modelId="{9DA57744-026A-4996-BAAB-F8984D95F6FA}" type="pres">
      <dgm:prSet presAssocID="{C64A58B6-6EA4-4F62-9F41-B5A334C4C040}" presName="childNode1tx" presStyleLbl="bgAcc1" presStyleIdx="2" presStyleCnt="7">
        <dgm:presLayoutVars>
          <dgm:bulletEnabled val="1"/>
        </dgm:presLayoutVars>
      </dgm:prSet>
      <dgm:spPr/>
    </dgm:pt>
    <dgm:pt modelId="{1B8507CA-5460-4BB2-8F49-9D986CB41E88}" type="pres">
      <dgm:prSet presAssocID="{C64A58B6-6EA4-4F62-9F41-B5A334C4C040}" presName="parentNode1" presStyleLbl="node1" presStyleIdx="2" presStyleCnt="7">
        <dgm:presLayoutVars>
          <dgm:chMax val="1"/>
          <dgm:bulletEnabled val="1"/>
        </dgm:presLayoutVars>
      </dgm:prSet>
      <dgm:spPr/>
    </dgm:pt>
    <dgm:pt modelId="{A171CC37-6C78-49FE-94F2-5BED7E4DC49C}" type="pres">
      <dgm:prSet presAssocID="{C64A58B6-6EA4-4F62-9F41-B5A334C4C040}" presName="connSite1" presStyleCnt="0"/>
      <dgm:spPr/>
    </dgm:pt>
    <dgm:pt modelId="{731A5EA9-C649-4246-9CE9-2D5B1846EDF2}" type="pres">
      <dgm:prSet presAssocID="{EFBA421C-014C-4F55-85D0-843C65CB58F9}" presName="Name9" presStyleLbl="sibTrans2D1" presStyleIdx="2" presStyleCnt="6"/>
      <dgm:spPr/>
    </dgm:pt>
    <dgm:pt modelId="{39530D59-E050-4245-84DE-CD9853C53EB4}" type="pres">
      <dgm:prSet presAssocID="{19C3B42E-AEB5-4113-9956-F76C5E7DC145}" presName="composite2" presStyleCnt="0"/>
      <dgm:spPr/>
    </dgm:pt>
    <dgm:pt modelId="{F92DDBF0-C484-429A-9DD6-F33A652C94B3}" type="pres">
      <dgm:prSet presAssocID="{19C3B42E-AEB5-4113-9956-F76C5E7DC145}" presName="dummyNode2" presStyleLbl="node1" presStyleIdx="2" presStyleCnt="7"/>
      <dgm:spPr/>
    </dgm:pt>
    <dgm:pt modelId="{8F8D6C24-946A-4D6D-9D22-7F03DE625FDC}" type="pres">
      <dgm:prSet presAssocID="{19C3B42E-AEB5-4113-9956-F76C5E7DC145}" presName="childNode2" presStyleLbl="bgAcc1" presStyleIdx="3" presStyleCnt="7">
        <dgm:presLayoutVars>
          <dgm:bulletEnabled val="1"/>
        </dgm:presLayoutVars>
      </dgm:prSet>
      <dgm:spPr/>
    </dgm:pt>
    <dgm:pt modelId="{4711C52E-F394-4936-A4F7-A777EF3CC486}" type="pres">
      <dgm:prSet presAssocID="{19C3B42E-AEB5-4113-9956-F76C5E7DC145}" presName="childNode2tx" presStyleLbl="bgAcc1" presStyleIdx="3" presStyleCnt="7">
        <dgm:presLayoutVars>
          <dgm:bulletEnabled val="1"/>
        </dgm:presLayoutVars>
      </dgm:prSet>
      <dgm:spPr/>
    </dgm:pt>
    <dgm:pt modelId="{C70F9784-8F3C-4418-85E0-A8057A887F23}" type="pres">
      <dgm:prSet presAssocID="{19C3B42E-AEB5-4113-9956-F76C5E7DC145}" presName="parentNode2" presStyleLbl="node1" presStyleIdx="3" presStyleCnt="7">
        <dgm:presLayoutVars>
          <dgm:chMax val="0"/>
          <dgm:bulletEnabled val="1"/>
        </dgm:presLayoutVars>
      </dgm:prSet>
      <dgm:spPr/>
    </dgm:pt>
    <dgm:pt modelId="{F8B14595-F81F-4A21-B3A2-E2724B3AA70B}" type="pres">
      <dgm:prSet presAssocID="{19C3B42E-AEB5-4113-9956-F76C5E7DC145}" presName="connSite2" presStyleCnt="0"/>
      <dgm:spPr/>
    </dgm:pt>
    <dgm:pt modelId="{B58FF24E-127E-4BB7-B8E8-09CF47F5C19B}" type="pres">
      <dgm:prSet presAssocID="{8D403095-5A4B-4474-B965-CDAAF3420D78}" presName="Name18" presStyleLbl="sibTrans2D1" presStyleIdx="3" presStyleCnt="6"/>
      <dgm:spPr/>
    </dgm:pt>
    <dgm:pt modelId="{BB98C004-2FD3-43DF-868D-B1ED78A6B0DC}" type="pres">
      <dgm:prSet presAssocID="{9AD11740-095E-4467-A396-8B8443B591E0}" presName="composite1" presStyleCnt="0"/>
      <dgm:spPr/>
    </dgm:pt>
    <dgm:pt modelId="{06AB15B4-EDA7-4AA2-8580-D5BE9018AE44}" type="pres">
      <dgm:prSet presAssocID="{9AD11740-095E-4467-A396-8B8443B591E0}" presName="dummyNode1" presStyleLbl="node1" presStyleIdx="3" presStyleCnt="7"/>
      <dgm:spPr/>
    </dgm:pt>
    <dgm:pt modelId="{8E9AE106-D558-4DE6-B3BD-98381D60FD28}" type="pres">
      <dgm:prSet presAssocID="{9AD11740-095E-4467-A396-8B8443B591E0}" presName="childNode1" presStyleLbl="bgAcc1" presStyleIdx="4" presStyleCnt="7">
        <dgm:presLayoutVars>
          <dgm:bulletEnabled val="1"/>
        </dgm:presLayoutVars>
      </dgm:prSet>
      <dgm:spPr/>
    </dgm:pt>
    <dgm:pt modelId="{B95700E8-F0FF-4EC7-B2D6-21DCC317254D}" type="pres">
      <dgm:prSet presAssocID="{9AD11740-095E-4467-A396-8B8443B591E0}" presName="childNode1tx" presStyleLbl="bgAcc1" presStyleIdx="4" presStyleCnt="7">
        <dgm:presLayoutVars>
          <dgm:bulletEnabled val="1"/>
        </dgm:presLayoutVars>
      </dgm:prSet>
      <dgm:spPr/>
    </dgm:pt>
    <dgm:pt modelId="{5DD45AA9-4033-4813-B57E-8CA89314C33B}" type="pres">
      <dgm:prSet presAssocID="{9AD11740-095E-4467-A396-8B8443B591E0}" presName="parentNode1" presStyleLbl="node1" presStyleIdx="4" presStyleCnt="7">
        <dgm:presLayoutVars>
          <dgm:chMax val="1"/>
          <dgm:bulletEnabled val="1"/>
        </dgm:presLayoutVars>
      </dgm:prSet>
      <dgm:spPr/>
    </dgm:pt>
    <dgm:pt modelId="{53D02282-CC67-4044-9B7C-6A6D7C67400B}" type="pres">
      <dgm:prSet presAssocID="{9AD11740-095E-4467-A396-8B8443B591E0}" presName="connSite1" presStyleCnt="0"/>
      <dgm:spPr/>
    </dgm:pt>
    <dgm:pt modelId="{6C7BB0CB-F4B3-4F86-AC5B-DF0AFD77116D}" type="pres">
      <dgm:prSet presAssocID="{0CB602E6-C44E-4C0D-A260-61950BE7BC4B}" presName="Name9" presStyleLbl="sibTrans2D1" presStyleIdx="4" presStyleCnt="6"/>
      <dgm:spPr/>
    </dgm:pt>
    <dgm:pt modelId="{B052CB35-1CA8-472D-ACFA-FFE183C80B3D}" type="pres">
      <dgm:prSet presAssocID="{344EE9C2-9835-4ABF-BEB2-437C8294A5CD}" presName="composite2" presStyleCnt="0"/>
      <dgm:spPr/>
    </dgm:pt>
    <dgm:pt modelId="{E8836130-DF74-466B-A2A9-10ABB329BEFE}" type="pres">
      <dgm:prSet presAssocID="{344EE9C2-9835-4ABF-BEB2-437C8294A5CD}" presName="dummyNode2" presStyleLbl="node1" presStyleIdx="4" presStyleCnt="7"/>
      <dgm:spPr/>
    </dgm:pt>
    <dgm:pt modelId="{1440DC23-E97A-4815-A49A-06B82E20D68B}" type="pres">
      <dgm:prSet presAssocID="{344EE9C2-9835-4ABF-BEB2-437C8294A5CD}" presName="childNode2" presStyleLbl="bgAcc1" presStyleIdx="5" presStyleCnt="7">
        <dgm:presLayoutVars>
          <dgm:bulletEnabled val="1"/>
        </dgm:presLayoutVars>
      </dgm:prSet>
      <dgm:spPr/>
    </dgm:pt>
    <dgm:pt modelId="{48AD90EE-2AEA-4E5D-8D62-5F6BDFBA23CC}" type="pres">
      <dgm:prSet presAssocID="{344EE9C2-9835-4ABF-BEB2-437C8294A5CD}" presName="childNode2tx" presStyleLbl="bgAcc1" presStyleIdx="5" presStyleCnt="7">
        <dgm:presLayoutVars>
          <dgm:bulletEnabled val="1"/>
        </dgm:presLayoutVars>
      </dgm:prSet>
      <dgm:spPr/>
    </dgm:pt>
    <dgm:pt modelId="{9761AF30-07AE-44E8-9A85-FA49DB732C21}" type="pres">
      <dgm:prSet presAssocID="{344EE9C2-9835-4ABF-BEB2-437C8294A5CD}" presName="parentNode2" presStyleLbl="node1" presStyleIdx="5" presStyleCnt="7">
        <dgm:presLayoutVars>
          <dgm:chMax val="0"/>
          <dgm:bulletEnabled val="1"/>
        </dgm:presLayoutVars>
      </dgm:prSet>
      <dgm:spPr/>
    </dgm:pt>
    <dgm:pt modelId="{73C1AD8F-4E5A-477E-92E5-1D15A4EFC3C4}" type="pres">
      <dgm:prSet presAssocID="{344EE9C2-9835-4ABF-BEB2-437C8294A5CD}" presName="connSite2" presStyleCnt="0"/>
      <dgm:spPr/>
    </dgm:pt>
    <dgm:pt modelId="{01D2F4C0-1472-4CE1-8AE5-D0654381AA24}" type="pres">
      <dgm:prSet presAssocID="{EDC3CB0A-C41E-42FE-B89A-4133F4B6EC7D}" presName="Name18" presStyleLbl="sibTrans2D1" presStyleIdx="5" presStyleCnt="6"/>
      <dgm:spPr/>
    </dgm:pt>
    <dgm:pt modelId="{2FCB6D6F-03E2-4471-98B0-B6F8548D806A}" type="pres">
      <dgm:prSet presAssocID="{23E606CE-35F1-4F13-825F-B1B89D8E3871}" presName="composite1" presStyleCnt="0"/>
      <dgm:spPr/>
    </dgm:pt>
    <dgm:pt modelId="{76933FD6-CAB0-470A-8A76-F95EF64EF643}" type="pres">
      <dgm:prSet presAssocID="{23E606CE-35F1-4F13-825F-B1B89D8E3871}" presName="dummyNode1" presStyleLbl="node1" presStyleIdx="5" presStyleCnt="7"/>
      <dgm:spPr/>
    </dgm:pt>
    <dgm:pt modelId="{82335ECB-F9C3-46A2-9800-A8A7B1EC7F5B}" type="pres">
      <dgm:prSet presAssocID="{23E606CE-35F1-4F13-825F-B1B89D8E3871}" presName="childNode1" presStyleLbl="bgAcc1" presStyleIdx="6" presStyleCnt="7">
        <dgm:presLayoutVars>
          <dgm:bulletEnabled val="1"/>
        </dgm:presLayoutVars>
      </dgm:prSet>
      <dgm:spPr/>
    </dgm:pt>
    <dgm:pt modelId="{3A58B852-5198-4B4C-8C93-906AA61A76F6}" type="pres">
      <dgm:prSet presAssocID="{23E606CE-35F1-4F13-825F-B1B89D8E3871}" presName="childNode1tx" presStyleLbl="bgAcc1" presStyleIdx="6" presStyleCnt="7">
        <dgm:presLayoutVars>
          <dgm:bulletEnabled val="1"/>
        </dgm:presLayoutVars>
      </dgm:prSet>
      <dgm:spPr/>
    </dgm:pt>
    <dgm:pt modelId="{84CFCD48-276A-4B77-842C-A095A8B06D19}" type="pres">
      <dgm:prSet presAssocID="{23E606CE-35F1-4F13-825F-B1B89D8E3871}" presName="parentNode1" presStyleLbl="node1" presStyleIdx="6" presStyleCnt="7">
        <dgm:presLayoutVars>
          <dgm:chMax val="1"/>
          <dgm:bulletEnabled val="1"/>
        </dgm:presLayoutVars>
      </dgm:prSet>
      <dgm:spPr/>
    </dgm:pt>
    <dgm:pt modelId="{440F40D0-B116-46DA-BA31-60AD57EDE5AB}" type="pres">
      <dgm:prSet presAssocID="{23E606CE-35F1-4F13-825F-B1B89D8E3871}" presName="connSite1" presStyleCnt="0"/>
      <dgm:spPr/>
    </dgm:pt>
  </dgm:ptLst>
  <dgm:cxnLst>
    <dgm:cxn modelId="{04068A03-DFE1-4715-87F5-E17C6526A445}" srcId="{350D9AE9-6CA8-4CCC-841C-D66F06DD8484}" destId="{BBCBF815-0E86-4912-B43D-8E61D2B98156}" srcOrd="0" destOrd="0" parTransId="{E051AD8F-47FF-479D-8734-52C0DB2EBF82}" sibTransId="{108F5E0A-8278-4DE4-8591-B5F7CE8FDCEB}"/>
    <dgm:cxn modelId="{9A1A6904-47F1-4AAD-97A1-6146F62A5087}" srcId="{1F28A528-0B48-41FD-B96F-2295D8421820}" destId="{AF3FA4A7-59F0-434B-BE23-7FFEB80CBC8D}" srcOrd="0" destOrd="0" parTransId="{39158B78-A00A-45D5-B5A3-14FDDEC94CC8}" sibTransId="{EC0B979B-DFF0-4D7E-B108-321F9997DAF0}"/>
    <dgm:cxn modelId="{8A5A8406-34C9-41CB-B7F6-8AC8742911F4}" srcId="{C64A58B6-6EA4-4F62-9F41-B5A334C4C040}" destId="{AE4A53A2-900F-4408-91FB-EECDD13CA244}" srcOrd="0" destOrd="0" parTransId="{12199E6B-5A97-49C5-BB60-6468A5CF50BF}" sibTransId="{A73C279A-AA2D-4C3C-966F-D9338EDBE86F}"/>
    <dgm:cxn modelId="{6537AB07-0FAF-41A0-AFCF-B2BABEAF5C4E}" type="presOf" srcId="{4CDED6C0-29D3-4539-A052-9DB7C5006DE6}" destId="{22B5A9A8-B761-4076-97F7-8F347B817443}" srcOrd="0" destOrd="0" presId="urn:microsoft.com/office/officeart/2005/8/layout/hProcess4"/>
    <dgm:cxn modelId="{9E990D14-DC90-419A-B071-9AB28DBFE1CE}" srcId="{580F2D89-96F8-46CC-8D69-467F8AA562A3}" destId="{C64A58B6-6EA4-4F62-9F41-B5A334C4C040}" srcOrd="2" destOrd="0" parTransId="{79DA5C17-0C92-463E-AE09-D6C36CEFB072}" sibTransId="{EFBA421C-014C-4F55-85D0-843C65CB58F9}"/>
    <dgm:cxn modelId="{BBDFE514-337B-4C78-9E1D-798CCB3BA225}" type="presOf" srcId="{19C3B42E-AEB5-4113-9956-F76C5E7DC145}" destId="{C70F9784-8F3C-4418-85E0-A8057A887F23}" srcOrd="0" destOrd="0" presId="urn:microsoft.com/office/officeart/2005/8/layout/hProcess4"/>
    <dgm:cxn modelId="{25A6D81B-3942-4716-ACBA-05F096714EBA}" type="presOf" srcId="{C64A58B6-6EA4-4F62-9F41-B5A334C4C040}" destId="{1B8507CA-5460-4BB2-8F49-9D986CB41E88}" srcOrd="0" destOrd="0" presId="urn:microsoft.com/office/officeart/2005/8/layout/hProcess4"/>
    <dgm:cxn modelId="{7A165E21-D626-465F-9806-236B443525C5}" type="presOf" srcId="{0CB602E6-C44E-4C0D-A260-61950BE7BC4B}" destId="{6C7BB0CB-F4B3-4F86-AC5B-DF0AFD77116D}" srcOrd="0" destOrd="0" presId="urn:microsoft.com/office/officeart/2005/8/layout/hProcess4"/>
    <dgm:cxn modelId="{2A087E21-2B1F-4327-B3FE-ABC8EF8C7AA6}" type="presOf" srcId="{AE4A53A2-900F-4408-91FB-EECDD13CA244}" destId="{9DA57744-026A-4996-BAAB-F8984D95F6FA}" srcOrd="1" destOrd="0" presId="urn:microsoft.com/office/officeart/2005/8/layout/hProcess4"/>
    <dgm:cxn modelId="{FA2F0A26-2541-4E7A-B52B-34415E68CCE4}" type="presOf" srcId="{AF3FA4A7-59F0-434B-BE23-7FFEB80CBC8D}" destId="{4FCDE195-17E7-4585-9347-46C76BCBD043}" srcOrd="1" destOrd="0" presId="urn:microsoft.com/office/officeart/2005/8/layout/hProcess4"/>
    <dgm:cxn modelId="{4667BC36-7ECA-48BF-8D3E-A2A77E016A8B}" type="presOf" srcId="{350D9AE9-6CA8-4CCC-841C-D66F06DD8484}" destId="{0A29F129-7467-4DA1-B1B4-AEA9C4082F62}" srcOrd="0" destOrd="0" presId="urn:microsoft.com/office/officeart/2005/8/layout/hProcess4"/>
    <dgm:cxn modelId="{E3ED693B-B8F9-4E06-BFB1-D978FBDB9CD6}" type="presOf" srcId="{D8A708AE-54C2-493B-8296-362B0BE7833A}" destId="{4711C52E-F394-4936-A4F7-A777EF3CC486}" srcOrd="1" destOrd="0" presId="urn:microsoft.com/office/officeart/2005/8/layout/hProcess4"/>
    <dgm:cxn modelId="{7B35493D-6B92-447E-B7FB-AA09865E1710}" type="presOf" srcId="{4B4E2890-E809-4999-B3A1-1E06F7C81F49}" destId="{48AD90EE-2AEA-4E5D-8D62-5F6BDFBA23CC}" srcOrd="1" destOrd="0" presId="urn:microsoft.com/office/officeart/2005/8/layout/hProcess4"/>
    <dgm:cxn modelId="{23BA0D60-7D7A-413A-89CD-A2F01BBD4F31}" srcId="{580F2D89-96F8-46CC-8D69-467F8AA562A3}" destId="{1F28A528-0B48-41FD-B96F-2295D8421820}" srcOrd="0" destOrd="0" parTransId="{E1B603EF-91C6-4ABF-A154-59DF4AFEEB30}" sibTransId="{814C8A23-EC7A-4507-A5B2-BD4FCDD9A6A1}"/>
    <dgm:cxn modelId="{A4AE8760-1F78-4C5E-9AEF-4090C2DAC565}" srcId="{23E606CE-35F1-4F13-825F-B1B89D8E3871}" destId="{C57EBAA5-2C76-479C-9576-A094DC0B986D}" srcOrd="0" destOrd="0" parTransId="{911ECC25-A49A-4AE8-B4F9-BFE9DC8A2BE6}" sibTransId="{8DBE70A0-525A-4735-994D-61E30130085B}"/>
    <dgm:cxn modelId="{DB1DE763-9FF6-4C03-98BF-13F72120031F}" type="presOf" srcId="{9AD11740-095E-4467-A396-8B8443B591E0}" destId="{5DD45AA9-4033-4813-B57E-8CA89314C33B}" srcOrd="0" destOrd="0" presId="urn:microsoft.com/office/officeart/2005/8/layout/hProcess4"/>
    <dgm:cxn modelId="{ED275B67-BC81-4BDF-8D0A-8146BC5CA486}" type="presOf" srcId="{814C8A23-EC7A-4507-A5B2-BD4FCDD9A6A1}" destId="{623FBFEE-A171-4745-BABA-A48F206F74FF}" srcOrd="0" destOrd="0" presId="urn:microsoft.com/office/officeart/2005/8/layout/hProcess4"/>
    <dgm:cxn modelId="{2FEB8669-F283-4F21-94C0-242C2BF0C989}" type="presOf" srcId="{AF3FA4A7-59F0-434B-BE23-7FFEB80CBC8D}" destId="{8F9C4D06-3C38-4548-B27B-2F18D0BAE4CC}" srcOrd="0" destOrd="0" presId="urn:microsoft.com/office/officeart/2005/8/layout/hProcess4"/>
    <dgm:cxn modelId="{0EEF0F6C-A070-4C0B-81A0-AF0E1E81CFA2}" srcId="{580F2D89-96F8-46CC-8D69-467F8AA562A3}" destId="{350D9AE9-6CA8-4CCC-841C-D66F06DD8484}" srcOrd="1" destOrd="0" parTransId="{2F21A891-26A8-4A03-BC45-ACB2A346B82A}" sibTransId="{4CDED6C0-29D3-4539-A052-9DB7C5006DE6}"/>
    <dgm:cxn modelId="{28E2704D-DECC-4830-9AF8-75EF26B64820}" type="presOf" srcId="{BBCBF815-0E86-4912-B43D-8E61D2B98156}" destId="{5B0BCBEB-3BD4-4D36-BD08-E709B3FF82E2}" srcOrd="1" destOrd="0" presId="urn:microsoft.com/office/officeart/2005/8/layout/hProcess4"/>
    <dgm:cxn modelId="{E387E070-CDBB-4D93-A66F-86CDF1FAEE40}" type="presOf" srcId="{EFBA421C-014C-4F55-85D0-843C65CB58F9}" destId="{731A5EA9-C649-4246-9CE9-2D5B1846EDF2}" srcOrd="0" destOrd="0" presId="urn:microsoft.com/office/officeart/2005/8/layout/hProcess4"/>
    <dgm:cxn modelId="{30AED075-D131-40DE-AE8A-A55D87CCDD98}" type="presOf" srcId="{C57EBAA5-2C76-479C-9576-A094DC0B986D}" destId="{3A58B852-5198-4B4C-8C93-906AA61A76F6}" srcOrd="1" destOrd="0" presId="urn:microsoft.com/office/officeart/2005/8/layout/hProcess4"/>
    <dgm:cxn modelId="{0DEB8D5A-EE90-423E-8466-EBAF23797BC3}" srcId="{580F2D89-96F8-46CC-8D69-467F8AA562A3}" destId="{23E606CE-35F1-4F13-825F-B1B89D8E3871}" srcOrd="6" destOrd="0" parTransId="{20FAC1D9-39BC-4FCC-9305-AC3EF3E6B7B2}" sibTransId="{23D9F49D-1756-4D0A-B5F7-2DE4BB5CE248}"/>
    <dgm:cxn modelId="{4C65F37B-B3C8-4D3A-8626-58E7E595E9D0}" srcId="{580F2D89-96F8-46CC-8D69-467F8AA562A3}" destId="{19C3B42E-AEB5-4113-9956-F76C5E7DC145}" srcOrd="3" destOrd="0" parTransId="{E3EE211F-08B8-4307-8340-858B460B7745}" sibTransId="{8D403095-5A4B-4474-B965-CDAAF3420D78}"/>
    <dgm:cxn modelId="{CC4FD98A-6EBA-43EC-8487-988C451F08D9}" type="presOf" srcId="{D8A708AE-54C2-493B-8296-362B0BE7833A}" destId="{8F8D6C24-946A-4D6D-9D22-7F03DE625FDC}" srcOrd="0" destOrd="0" presId="urn:microsoft.com/office/officeart/2005/8/layout/hProcess4"/>
    <dgm:cxn modelId="{ED685095-F508-421A-B626-A8D82C657E50}" srcId="{580F2D89-96F8-46CC-8D69-467F8AA562A3}" destId="{344EE9C2-9835-4ABF-BEB2-437C8294A5CD}" srcOrd="5" destOrd="0" parTransId="{D75B20B2-3C19-4A0C-B723-A66EBC115BEF}" sibTransId="{EDC3CB0A-C41E-42FE-B89A-4133F4B6EC7D}"/>
    <dgm:cxn modelId="{87AE1D9E-2567-4CD9-B48A-07B7F759AE27}" type="presOf" srcId="{BBCBF815-0E86-4912-B43D-8E61D2B98156}" destId="{3D012352-B6A4-41D1-9222-DB44CF91C048}" srcOrd="0" destOrd="0" presId="urn:microsoft.com/office/officeart/2005/8/layout/hProcess4"/>
    <dgm:cxn modelId="{DA2C729E-0B54-4D09-8302-E0D5EE16CA97}" type="presOf" srcId="{23E606CE-35F1-4F13-825F-B1B89D8E3871}" destId="{84CFCD48-276A-4B77-842C-A095A8B06D19}" srcOrd="0" destOrd="0" presId="urn:microsoft.com/office/officeart/2005/8/layout/hProcess4"/>
    <dgm:cxn modelId="{020987A0-2634-4244-9389-3FE70E31E7C5}" type="presOf" srcId="{C57EBAA5-2C76-479C-9576-A094DC0B986D}" destId="{82335ECB-F9C3-46A2-9800-A8A7B1EC7F5B}" srcOrd="0" destOrd="0" presId="urn:microsoft.com/office/officeart/2005/8/layout/hProcess4"/>
    <dgm:cxn modelId="{481DAEA5-2626-426C-B57E-C2D0E6A52046}" type="presOf" srcId="{8D403095-5A4B-4474-B965-CDAAF3420D78}" destId="{B58FF24E-127E-4BB7-B8E8-09CF47F5C19B}" srcOrd="0" destOrd="0" presId="urn:microsoft.com/office/officeart/2005/8/layout/hProcess4"/>
    <dgm:cxn modelId="{3E5E4CA6-A056-4021-BF8E-9B9C0C6E049F}" srcId="{19C3B42E-AEB5-4113-9956-F76C5E7DC145}" destId="{D8A708AE-54C2-493B-8296-362B0BE7833A}" srcOrd="0" destOrd="0" parTransId="{07F5C7CC-6FE4-41BC-8D01-1E9DBD705B61}" sibTransId="{7219E770-8FC7-437A-A446-A69B5FBA38D3}"/>
    <dgm:cxn modelId="{F72197B6-04BB-4A04-95C0-6D9E9B965BBE}" type="presOf" srcId="{1F28A528-0B48-41FD-B96F-2295D8421820}" destId="{EED20237-654D-4C70-BFB9-58701580A076}" srcOrd="0" destOrd="0" presId="urn:microsoft.com/office/officeart/2005/8/layout/hProcess4"/>
    <dgm:cxn modelId="{A623B6CF-8D74-4EDB-AC4D-764721AE5B80}" type="presOf" srcId="{344EE9C2-9835-4ABF-BEB2-437C8294A5CD}" destId="{9761AF30-07AE-44E8-9A85-FA49DB732C21}" srcOrd="0" destOrd="0" presId="urn:microsoft.com/office/officeart/2005/8/layout/hProcess4"/>
    <dgm:cxn modelId="{784908D0-A542-420C-A049-85A6A3B3F1D2}" type="presOf" srcId="{AE4A53A2-900F-4408-91FB-EECDD13CA244}" destId="{D8021EA2-54A7-41B6-BCF6-BE9429FC924D}" srcOrd="0" destOrd="0" presId="urn:microsoft.com/office/officeart/2005/8/layout/hProcess4"/>
    <dgm:cxn modelId="{74A970D0-C6E6-43C8-8A3E-331C7154ABD9}" type="presOf" srcId="{4B4E2890-E809-4999-B3A1-1E06F7C81F49}" destId="{1440DC23-E97A-4815-A49A-06B82E20D68B}" srcOrd="0" destOrd="0" presId="urn:microsoft.com/office/officeart/2005/8/layout/hProcess4"/>
    <dgm:cxn modelId="{83CBE2D1-300C-4CD7-B227-2AA3FA69C45E}" type="presOf" srcId="{580F2D89-96F8-46CC-8D69-467F8AA562A3}" destId="{68442543-04A0-4870-B981-37E1DB311C91}" srcOrd="0" destOrd="0" presId="urn:microsoft.com/office/officeart/2005/8/layout/hProcess4"/>
    <dgm:cxn modelId="{4EAF8FD5-F62A-4538-80CA-BCE76B2FA367}" srcId="{344EE9C2-9835-4ABF-BEB2-437C8294A5CD}" destId="{4B4E2890-E809-4999-B3A1-1E06F7C81F49}" srcOrd="0" destOrd="0" parTransId="{7AE986D1-2DCF-4DF6-A800-32332F457729}" sibTransId="{491C6D0D-4DC7-4DC6-AEB1-3F09236A8662}"/>
    <dgm:cxn modelId="{07A1DCDA-18D9-46B2-935E-F4A9319EF3CC}" type="presOf" srcId="{93D90853-436E-4317-BA58-94B2CF76ABD8}" destId="{8E9AE106-D558-4DE6-B3BD-98381D60FD28}" srcOrd="0" destOrd="0" presId="urn:microsoft.com/office/officeart/2005/8/layout/hProcess4"/>
    <dgm:cxn modelId="{EA6BFEE0-626F-404F-8CD8-B92D70A11435}" srcId="{580F2D89-96F8-46CC-8D69-467F8AA562A3}" destId="{9AD11740-095E-4467-A396-8B8443B591E0}" srcOrd="4" destOrd="0" parTransId="{CF0B8717-474F-4864-8A09-C08BEFF643CB}" sibTransId="{0CB602E6-C44E-4C0D-A260-61950BE7BC4B}"/>
    <dgm:cxn modelId="{E1CA23F0-98AB-4CCE-A0CD-918BCAA2D0F5}" srcId="{9AD11740-095E-4467-A396-8B8443B591E0}" destId="{93D90853-436E-4317-BA58-94B2CF76ABD8}" srcOrd="0" destOrd="0" parTransId="{983F5AD7-9B36-4DAB-AA35-6913BE626F48}" sibTransId="{B37F2C9A-968E-44C4-8897-F55FE84FA738}"/>
    <dgm:cxn modelId="{05E439F6-E924-472F-9E65-54B5BE4D28D8}" type="presOf" srcId="{93D90853-436E-4317-BA58-94B2CF76ABD8}" destId="{B95700E8-F0FF-4EC7-B2D6-21DCC317254D}" srcOrd="1" destOrd="0" presId="urn:microsoft.com/office/officeart/2005/8/layout/hProcess4"/>
    <dgm:cxn modelId="{036735FA-045E-4D00-9F5D-8C1AD386F70D}" type="presOf" srcId="{EDC3CB0A-C41E-42FE-B89A-4133F4B6EC7D}" destId="{01D2F4C0-1472-4CE1-8AE5-D0654381AA24}" srcOrd="0" destOrd="0" presId="urn:microsoft.com/office/officeart/2005/8/layout/hProcess4"/>
    <dgm:cxn modelId="{1125B944-75C7-4346-91A8-EF4A5A50B2F0}" type="presParOf" srcId="{68442543-04A0-4870-B981-37E1DB311C91}" destId="{11780CD5-9279-42CC-A8C0-D23FFD13E0D7}" srcOrd="0" destOrd="0" presId="urn:microsoft.com/office/officeart/2005/8/layout/hProcess4"/>
    <dgm:cxn modelId="{79E39947-4DD7-486F-8B75-9F63A67A3B26}" type="presParOf" srcId="{68442543-04A0-4870-B981-37E1DB311C91}" destId="{28C711AB-8EFC-4FDC-8236-614CED5167BE}" srcOrd="1" destOrd="0" presId="urn:microsoft.com/office/officeart/2005/8/layout/hProcess4"/>
    <dgm:cxn modelId="{1D21800B-085F-4A7D-906B-C0361EFE7AED}" type="presParOf" srcId="{68442543-04A0-4870-B981-37E1DB311C91}" destId="{0DBB795A-D89D-4229-AA9D-67820E920D41}" srcOrd="2" destOrd="0" presId="urn:microsoft.com/office/officeart/2005/8/layout/hProcess4"/>
    <dgm:cxn modelId="{CC6A1904-933D-4AC2-9605-52702C406E83}" type="presParOf" srcId="{0DBB795A-D89D-4229-AA9D-67820E920D41}" destId="{ECFFA45C-40C6-4AC5-8B4D-B936D695662E}" srcOrd="0" destOrd="0" presId="urn:microsoft.com/office/officeart/2005/8/layout/hProcess4"/>
    <dgm:cxn modelId="{18D99B79-2C96-4A2A-8750-04E3542937E5}" type="presParOf" srcId="{ECFFA45C-40C6-4AC5-8B4D-B936D695662E}" destId="{3E54E141-B4DB-4388-A750-36D7E67D0F53}" srcOrd="0" destOrd="0" presId="urn:microsoft.com/office/officeart/2005/8/layout/hProcess4"/>
    <dgm:cxn modelId="{08A0E891-97C7-44C8-952C-B36AD59A5368}" type="presParOf" srcId="{ECFFA45C-40C6-4AC5-8B4D-B936D695662E}" destId="{8F9C4D06-3C38-4548-B27B-2F18D0BAE4CC}" srcOrd="1" destOrd="0" presId="urn:microsoft.com/office/officeart/2005/8/layout/hProcess4"/>
    <dgm:cxn modelId="{70175279-F1B2-477C-BF54-2970A4F88667}" type="presParOf" srcId="{ECFFA45C-40C6-4AC5-8B4D-B936D695662E}" destId="{4FCDE195-17E7-4585-9347-46C76BCBD043}" srcOrd="2" destOrd="0" presId="urn:microsoft.com/office/officeart/2005/8/layout/hProcess4"/>
    <dgm:cxn modelId="{50FF6CFB-BFBB-4958-8027-3F90EDBA3856}" type="presParOf" srcId="{ECFFA45C-40C6-4AC5-8B4D-B936D695662E}" destId="{EED20237-654D-4C70-BFB9-58701580A076}" srcOrd="3" destOrd="0" presId="urn:microsoft.com/office/officeart/2005/8/layout/hProcess4"/>
    <dgm:cxn modelId="{AB338519-3F2D-415F-B5C9-6441C52B37E6}" type="presParOf" srcId="{ECFFA45C-40C6-4AC5-8B4D-B936D695662E}" destId="{C94D5E20-7800-4482-9566-3B489F3F5DAA}" srcOrd="4" destOrd="0" presId="urn:microsoft.com/office/officeart/2005/8/layout/hProcess4"/>
    <dgm:cxn modelId="{E4A43C69-A92B-42C3-A1FC-C72AA7230C7B}" type="presParOf" srcId="{0DBB795A-D89D-4229-AA9D-67820E920D41}" destId="{623FBFEE-A171-4745-BABA-A48F206F74FF}" srcOrd="1" destOrd="0" presId="urn:microsoft.com/office/officeart/2005/8/layout/hProcess4"/>
    <dgm:cxn modelId="{7DEFD9CB-FEEF-46AF-B730-D2ED74059771}" type="presParOf" srcId="{0DBB795A-D89D-4229-AA9D-67820E920D41}" destId="{C4B5F6FE-8147-46E4-B902-0C3E803F7D50}" srcOrd="2" destOrd="0" presId="urn:microsoft.com/office/officeart/2005/8/layout/hProcess4"/>
    <dgm:cxn modelId="{F71D47E0-80D6-4DA1-8FDE-6DD0028EFEBB}" type="presParOf" srcId="{C4B5F6FE-8147-46E4-B902-0C3E803F7D50}" destId="{7CF477DD-DABE-42FB-B04A-F24D33E71D0D}" srcOrd="0" destOrd="0" presId="urn:microsoft.com/office/officeart/2005/8/layout/hProcess4"/>
    <dgm:cxn modelId="{5246B25D-AB8E-4F52-A9CE-7F5DCA98EF37}" type="presParOf" srcId="{C4B5F6FE-8147-46E4-B902-0C3E803F7D50}" destId="{3D012352-B6A4-41D1-9222-DB44CF91C048}" srcOrd="1" destOrd="0" presId="urn:microsoft.com/office/officeart/2005/8/layout/hProcess4"/>
    <dgm:cxn modelId="{EAF83552-D27A-4DEF-954C-20617700694F}" type="presParOf" srcId="{C4B5F6FE-8147-46E4-B902-0C3E803F7D50}" destId="{5B0BCBEB-3BD4-4D36-BD08-E709B3FF82E2}" srcOrd="2" destOrd="0" presId="urn:microsoft.com/office/officeart/2005/8/layout/hProcess4"/>
    <dgm:cxn modelId="{30B232E6-5DDD-4B26-B68A-459D56EB3869}" type="presParOf" srcId="{C4B5F6FE-8147-46E4-B902-0C3E803F7D50}" destId="{0A29F129-7467-4DA1-B1B4-AEA9C4082F62}" srcOrd="3" destOrd="0" presId="urn:microsoft.com/office/officeart/2005/8/layout/hProcess4"/>
    <dgm:cxn modelId="{50682267-4E33-4CB9-BA50-F48978F367CE}" type="presParOf" srcId="{C4B5F6FE-8147-46E4-B902-0C3E803F7D50}" destId="{CFBB021B-2BB8-4C8E-913F-25552C78CB02}" srcOrd="4" destOrd="0" presId="urn:microsoft.com/office/officeart/2005/8/layout/hProcess4"/>
    <dgm:cxn modelId="{F41B0473-0E89-4C82-887F-6505816A50AF}" type="presParOf" srcId="{0DBB795A-D89D-4229-AA9D-67820E920D41}" destId="{22B5A9A8-B761-4076-97F7-8F347B817443}" srcOrd="3" destOrd="0" presId="urn:microsoft.com/office/officeart/2005/8/layout/hProcess4"/>
    <dgm:cxn modelId="{BB746016-15F7-4EAB-BFC9-E8ECCFE822A7}" type="presParOf" srcId="{0DBB795A-D89D-4229-AA9D-67820E920D41}" destId="{F9C2AC01-0B20-4868-A2FF-12CB3F109104}" srcOrd="4" destOrd="0" presId="urn:microsoft.com/office/officeart/2005/8/layout/hProcess4"/>
    <dgm:cxn modelId="{F108C3F7-2261-4C3C-B689-375438209101}" type="presParOf" srcId="{F9C2AC01-0B20-4868-A2FF-12CB3F109104}" destId="{DE538F30-62A9-473B-9842-29D3561E51BA}" srcOrd="0" destOrd="0" presId="urn:microsoft.com/office/officeart/2005/8/layout/hProcess4"/>
    <dgm:cxn modelId="{2D53542E-4258-44ED-BDC6-13BEEEA5DD9E}" type="presParOf" srcId="{F9C2AC01-0B20-4868-A2FF-12CB3F109104}" destId="{D8021EA2-54A7-41B6-BCF6-BE9429FC924D}" srcOrd="1" destOrd="0" presId="urn:microsoft.com/office/officeart/2005/8/layout/hProcess4"/>
    <dgm:cxn modelId="{B221B802-0BAA-41A7-B5CE-95B1C1875121}" type="presParOf" srcId="{F9C2AC01-0B20-4868-A2FF-12CB3F109104}" destId="{9DA57744-026A-4996-BAAB-F8984D95F6FA}" srcOrd="2" destOrd="0" presId="urn:microsoft.com/office/officeart/2005/8/layout/hProcess4"/>
    <dgm:cxn modelId="{FF815299-19CD-4E7B-A813-2034C1450258}" type="presParOf" srcId="{F9C2AC01-0B20-4868-A2FF-12CB3F109104}" destId="{1B8507CA-5460-4BB2-8F49-9D986CB41E88}" srcOrd="3" destOrd="0" presId="urn:microsoft.com/office/officeart/2005/8/layout/hProcess4"/>
    <dgm:cxn modelId="{CF1772BE-147C-4C3D-988C-7D31F92900A8}" type="presParOf" srcId="{F9C2AC01-0B20-4868-A2FF-12CB3F109104}" destId="{A171CC37-6C78-49FE-94F2-5BED7E4DC49C}" srcOrd="4" destOrd="0" presId="urn:microsoft.com/office/officeart/2005/8/layout/hProcess4"/>
    <dgm:cxn modelId="{F406C13F-A5F4-4A00-9ACE-6F42115BFC9D}" type="presParOf" srcId="{0DBB795A-D89D-4229-AA9D-67820E920D41}" destId="{731A5EA9-C649-4246-9CE9-2D5B1846EDF2}" srcOrd="5" destOrd="0" presId="urn:microsoft.com/office/officeart/2005/8/layout/hProcess4"/>
    <dgm:cxn modelId="{C208F85C-040E-4AC0-A63F-8B72CEC08231}" type="presParOf" srcId="{0DBB795A-D89D-4229-AA9D-67820E920D41}" destId="{39530D59-E050-4245-84DE-CD9853C53EB4}" srcOrd="6" destOrd="0" presId="urn:microsoft.com/office/officeart/2005/8/layout/hProcess4"/>
    <dgm:cxn modelId="{CB4CD7C1-8F83-4269-965C-1922C3E23EFA}" type="presParOf" srcId="{39530D59-E050-4245-84DE-CD9853C53EB4}" destId="{F92DDBF0-C484-429A-9DD6-F33A652C94B3}" srcOrd="0" destOrd="0" presId="urn:microsoft.com/office/officeart/2005/8/layout/hProcess4"/>
    <dgm:cxn modelId="{E08B3722-A450-4DC2-ABBF-653C4B5E92CB}" type="presParOf" srcId="{39530D59-E050-4245-84DE-CD9853C53EB4}" destId="{8F8D6C24-946A-4D6D-9D22-7F03DE625FDC}" srcOrd="1" destOrd="0" presId="urn:microsoft.com/office/officeart/2005/8/layout/hProcess4"/>
    <dgm:cxn modelId="{9DB2D616-36E5-49D1-952A-67FB35EA2735}" type="presParOf" srcId="{39530D59-E050-4245-84DE-CD9853C53EB4}" destId="{4711C52E-F394-4936-A4F7-A777EF3CC486}" srcOrd="2" destOrd="0" presId="urn:microsoft.com/office/officeart/2005/8/layout/hProcess4"/>
    <dgm:cxn modelId="{4A909619-5E90-4A28-A616-C2057BF6C6C8}" type="presParOf" srcId="{39530D59-E050-4245-84DE-CD9853C53EB4}" destId="{C70F9784-8F3C-4418-85E0-A8057A887F23}" srcOrd="3" destOrd="0" presId="urn:microsoft.com/office/officeart/2005/8/layout/hProcess4"/>
    <dgm:cxn modelId="{4FC6818B-3856-436D-B1EE-AED44EA3A5FA}" type="presParOf" srcId="{39530D59-E050-4245-84DE-CD9853C53EB4}" destId="{F8B14595-F81F-4A21-B3A2-E2724B3AA70B}" srcOrd="4" destOrd="0" presId="urn:microsoft.com/office/officeart/2005/8/layout/hProcess4"/>
    <dgm:cxn modelId="{A5A10784-F5D7-4EB1-9E66-995DB9D47EBA}" type="presParOf" srcId="{0DBB795A-D89D-4229-AA9D-67820E920D41}" destId="{B58FF24E-127E-4BB7-B8E8-09CF47F5C19B}" srcOrd="7" destOrd="0" presId="urn:microsoft.com/office/officeart/2005/8/layout/hProcess4"/>
    <dgm:cxn modelId="{5965F040-EA97-420C-BF13-E8506DDA833A}" type="presParOf" srcId="{0DBB795A-D89D-4229-AA9D-67820E920D41}" destId="{BB98C004-2FD3-43DF-868D-B1ED78A6B0DC}" srcOrd="8" destOrd="0" presId="urn:microsoft.com/office/officeart/2005/8/layout/hProcess4"/>
    <dgm:cxn modelId="{92513142-2F1D-4B48-BA7D-2AA3F1B179A3}" type="presParOf" srcId="{BB98C004-2FD3-43DF-868D-B1ED78A6B0DC}" destId="{06AB15B4-EDA7-4AA2-8580-D5BE9018AE44}" srcOrd="0" destOrd="0" presId="urn:microsoft.com/office/officeart/2005/8/layout/hProcess4"/>
    <dgm:cxn modelId="{B3BB3B77-1137-4B53-A4BB-27B9DF04A714}" type="presParOf" srcId="{BB98C004-2FD3-43DF-868D-B1ED78A6B0DC}" destId="{8E9AE106-D558-4DE6-B3BD-98381D60FD28}" srcOrd="1" destOrd="0" presId="urn:microsoft.com/office/officeart/2005/8/layout/hProcess4"/>
    <dgm:cxn modelId="{D57DC536-2FD8-4BFA-9A4E-0243AABA59A9}" type="presParOf" srcId="{BB98C004-2FD3-43DF-868D-B1ED78A6B0DC}" destId="{B95700E8-F0FF-4EC7-B2D6-21DCC317254D}" srcOrd="2" destOrd="0" presId="urn:microsoft.com/office/officeart/2005/8/layout/hProcess4"/>
    <dgm:cxn modelId="{8BA882EF-525B-46DE-916D-676D63CABE08}" type="presParOf" srcId="{BB98C004-2FD3-43DF-868D-B1ED78A6B0DC}" destId="{5DD45AA9-4033-4813-B57E-8CA89314C33B}" srcOrd="3" destOrd="0" presId="urn:microsoft.com/office/officeart/2005/8/layout/hProcess4"/>
    <dgm:cxn modelId="{D4076EB8-0352-4CDF-AA51-10195644EF47}" type="presParOf" srcId="{BB98C004-2FD3-43DF-868D-B1ED78A6B0DC}" destId="{53D02282-CC67-4044-9B7C-6A6D7C67400B}" srcOrd="4" destOrd="0" presId="urn:microsoft.com/office/officeart/2005/8/layout/hProcess4"/>
    <dgm:cxn modelId="{5915AAB5-FCD8-4866-B48A-84B9299E20CB}" type="presParOf" srcId="{0DBB795A-D89D-4229-AA9D-67820E920D41}" destId="{6C7BB0CB-F4B3-4F86-AC5B-DF0AFD77116D}" srcOrd="9" destOrd="0" presId="urn:microsoft.com/office/officeart/2005/8/layout/hProcess4"/>
    <dgm:cxn modelId="{11695BB1-3029-4D8C-8BFA-88B640C4ACAD}" type="presParOf" srcId="{0DBB795A-D89D-4229-AA9D-67820E920D41}" destId="{B052CB35-1CA8-472D-ACFA-FFE183C80B3D}" srcOrd="10" destOrd="0" presId="urn:microsoft.com/office/officeart/2005/8/layout/hProcess4"/>
    <dgm:cxn modelId="{985179E7-EC24-4FCD-8BAA-253710521B64}" type="presParOf" srcId="{B052CB35-1CA8-472D-ACFA-FFE183C80B3D}" destId="{E8836130-DF74-466B-A2A9-10ABB329BEFE}" srcOrd="0" destOrd="0" presId="urn:microsoft.com/office/officeart/2005/8/layout/hProcess4"/>
    <dgm:cxn modelId="{624E98DD-59EE-4A4D-8F6E-52E56C00A780}" type="presParOf" srcId="{B052CB35-1CA8-472D-ACFA-FFE183C80B3D}" destId="{1440DC23-E97A-4815-A49A-06B82E20D68B}" srcOrd="1" destOrd="0" presId="urn:microsoft.com/office/officeart/2005/8/layout/hProcess4"/>
    <dgm:cxn modelId="{F9C92599-DFE1-4267-8FF6-A6E9D33BD075}" type="presParOf" srcId="{B052CB35-1CA8-472D-ACFA-FFE183C80B3D}" destId="{48AD90EE-2AEA-4E5D-8D62-5F6BDFBA23CC}" srcOrd="2" destOrd="0" presId="urn:microsoft.com/office/officeart/2005/8/layout/hProcess4"/>
    <dgm:cxn modelId="{70D8E7E8-7392-49AA-B4D1-45158A5462F6}" type="presParOf" srcId="{B052CB35-1CA8-472D-ACFA-FFE183C80B3D}" destId="{9761AF30-07AE-44E8-9A85-FA49DB732C21}" srcOrd="3" destOrd="0" presId="urn:microsoft.com/office/officeart/2005/8/layout/hProcess4"/>
    <dgm:cxn modelId="{D5096633-9DB1-4693-A7CE-680052B1B717}" type="presParOf" srcId="{B052CB35-1CA8-472D-ACFA-FFE183C80B3D}" destId="{73C1AD8F-4E5A-477E-92E5-1D15A4EFC3C4}" srcOrd="4" destOrd="0" presId="urn:microsoft.com/office/officeart/2005/8/layout/hProcess4"/>
    <dgm:cxn modelId="{D8A8B7DD-2DC0-4592-9DFD-DE12F85F335C}" type="presParOf" srcId="{0DBB795A-D89D-4229-AA9D-67820E920D41}" destId="{01D2F4C0-1472-4CE1-8AE5-D0654381AA24}" srcOrd="11" destOrd="0" presId="urn:microsoft.com/office/officeart/2005/8/layout/hProcess4"/>
    <dgm:cxn modelId="{08A31C30-1823-45CD-A696-30A4ADB9F019}" type="presParOf" srcId="{0DBB795A-D89D-4229-AA9D-67820E920D41}" destId="{2FCB6D6F-03E2-4471-98B0-B6F8548D806A}" srcOrd="12" destOrd="0" presId="urn:microsoft.com/office/officeart/2005/8/layout/hProcess4"/>
    <dgm:cxn modelId="{4A53C27E-1C7C-42A9-9FBD-D8AD87A258D7}" type="presParOf" srcId="{2FCB6D6F-03E2-4471-98B0-B6F8548D806A}" destId="{76933FD6-CAB0-470A-8A76-F95EF64EF643}" srcOrd="0" destOrd="0" presId="urn:microsoft.com/office/officeart/2005/8/layout/hProcess4"/>
    <dgm:cxn modelId="{5FA3E86B-E941-4ADF-B721-5AD5E286841D}" type="presParOf" srcId="{2FCB6D6F-03E2-4471-98B0-B6F8548D806A}" destId="{82335ECB-F9C3-46A2-9800-A8A7B1EC7F5B}" srcOrd="1" destOrd="0" presId="urn:microsoft.com/office/officeart/2005/8/layout/hProcess4"/>
    <dgm:cxn modelId="{15D532D6-9C44-4C1E-B8DC-C11C16390DC1}" type="presParOf" srcId="{2FCB6D6F-03E2-4471-98B0-B6F8548D806A}" destId="{3A58B852-5198-4B4C-8C93-906AA61A76F6}" srcOrd="2" destOrd="0" presId="urn:microsoft.com/office/officeart/2005/8/layout/hProcess4"/>
    <dgm:cxn modelId="{58733483-4540-4B93-96CB-500922F3C842}" type="presParOf" srcId="{2FCB6D6F-03E2-4471-98B0-B6F8548D806A}" destId="{84CFCD48-276A-4B77-842C-A095A8B06D19}" srcOrd="3" destOrd="0" presId="urn:microsoft.com/office/officeart/2005/8/layout/hProcess4"/>
    <dgm:cxn modelId="{80FBDCAC-B7B5-4514-968C-EBF3A501C55D}" type="presParOf" srcId="{2FCB6D6F-03E2-4471-98B0-B6F8548D806A}" destId="{440F40D0-B116-46DA-BA31-60AD57EDE5AB}"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33C786-4BF9-48F4-8FEE-30C04EE81F01}">
      <dsp:nvSpPr>
        <dsp:cNvPr id="0" name=""/>
        <dsp:cNvSpPr/>
      </dsp:nvSpPr>
      <dsp:spPr>
        <a:xfrm>
          <a:off x="0" y="2816294"/>
          <a:ext cx="7584162" cy="56121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de-DE" sz="1600" kern="1200" dirty="0"/>
            <a:t>Unit III</a:t>
          </a:r>
        </a:p>
      </dsp:txBody>
      <dsp:txXfrm>
        <a:off x="0" y="2816294"/>
        <a:ext cx="7584162" cy="561219"/>
      </dsp:txXfrm>
    </dsp:sp>
    <dsp:sp modelId="{BB4B6ABD-8A4D-4DCE-86D0-5D0310E5508E}">
      <dsp:nvSpPr>
        <dsp:cNvPr id="0" name=""/>
        <dsp:cNvSpPr/>
      </dsp:nvSpPr>
      <dsp:spPr>
        <a:xfrm rot="10800000">
          <a:off x="0" y="1409018"/>
          <a:ext cx="7584162" cy="1421135"/>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de-DE" sz="1600" kern="1200" dirty="0"/>
            <a:t>Unit II</a:t>
          </a:r>
        </a:p>
      </dsp:txBody>
      <dsp:txXfrm rot="-10800000">
        <a:off x="0" y="1409018"/>
        <a:ext cx="7584162" cy="498818"/>
      </dsp:txXfrm>
    </dsp:sp>
    <dsp:sp modelId="{02DBB30E-9B0E-4178-8898-14C554C0A8A0}">
      <dsp:nvSpPr>
        <dsp:cNvPr id="0" name=""/>
        <dsp:cNvSpPr/>
      </dsp:nvSpPr>
      <dsp:spPr>
        <a:xfrm>
          <a:off x="0" y="1896245"/>
          <a:ext cx="7584162" cy="42491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lang="en-GB" sz="1800" kern="1200" dirty="0" err="1"/>
            <a:t>Collectieve</a:t>
          </a:r>
          <a:r>
            <a:rPr lang="en-GB" sz="1800" kern="1200" dirty="0"/>
            <a:t> </a:t>
          </a:r>
          <a:r>
            <a:rPr lang="en-GB" sz="1800" kern="1200" dirty="0" err="1"/>
            <a:t>energieprojecten</a:t>
          </a:r>
          <a:r>
            <a:rPr lang="en-GB" sz="1800" kern="1200" dirty="0"/>
            <a:t> </a:t>
          </a:r>
          <a:r>
            <a:rPr lang="en-GB" sz="1800" kern="1200" dirty="0" err="1"/>
            <a:t>vormgeven</a:t>
          </a:r>
          <a:r>
            <a:rPr lang="en-GB" sz="1800" kern="1200" dirty="0"/>
            <a:t> </a:t>
          </a:r>
          <a:r>
            <a:rPr lang="en-GB" sz="1800" kern="1200" dirty="0" err="1"/>
            <a:t>en</a:t>
          </a:r>
          <a:r>
            <a:rPr lang="en-GB" sz="1800" kern="1200" dirty="0"/>
            <a:t> </a:t>
          </a:r>
          <a:r>
            <a:rPr lang="en-GB" sz="1800" kern="1200" dirty="0" err="1"/>
            <a:t>bedrijven</a:t>
          </a:r>
          <a:r>
            <a:rPr lang="en-GB" sz="1800" kern="1200" dirty="0"/>
            <a:t> </a:t>
          </a:r>
          <a:r>
            <a:rPr lang="en-GB" sz="1800" kern="1200" dirty="0" err="1"/>
            <a:t>committeren</a:t>
          </a:r>
          <a:endParaRPr lang="de-DE" sz="1800" kern="1200" dirty="0"/>
        </a:p>
      </dsp:txBody>
      <dsp:txXfrm>
        <a:off x="0" y="1896245"/>
        <a:ext cx="7584162" cy="424919"/>
      </dsp:txXfrm>
    </dsp:sp>
    <dsp:sp modelId="{67BAA1D2-C731-4325-AD29-A173F2AC5A3C}">
      <dsp:nvSpPr>
        <dsp:cNvPr id="0" name=""/>
        <dsp:cNvSpPr/>
      </dsp:nvSpPr>
      <dsp:spPr>
        <a:xfrm rot="10800000">
          <a:off x="0" y="1743"/>
          <a:ext cx="7584162" cy="1421135"/>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de-DE" sz="1600" kern="1200" dirty="0"/>
            <a:t>Unit I</a:t>
          </a:r>
        </a:p>
      </dsp:txBody>
      <dsp:txXfrm rot="-10800000">
        <a:off x="0" y="1743"/>
        <a:ext cx="7584162" cy="498818"/>
      </dsp:txXfrm>
    </dsp:sp>
    <dsp:sp modelId="{CCFA59E9-2FBE-47C2-B948-ED082FB4CFB6}">
      <dsp:nvSpPr>
        <dsp:cNvPr id="0" name=""/>
        <dsp:cNvSpPr/>
      </dsp:nvSpPr>
      <dsp:spPr>
        <a:xfrm>
          <a:off x="0" y="500561"/>
          <a:ext cx="7584162" cy="42491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lang="de-DE" sz="1800" kern="1200" dirty="0" err="1"/>
            <a:t>Introductie</a:t>
          </a:r>
          <a:r>
            <a:rPr lang="de-DE" sz="1800" kern="1200" dirty="0"/>
            <a:t>. </a:t>
          </a:r>
          <a:r>
            <a:rPr lang="de-DE" sz="1800" kern="1200" dirty="0" err="1"/>
            <a:t>Samenstelling</a:t>
          </a:r>
          <a:r>
            <a:rPr lang="de-DE" sz="1800" kern="1200" dirty="0"/>
            <a:t> </a:t>
          </a:r>
          <a:r>
            <a:rPr lang="de-DE" sz="1800" kern="1200" dirty="0" err="1"/>
            <a:t>energieteam</a:t>
          </a:r>
          <a:r>
            <a:rPr lang="de-DE" sz="1800" kern="1200" dirty="0"/>
            <a:t> en </a:t>
          </a:r>
          <a:r>
            <a:rPr lang="de-DE" sz="1800" kern="1200" dirty="0" err="1"/>
            <a:t>projectmanagement</a:t>
          </a:r>
          <a:endParaRPr lang="de-DE" sz="1800" kern="1200" dirty="0"/>
        </a:p>
      </dsp:txBody>
      <dsp:txXfrm>
        <a:off x="0" y="500561"/>
        <a:ext cx="7584162" cy="4249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9C4D06-3C38-4548-B27B-2F18D0BAE4CC}">
      <dsp:nvSpPr>
        <dsp:cNvPr id="0" name=""/>
        <dsp:cNvSpPr/>
      </dsp:nvSpPr>
      <dsp:spPr>
        <a:xfrm>
          <a:off x="5440" y="1662669"/>
          <a:ext cx="1165036" cy="9609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en-GB" sz="900" kern="1200"/>
            <a:t>Samenstellen Energieteam &amp; Projeclteider</a:t>
          </a:r>
        </a:p>
      </dsp:txBody>
      <dsp:txXfrm>
        <a:off x="27553" y="1684782"/>
        <a:ext cx="1120810" cy="710775"/>
      </dsp:txXfrm>
    </dsp:sp>
    <dsp:sp modelId="{623FBFEE-A171-4745-BABA-A48F206F74FF}">
      <dsp:nvSpPr>
        <dsp:cNvPr id="0" name=""/>
        <dsp:cNvSpPr/>
      </dsp:nvSpPr>
      <dsp:spPr>
        <a:xfrm>
          <a:off x="645771" y="1839851"/>
          <a:ext cx="1361160" cy="1361160"/>
        </a:xfrm>
        <a:prstGeom prst="leftCircularArrow">
          <a:avLst>
            <a:gd name="adj1" fmla="val 3711"/>
            <a:gd name="adj2" fmla="val 462818"/>
            <a:gd name="adj3" fmla="val 2238329"/>
            <a:gd name="adj4" fmla="val 9024489"/>
            <a:gd name="adj5" fmla="val 433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ED20237-654D-4C70-BFB9-58701580A076}">
      <dsp:nvSpPr>
        <dsp:cNvPr id="0" name=""/>
        <dsp:cNvSpPr/>
      </dsp:nvSpPr>
      <dsp:spPr>
        <a:xfrm>
          <a:off x="264337" y="2417671"/>
          <a:ext cx="1035587" cy="411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GB" sz="2100" kern="1200"/>
            <a:t>Stap A</a:t>
          </a:r>
        </a:p>
      </dsp:txBody>
      <dsp:txXfrm>
        <a:off x="276399" y="2429733"/>
        <a:ext cx="1011463" cy="387695"/>
      </dsp:txXfrm>
    </dsp:sp>
    <dsp:sp modelId="{3D012352-B6A4-41D1-9222-DB44CF91C048}">
      <dsp:nvSpPr>
        <dsp:cNvPr id="0" name=""/>
        <dsp:cNvSpPr/>
      </dsp:nvSpPr>
      <dsp:spPr>
        <a:xfrm>
          <a:off x="1540479" y="1662669"/>
          <a:ext cx="1165036" cy="9609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nl-NL" sz="900" kern="1200"/>
            <a:t>Beoordeling van potentiële energie-besparingen en maatregelen</a:t>
          </a:r>
          <a:endParaRPr lang="en-GB" sz="900" kern="1200"/>
        </a:p>
      </dsp:txBody>
      <dsp:txXfrm>
        <a:off x="1562592" y="1890691"/>
        <a:ext cx="1120810" cy="710775"/>
      </dsp:txXfrm>
    </dsp:sp>
    <dsp:sp modelId="{22B5A9A8-B761-4076-97F7-8F347B817443}">
      <dsp:nvSpPr>
        <dsp:cNvPr id="0" name=""/>
        <dsp:cNvSpPr/>
      </dsp:nvSpPr>
      <dsp:spPr>
        <a:xfrm>
          <a:off x="2171102" y="1047561"/>
          <a:ext cx="1510026" cy="1510026"/>
        </a:xfrm>
        <a:prstGeom prst="circularArrow">
          <a:avLst>
            <a:gd name="adj1" fmla="val 3345"/>
            <a:gd name="adj2" fmla="val 413563"/>
            <a:gd name="adj3" fmla="val 19410926"/>
            <a:gd name="adj4" fmla="val 12575511"/>
            <a:gd name="adj5" fmla="val 390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A29F129-7467-4DA1-B1B4-AEA9C4082F62}">
      <dsp:nvSpPr>
        <dsp:cNvPr id="0" name=""/>
        <dsp:cNvSpPr/>
      </dsp:nvSpPr>
      <dsp:spPr>
        <a:xfrm>
          <a:off x="1799376" y="1456759"/>
          <a:ext cx="1035587" cy="411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GB" sz="2100" kern="1200"/>
            <a:t>Stap B</a:t>
          </a:r>
        </a:p>
      </dsp:txBody>
      <dsp:txXfrm>
        <a:off x="1811438" y="1468821"/>
        <a:ext cx="1011463" cy="387695"/>
      </dsp:txXfrm>
    </dsp:sp>
    <dsp:sp modelId="{D8021EA2-54A7-41B6-BCF6-BE9429FC924D}">
      <dsp:nvSpPr>
        <dsp:cNvPr id="0" name=""/>
        <dsp:cNvSpPr/>
      </dsp:nvSpPr>
      <dsp:spPr>
        <a:xfrm>
          <a:off x="3075518" y="1662669"/>
          <a:ext cx="1165036" cy="9609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en-US" sz="900" kern="1200"/>
            <a:t>Opstellen van een energie-actieplan</a:t>
          </a:r>
          <a:endParaRPr lang="en-GB" sz="900" kern="1200"/>
        </a:p>
      </dsp:txBody>
      <dsp:txXfrm>
        <a:off x="3097631" y="1684782"/>
        <a:ext cx="1120810" cy="710775"/>
      </dsp:txXfrm>
    </dsp:sp>
    <dsp:sp modelId="{731A5EA9-C649-4246-9CE9-2D5B1846EDF2}">
      <dsp:nvSpPr>
        <dsp:cNvPr id="0" name=""/>
        <dsp:cNvSpPr/>
      </dsp:nvSpPr>
      <dsp:spPr>
        <a:xfrm>
          <a:off x="3715849" y="1839851"/>
          <a:ext cx="1361160" cy="1361160"/>
        </a:xfrm>
        <a:prstGeom prst="leftCircularArrow">
          <a:avLst>
            <a:gd name="adj1" fmla="val 3711"/>
            <a:gd name="adj2" fmla="val 462818"/>
            <a:gd name="adj3" fmla="val 2238329"/>
            <a:gd name="adj4" fmla="val 9024489"/>
            <a:gd name="adj5" fmla="val 433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B8507CA-5460-4BB2-8F49-9D986CB41E88}">
      <dsp:nvSpPr>
        <dsp:cNvPr id="0" name=""/>
        <dsp:cNvSpPr/>
      </dsp:nvSpPr>
      <dsp:spPr>
        <a:xfrm>
          <a:off x="3334415" y="2417671"/>
          <a:ext cx="1035587" cy="411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US" sz="2100" kern="1200"/>
            <a:t>Stap C</a:t>
          </a:r>
          <a:endParaRPr lang="en-GB" sz="2100" kern="1200"/>
        </a:p>
      </dsp:txBody>
      <dsp:txXfrm>
        <a:off x="3346477" y="2429733"/>
        <a:ext cx="1011463" cy="387695"/>
      </dsp:txXfrm>
    </dsp:sp>
    <dsp:sp modelId="{8F8D6C24-946A-4D6D-9D22-7F03DE625FDC}">
      <dsp:nvSpPr>
        <dsp:cNvPr id="0" name=""/>
        <dsp:cNvSpPr/>
      </dsp:nvSpPr>
      <dsp:spPr>
        <a:xfrm>
          <a:off x="4610557" y="1662669"/>
          <a:ext cx="1165036" cy="9609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en-US" sz="900" kern="1200" dirty="0" err="1"/>
            <a:t>Verbintenis</a:t>
          </a:r>
          <a:r>
            <a:rPr lang="en-US" sz="900" kern="1200" dirty="0"/>
            <a:t> van </a:t>
          </a:r>
          <a:r>
            <a:rPr lang="en-US" sz="900" kern="1200" dirty="0" err="1"/>
            <a:t>essentiële</a:t>
          </a:r>
          <a:r>
            <a:rPr lang="en-US" sz="900" kern="1200" dirty="0"/>
            <a:t> MKB </a:t>
          </a:r>
          <a:r>
            <a:rPr lang="en-US" sz="900" kern="1200" dirty="0" err="1"/>
            <a:t>bedrijven</a:t>
          </a:r>
          <a:endParaRPr lang="en-GB" sz="900" kern="1200" dirty="0"/>
        </a:p>
      </dsp:txBody>
      <dsp:txXfrm>
        <a:off x="4632670" y="1890691"/>
        <a:ext cx="1120810" cy="710775"/>
      </dsp:txXfrm>
    </dsp:sp>
    <dsp:sp modelId="{B58FF24E-127E-4BB7-B8E8-09CF47F5C19B}">
      <dsp:nvSpPr>
        <dsp:cNvPr id="0" name=""/>
        <dsp:cNvSpPr/>
      </dsp:nvSpPr>
      <dsp:spPr>
        <a:xfrm>
          <a:off x="5241180" y="1047561"/>
          <a:ext cx="1510026" cy="1510026"/>
        </a:xfrm>
        <a:prstGeom prst="circularArrow">
          <a:avLst>
            <a:gd name="adj1" fmla="val 3345"/>
            <a:gd name="adj2" fmla="val 413563"/>
            <a:gd name="adj3" fmla="val 19410926"/>
            <a:gd name="adj4" fmla="val 12575511"/>
            <a:gd name="adj5" fmla="val 390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70F9784-8F3C-4418-85E0-A8057A887F23}">
      <dsp:nvSpPr>
        <dsp:cNvPr id="0" name=""/>
        <dsp:cNvSpPr/>
      </dsp:nvSpPr>
      <dsp:spPr>
        <a:xfrm>
          <a:off x="4869454" y="1456759"/>
          <a:ext cx="1035587" cy="411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US" sz="2100" kern="1200"/>
            <a:t>Stap D</a:t>
          </a:r>
          <a:endParaRPr lang="en-GB" sz="2100" kern="1200"/>
        </a:p>
      </dsp:txBody>
      <dsp:txXfrm>
        <a:off x="4881516" y="1468821"/>
        <a:ext cx="1011463" cy="387695"/>
      </dsp:txXfrm>
    </dsp:sp>
    <dsp:sp modelId="{8E9AE106-D558-4DE6-B3BD-98381D60FD28}">
      <dsp:nvSpPr>
        <dsp:cNvPr id="0" name=""/>
        <dsp:cNvSpPr/>
      </dsp:nvSpPr>
      <dsp:spPr>
        <a:xfrm>
          <a:off x="6145596" y="1662669"/>
          <a:ext cx="1165036" cy="9609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nl-NL" sz="900" kern="1200"/>
            <a:t>Een competente leverancier van energiediensten vinden </a:t>
          </a:r>
          <a:endParaRPr lang="en-GB" sz="900" kern="1200"/>
        </a:p>
      </dsp:txBody>
      <dsp:txXfrm>
        <a:off x="6167709" y="1684782"/>
        <a:ext cx="1120810" cy="710775"/>
      </dsp:txXfrm>
    </dsp:sp>
    <dsp:sp modelId="{6C7BB0CB-F4B3-4F86-AC5B-DF0AFD77116D}">
      <dsp:nvSpPr>
        <dsp:cNvPr id="0" name=""/>
        <dsp:cNvSpPr/>
      </dsp:nvSpPr>
      <dsp:spPr>
        <a:xfrm>
          <a:off x="6785928" y="1839851"/>
          <a:ext cx="1361160" cy="1361160"/>
        </a:xfrm>
        <a:prstGeom prst="leftCircularArrow">
          <a:avLst>
            <a:gd name="adj1" fmla="val 3711"/>
            <a:gd name="adj2" fmla="val 462818"/>
            <a:gd name="adj3" fmla="val 2238329"/>
            <a:gd name="adj4" fmla="val 9024489"/>
            <a:gd name="adj5" fmla="val 433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DD45AA9-4033-4813-B57E-8CA89314C33B}">
      <dsp:nvSpPr>
        <dsp:cNvPr id="0" name=""/>
        <dsp:cNvSpPr/>
      </dsp:nvSpPr>
      <dsp:spPr>
        <a:xfrm>
          <a:off x="6404493" y="2417671"/>
          <a:ext cx="1035587" cy="411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US" sz="2100" kern="1200"/>
            <a:t>Stap E</a:t>
          </a:r>
          <a:endParaRPr lang="en-GB" sz="2100" kern="1200"/>
        </a:p>
      </dsp:txBody>
      <dsp:txXfrm>
        <a:off x="6416555" y="2429733"/>
        <a:ext cx="1011463" cy="387695"/>
      </dsp:txXfrm>
    </dsp:sp>
    <dsp:sp modelId="{1440DC23-E97A-4815-A49A-06B82E20D68B}">
      <dsp:nvSpPr>
        <dsp:cNvPr id="0" name=""/>
        <dsp:cNvSpPr/>
      </dsp:nvSpPr>
      <dsp:spPr>
        <a:xfrm>
          <a:off x="7680636" y="1662669"/>
          <a:ext cx="1165036" cy="9609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en-GB" sz="900" kern="1200"/>
            <a:t>Contracten ondertekenen</a:t>
          </a:r>
        </a:p>
      </dsp:txBody>
      <dsp:txXfrm>
        <a:off x="7702749" y="1890691"/>
        <a:ext cx="1120810" cy="710775"/>
      </dsp:txXfrm>
    </dsp:sp>
    <dsp:sp modelId="{01D2F4C0-1472-4CE1-8AE5-D0654381AA24}">
      <dsp:nvSpPr>
        <dsp:cNvPr id="0" name=""/>
        <dsp:cNvSpPr/>
      </dsp:nvSpPr>
      <dsp:spPr>
        <a:xfrm>
          <a:off x="8311258" y="1047561"/>
          <a:ext cx="1510026" cy="1510026"/>
        </a:xfrm>
        <a:prstGeom prst="circularArrow">
          <a:avLst>
            <a:gd name="adj1" fmla="val 3345"/>
            <a:gd name="adj2" fmla="val 413563"/>
            <a:gd name="adj3" fmla="val 19410926"/>
            <a:gd name="adj4" fmla="val 12575511"/>
            <a:gd name="adj5" fmla="val 390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761AF30-07AE-44E8-9A85-FA49DB732C21}">
      <dsp:nvSpPr>
        <dsp:cNvPr id="0" name=""/>
        <dsp:cNvSpPr/>
      </dsp:nvSpPr>
      <dsp:spPr>
        <a:xfrm>
          <a:off x="7939532" y="1456759"/>
          <a:ext cx="1035587" cy="411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GB" sz="2100" kern="1200"/>
            <a:t>Stap F</a:t>
          </a:r>
        </a:p>
      </dsp:txBody>
      <dsp:txXfrm>
        <a:off x="7951594" y="1468821"/>
        <a:ext cx="1011463" cy="387695"/>
      </dsp:txXfrm>
    </dsp:sp>
    <dsp:sp modelId="{82335ECB-F9C3-46A2-9800-A8A7B1EC7F5B}">
      <dsp:nvSpPr>
        <dsp:cNvPr id="0" name=""/>
        <dsp:cNvSpPr/>
      </dsp:nvSpPr>
      <dsp:spPr>
        <a:xfrm>
          <a:off x="9215675" y="1662669"/>
          <a:ext cx="1165036" cy="9609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nl-NL" sz="900" kern="1200"/>
            <a:t>Realisatie, controle </a:t>
          </a:r>
          <a:br>
            <a:rPr lang="nl-NL" sz="900" kern="1200"/>
          </a:br>
          <a:r>
            <a:rPr lang="nl-NL" sz="900" kern="1200"/>
            <a:t>&amp; onderhoud</a:t>
          </a:r>
          <a:endParaRPr lang="en-GB" sz="900" kern="1200"/>
        </a:p>
      </dsp:txBody>
      <dsp:txXfrm>
        <a:off x="9237788" y="1684782"/>
        <a:ext cx="1120810" cy="710775"/>
      </dsp:txXfrm>
    </dsp:sp>
    <dsp:sp modelId="{84CFCD48-276A-4B77-842C-A095A8B06D19}">
      <dsp:nvSpPr>
        <dsp:cNvPr id="0" name=""/>
        <dsp:cNvSpPr/>
      </dsp:nvSpPr>
      <dsp:spPr>
        <a:xfrm>
          <a:off x="9474572" y="2417671"/>
          <a:ext cx="1035587" cy="411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GB" sz="2100" kern="1200"/>
            <a:t>Stap G</a:t>
          </a:r>
        </a:p>
      </dsp:txBody>
      <dsp:txXfrm>
        <a:off x="9486634" y="2429733"/>
        <a:ext cx="1011463" cy="3876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9C4D06-3C38-4548-B27B-2F18D0BAE4CC}">
      <dsp:nvSpPr>
        <dsp:cNvPr id="0" name=""/>
        <dsp:cNvSpPr/>
      </dsp:nvSpPr>
      <dsp:spPr>
        <a:xfrm>
          <a:off x="5440" y="1662669"/>
          <a:ext cx="1165036" cy="9609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en-GB" sz="900" kern="1200"/>
            <a:t>Samenstellen Energieteam &amp; Projeclteider</a:t>
          </a:r>
        </a:p>
      </dsp:txBody>
      <dsp:txXfrm>
        <a:off x="27553" y="1684782"/>
        <a:ext cx="1120810" cy="710775"/>
      </dsp:txXfrm>
    </dsp:sp>
    <dsp:sp modelId="{623FBFEE-A171-4745-BABA-A48F206F74FF}">
      <dsp:nvSpPr>
        <dsp:cNvPr id="0" name=""/>
        <dsp:cNvSpPr/>
      </dsp:nvSpPr>
      <dsp:spPr>
        <a:xfrm>
          <a:off x="645771" y="1839851"/>
          <a:ext cx="1361160" cy="1361160"/>
        </a:xfrm>
        <a:prstGeom prst="leftCircularArrow">
          <a:avLst>
            <a:gd name="adj1" fmla="val 3711"/>
            <a:gd name="adj2" fmla="val 462818"/>
            <a:gd name="adj3" fmla="val 2238329"/>
            <a:gd name="adj4" fmla="val 9024489"/>
            <a:gd name="adj5" fmla="val 433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ED20237-654D-4C70-BFB9-58701580A076}">
      <dsp:nvSpPr>
        <dsp:cNvPr id="0" name=""/>
        <dsp:cNvSpPr/>
      </dsp:nvSpPr>
      <dsp:spPr>
        <a:xfrm>
          <a:off x="264337" y="2417671"/>
          <a:ext cx="1035587" cy="411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GB" sz="2100" kern="1200"/>
            <a:t>Stap A</a:t>
          </a:r>
        </a:p>
      </dsp:txBody>
      <dsp:txXfrm>
        <a:off x="276399" y="2429733"/>
        <a:ext cx="1011463" cy="387695"/>
      </dsp:txXfrm>
    </dsp:sp>
    <dsp:sp modelId="{3D012352-B6A4-41D1-9222-DB44CF91C048}">
      <dsp:nvSpPr>
        <dsp:cNvPr id="0" name=""/>
        <dsp:cNvSpPr/>
      </dsp:nvSpPr>
      <dsp:spPr>
        <a:xfrm>
          <a:off x="1540479" y="1662669"/>
          <a:ext cx="1165036" cy="9609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00050">
            <a:lnSpc>
              <a:spcPct val="90000"/>
            </a:lnSpc>
            <a:spcBef>
              <a:spcPct val="0"/>
            </a:spcBef>
            <a:spcAft>
              <a:spcPct val="15000"/>
            </a:spcAft>
            <a:buChar char="•"/>
          </a:pPr>
          <a:r>
            <a:rPr lang="nl-NL" sz="900" kern="1200"/>
            <a:t>Beoordeling van potentiële energie-</a:t>
          </a:r>
          <a:br>
            <a:rPr lang="nl-NL" sz="900" kern="1200"/>
          </a:br>
          <a:r>
            <a:rPr lang="nl-NL" sz="900" kern="1200"/>
            <a:t>besparingen en maatregelen</a:t>
          </a:r>
          <a:endParaRPr lang="en-GB" sz="900" kern="1200"/>
        </a:p>
      </dsp:txBody>
      <dsp:txXfrm>
        <a:off x="1562592" y="1890691"/>
        <a:ext cx="1120810" cy="710775"/>
      </dsp:txXfrm>
    </dsp:sp>
    <dsp:sp modelId="{22B5A9A8-B761-4076-97F7-8F347B817443}">
      <dsp:nvSpPr>
        <dsp:cNvPr id="0" name=""/>
        <dsp:cNvSpPr/>
      </dsp:nvSpPr>
      <dsp:spPr>
        <a:xfrm>
          <a:off x="2171102" y="1047561"/>
          <a:ext cx="1510026" cy="1510026"/>
        </a:xfrm>
        <a:prstGeom prst="circularArrow">
          <a:avLst>
            <a:gd name="adj1" fmla="val 3345"/>
            <a:gd name="adj2" fmla="val 413563"/>
            <a:gd name="adj3" fmla="val 19410926"/>
            <a:gd name="adj4" fmla="val 12575511"/>
            <a:gd name="adj5" fmla="val 390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A29F129-7467-4DA1-B1B4-AEA9C4082F62}">
      <dsp:nvSpPr>
        <dsp:cNvPr id="0" name=""/>
        <dsp:cNvSpPr/>
      </dsp:nvSpPr>
      <dsp:spPr>
        <a:xfrm>
          <a:off x="1799376" y="1456759"/>
          <a:ext cx="1035587" cy="411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GB" sz="2100" kern="1200"/>
            <a:t>Stap B</a:t>
          </a:r>
        </a:p>
      </dsp:txBody>
      <dsp:txXfrm>
        <a:off x="1811438" y="1468821"/>
        <a:ext cx="1011463" cy="387695"/>
      </dsp:txXfrm>
    </dsp:sp>
    <dsp:sp modelId="{D8021EA2-54A7-41B6-BCF6-BE9429FC924D}">
      <dsp:nvSpPr>
        <dsp:cNvPr id="0" name=""/>
        <dsp:cNvSpPr/>
      </dsp:nvSpPr>
      <dsp:spPr>
        <a:xfrm>
          <a:off x="3075518" y="1662669"/>
          <a:ext cx="1165036" cy="9609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en-US" sz="900" kern="1200"/>
            <a:t>Opstellen van een energie-actieplan</a:t>
          </a:r>
          <a:endParaRPr lang="en-GB" sz="900" kern="1200"/>
        </a:p>
      </dsp:txBody>
      <dsp:txXfrm>
        <a:off x="3097631" y="1684782"/>
        <a:ext cx="1120810" cy="710775"/>
      </dsp:txXfrm>
    </dsp:sp>
    <dsp:sp modelId="{731A5EA9-C649-4246-9CE9-2D5B1846EDF2}">
      <dsp:nvSpPr>
        <dsp:cNvPr id="0" name=""/>
        <dsp:cNvSpPr/>
      </dsp:nvSpPr>
      <dsp:spPr>
        <a:xfrm>
          <a:off x="3715849" y="1839851"/>
          <a:ext cx="1361160" cy="1361160"/>
        </a:xfrm>
        <a:prstGeom prst="leftCircularArrow">
          <a:avLst>
            <a:gd name="adj1" fmla="val 3711"/>
            <a:gd name="adj2" fmla="val 462818"/>
            <a:gd name="adj3" fmla="val 2238329"/>
            <a:gd name="adj4" fmla="val 9024489"/>
            <a:gd name="adj5" fmla="val 433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B8507CA-5460-4BB2-8F49-9D986CB41E88}">
      <dsp:nvSpPr>
        <dsp:cNvPr id="0" name=""/>
        <dsp:cNvSpPr/>
      </dsp:nvSpPr>
      <dsp:spPr>
        <a:xfrm>
          <a:off x="3334415" y="2417671"/>
          <a:ext cx="1035587" cy="411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US" sz="2100" kern="1200"/>
            <a:t>Stap C</a:t>
          </a:r>
          <a:endParaRPr lang="en-GB" sz="2100" kern="1200"/>
        </a:p>
      </dsp:txBody>
      <dsp:txXfrm>
        <a:off x="3346477" y="2429733"/>
        <a:ext cx="1011463" cy="387695"/>
      </dsp:txXfrm>
    </dsp:sp>
    <dsp:sp modelId="{8F8D6C24-946A-4D6D-9D22-7F03DE625FDC}">
      <dsp:nvSpPr>
        <dsp:cNvPr id="0" name=""/>
        <dsp:cNvSpPr/>
      </dsp:nvSpPr>
      <dsp:spPr>
        <a:xfrm>
          <a:off x="4610557" y="1662669"/>
          <a:ext cx="1165036" cy="9609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en-US" sz="900" kern="1200" dirty="0" err="1"/>
            <a:t>Verbintenis</a:t>
          </a:r>
          <a:r>
            <a:rPr lang="en-US" sz="900" kern="1200" dirty="0"/>
            <a:t> van </a:t>
          </a:r>
          <a:r>
            <a:rPr lang="en-US" sz="900" kern="1200" dirty="0" err="1"/>
            <a:t>essentiële</a:t>
          </a:r>
          <a:r>
            <a:rPr lang="en-US" sz="900" kern="1200" dirty="0"/>
            <a:t> MKB </a:t>
          </a:r>
          <a:r>
            <a:rPr lang="en-US" sz="900" kern="1200" dirty="0" err="1"/>
            <a:t>bedrijven</a:t>
          </a:r>
          <a:endParaRPr lang="en-GB" sz="900" kern="1200" dirty="0"/>
        </a:p>
      </dsp:txBody>
      <dsp:txXfrm>
        <a:off x="4632670" y="1890691"/>
        <a:ext cx="1120810" cy="710775"/>
      </dsp:txXfrm>
    </dsp:sp>
    <dsp:sp modelId="{B58FF24E-127E-4BB7-B8E8-09CF47F5C19B}">
      <dsp:nvSpPr>
        <dsp:cNvPr id="0" name=""/>
        <dsp:cNvSpPr/>
      </dsp:nvSpPr>
      <dsp:spPr>
        <a:xfrm>
          <a:off x="5241180" y="1047561"/>
          <a:ext cx="1510026" cy="1510026"/>
        </a:xfrm>
        <a:prstGeom prst="circularArrow">
          <a:avLst>
            <a:gd name="adj1" fmla="val 3345"/>
            <a:gd name="adj2" fmla="val 413563"/>
            <a:gd name="adj3" fmla="val 19410926"/>
            <a:gd name="adj4" fmla="val 12575511"/>
            <a:gd name="adj5" fmla="val 390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70F9784-8F3C-4418-85E0-A8057A887F23}">
      <dsp:nvSpPr>
        <dsp:cNvPr id="0" name=""/>
        <dsp:cNvSpPr/>
      </dsp:nvSpPr>
      <dsp:spPr>
        <a:xfrm>
          <a:off x="4869454" y="1456759"/>
          <a:ext cx="1035587" cy="411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US" sz="2100" kern="1200"/>
            <a:t>Stap D</a:t>
          </a:r>
          <a:endParaRPr lang="en-GB" sz="2100" kern="1200"/>
        </a:p>
      </dsp:txBody>
      <dsp:txXfrm>
        <a:off x="4881516" y="1468821"/>
        <a:ext cx="1011463" cy="387695"/>
      </dsp:txXfrm>
    </dsp:sp>
    <dsp:sp modelId="{8E9AE106-D558-4DE6-B3BD-98381D60FD28}">
      <dsp:nvSpPr>
        <dsp:cNvPr id="0" name=""/>
        <dsp:cNvSpPr/>
      </dsp:nvSpPr>
      <dsp:spPr>
        <a:xfrm>
          <a:off x="6145596" y="1662669"/>
          <a:ext cx="1165036" cy="9609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nl-NL" sz="900" kern="1200"/>
            <a:t>Een competente leverancier van energiediensten vinden </a:t>
          </a:r>
          <a:endParaRPr lang="en-GB" sz="900" kern="1200"/>
        </a:p>
      </dsp:txBody>
      <dsp:txXfrm>
        <a:off x="6167709" y="1684782"/>
        <a:ext cx="1120810" cy="710775"/>
      </dsp:txXfrm>
    </dsp:sp>
    <dsp:sp modelId="{6C7BB0CB-F4B3-4F86-AC5B-DF0AFD77116D}">
      <dsp:nvSpPr>
        <dsp:cNvPr id="0" name=""/>
        <dsp:cNvSpPr/>
      </dsp:nvSpPr>
      <dsp:spPr>
        <a:xfrm>
          <a:off x="6785928" y="1839851"/>
          <a:ext cx="1361160" cy="1361160"/>
        </a:xfrm>
        <a:prstGeom prst="leftCircularArrow">
          <a:avLst>
            <a:gd name="adj1" fmla="val 3711"/>
            <a:gd name="adj2" fmla="val 462818"/>
            <a:gd name="adj3" fmla="val 2238329"/>
            <a:gd name="adj4" fmla="val 9024489"/>
            <a:gd name="adj5" fmla="val 433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DD45AA9-4033-4813-B57E-8CA89314C33B}">
      <dsp:nvSpPr>
        <dsp:cNvPr id="0" name=""/>
        <dsp:cNvSpPr/>
      </dsp:nvSpPr>
      <dsp:spPr>
        <a:xfrm>
          <a:off x="6404493" y="2417671"/>
          <a:ext cx="1035587" cy="411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US" sz="2100" kern="1200"/>
            <a:t>Stap E</a:t>
          </a:r>
          <a:endParaRPr lang="en-GB" sz="2100" kern="1200"/>
        </a:p>
      </dsp:txBody>
      <dsp:txXfrm>
        <a:off x="6416555" y="2429733"/>
        <a:ext cx="1011463" cy="387695"/>
      </dsp:txXfrm>
    </dsp:sp>
    <dsp:sp modelId="{1440DC23-E97A-4815-A49A-06B82E20D68B}">
      <dsp:nvSpPr>
        <dsp:cNvPr id="0" name=""/>
        <dsp:cNvSpPr/>
      </dsp:nvSpPr>
      <dsp:spPr>
        <a:xfrm>
          <a:off x="7680636" y="1662669"/>
          <a:ext cx="1165036" cy="9609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en-GB" sz="900" kern="1200"/>
            <a:t>Contracten ondertekenen</a:t>
          </a:r>
        </a:p>
      </dsp:txBody>
      <dsp:txXfrm>
        <a:off x="7702749" y="1890691"/>
        <a:ext cx="1120810" cy="710775"/>
      </dsp:txXfrm>
    </dsp:sp>
    <dsp:sp modelId="{01D2F4C0-1472-4CE1-8AE5-D0654381AA24}">
      <dsp:nvSpPr>
        <dsp:cNvPr id="0" name=""/>
        <dsp:cNvSpPr/>
      </dsp:nvSpPr>
      <dsp:spPr>
        <a:xfrm>
          <a:off x="8311258" y="1047561"/>
          <a:ext cx="1510026" cy="1510026"/>
        </a:xfrm>
        <a:prstGeom prst="circularArrow">
          <a:avLst>
            <a:gd name="adj1" fmla="val 3345"/>
            <a:gd name="adj2" fmla="val 413563"/>
            <a:gd name="adj3" fmla="val 19410926"/>
            <a:gd name="adj4" fmla="val 12575511"/>
            <a:gd name="adj5" fmla="val 390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761AF30-07AE-44E8-9A85-FA49DB732C21}">
      <dsp:nvSpPr>
        <dsp:cNvPr id="0" name=""/>
        <dsp:cNvSpPr/>
      </dsp:nvSpPr>
      <dsp:spPr>
        <a:xfrm>
          <a:off x="7939532" y="1456759"/>
          <a:ext cx="1035587" cy="411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GB" sz="2100" kern="1200"/>
            <a:t>Stap F</a:t>
          </a:r>
        </a:p>
      </dsp:txBody>
      <dsp:txXfrm>
        <a:off x="7951594" y="1468821"/>
        <a:ext cx="1011463" cy="387695"/>
      </dsp:txXfrm>
    </dsp:sp>
    <dsp:sp modelId="{82335ECB-F9C3-46A2-9800-A8A7B1EC7F5B}">
      <dsp:nvSpPr>
        <dsp:cNvPr id="0" name=""/>
        <dsp:cNvSpPr/>
      </dsp:nvSpPr>
      <dsp:spPr>
        <a:xfrm>
          <a:off x="9215675" y="1662669"/>
          <a:ext cx="1165036" cy="9609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nl-NL" sz="900" kern="1200"/>
            <a:t>Realisatie, controle </a:t>
          </a:r>
          <a:br>
            <a:rPr lang="nl-NL" sz="900" kern="1200"/>
          </a:br>
          <a:r>
            <a:rPr lang="nl-NL" sz="900" kern="1200"/>
            <a:t>&amp; onderhoud</a:t>
          </a:r>
          <a:endParaRPr lang="en-GB" sz="900" kern="1200"/>
        </a:p>
      </dsp:txBody>
      <dsp:txXfrm>
        <a:off x="9237788" y="1684782"/>
        <a:ext cx="1120810" cy="710775"/>
      </dsp:txXfrm>
    </dsp:sp>
    <dsp:sp modelId="{84CFCD48-276A-4B77-842C-A095A8B06D19}">
      <dsp:nvSpPr>
        <dsp:cNvPr id="0" name=""/>
        <dsp:cNvSpPr/>
      </dsp:nvSpPr>
      <dsp:spPr>
        <a:xfrm>
          <a:off x="9474572" y="2417671"/>
          <a:ext cx="1035587" cy="411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GB" sz="2100" kern="1200"/>
            <a:t>Stap G</a:t>
          </a:r>
        </a:p>
      </dsp:txBody>
      <dsp:txXfrm>
        <a:off x="9486634" y="2429733"/>
        <a:ext cx="1011463" cy="387695"/>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FF2FAC-34F4-4DB9-88F6-CC51173D210F}" type="datetimeFigureOut">
              <a:rPr lang="de-DE" smtClean="0"/>
              <a:t>13.02.2023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42A464-CEEB-46BE-BA78-99FAC69E9C00}" type="slidenum">
              <a:rPr lang="de-DE" smtClean="0"/>
              <a:t>‹#›</a:t>
            </a:fld>
            <a:endParaRPr lang="de-DE"/>
          </a:p>
        </p:txBody>
      </p:sp>
    </p:spTree>
    <p:extLst>
      <p:ext uri="{BB962C8B-B14F-4D97-AF65-F5344CB8AC3E}">
        <p14:creationId xmlns:p14="http://schemas.microsoft.com/office/powerpoint/2010/main" val="19629702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induce2020.eu/wp-content/uploads/sites/12/2019/11/INDUCE-D2.2-Best-practice-guideline-.pdf"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pom.nl/"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iekenvinkenhoef.nl/bedrijven-plaatsen-collectief-zonnepanelen/"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www.duurzaambedrijfsleven.nl/energie/28821/zonneproject-ijsselzon-10000-vierkante-meter-aan-zonnepanelen-op-bedrijfsdaken"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iekenvinkenhoef.nl/bedrijven-plaatsen-collectief-zonnepanelen/"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duurzaambedrijfsleven.nl/energie/28821/zonneproject-ijsselzon-10000-vierkante-meter-aan-zonnepanelen-op-bedrijfsdaken"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iekenvinkenhoef.nl/bedrijven-plaatsen-collectief-zonnepanelen/"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www.nieuwkoop.nl/home/nieuwveen-schoterhoek-ii_45224/" TargetMode="Externa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iekenvinkenhoef.nl/bedrijven-plaatsen-collectief-zonnepanelen/" TargetMode="External"/><Relationship Id="rId2" Type="http://schemas.openxmlformats.org/officeDocument/2006/relationships/slide" Target="../slides/slide25.xml"/><Relationship Id="rId1" Type="http://schemas.openxmlformats.org/officeDocument/2006/relationships/notesMaster" Target="../notesMasters/notesMaster1.xml"/><Relationship Id="rId6" Type="http://schemas.openxmlformats.org/officeDocument/2006/relationships/hyperlink" Target="https://www.kansenvoorwest2.nl/nl/nieuws/project-waerdse-energie-circuit-van-start/" TargetMode="External"/><Relationship Id="rId5" Type="http://schemas.openxmlformats.org/officeDocument/2006/relationships/hyperlink" Target="https://www.kodi.nl/nieuws/officiele-start-waerdse-energie-circuit/" TargetMode="External"/><Relationship Id="rId4" Type="http://schemas.openxmlformats.org/officeDocument/2006/relationships/hyperlink" Target="https://www.waerdse-energie.nl/"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nl-NL" u="sng" dirty="0"/>
              <a:t>Notitie voor de Trainer</a:t>
            </a:r>
          </a:p>
          <a:p>
            <a:pPr marL="0" lvl="0" indent="0" algn="l" rtl="0">
              <a:spcBef>
                <a:spcPts val="0"/>
              </a:spcBef>
              <a:spcAft>
                <a:spcPts val="0"/>
              </a:spcAft>
              <a:buNone/>
            </a:pPr>
            <a:endParaRPr lang="nl-NL" dirty="0"/>
          </a:p>
          <a:p>
            <a:pPr marL="0" lvl="0" indent="0" algn="l" rtl="0">
              <a:lnSpc>
                <a:spcPct val="120000"/>
              </a:lnSpc>
              <a:spcBef>
                <a:spcPts val="1000"/>
              </a:spcBef>
              <a:spcAft>
                <a:spcPts val="0"/>
              </a:spcAft>
              <a:buSzPct val="100000"/>
              <a:buNone/>
            </a:pPr>
            <a:r>
              <a:rPr lang="nl-NL" sz="1200" noProof="0" dirty="0"/>
              <a:t>Deze training is relevant voor iedereen die een coördinerende/ondersteunende rol heeft/zal hebben binnen een lokaal cluster van MKB bedrijven (een </a:t>
            </a:r>
            <a:r>
              <a:rPr lang="nl-NL" sz="1200" noProof="0" dirty="0" err="1"/>
              <a:t>Trusted</a:t>
            </a:r>
            <a:r>
              <a:rPr lang="nl-NL" sz="1200" noProof="0" dirty="0"/>
              <a:t> Partner) en in die rol aandacht wil besteden aan energie-efficiëntie en duurzaamheid. </a:t>
            </a:r>
          </a:p>
          <a:p>
            <a:pPr marL="0" lvl="0" indent="0" algn="l" rtl="0">
              <a:lnSpc>
                <a:spcPct val="120000"/>
              </a:lnSpc>
              <a:spcBef>
                <a:spcPts val="1000"/>
              </a:spcBef>
              <a:spcAft>
                <a:spcPts val="0"/>
              </a:spcAft>
              <a:buSzPct val="100000"/>
              <a:buNone/>
            </a:pPr>
            <a:r>
              <a:rPr lang="nl-NL" sz="1200" noProof="0" dirty="0"/>
              <a:t>Dit kan iedereen zijn die werkt met bedrijventerreinbeheer, een lokale branchevereniging, klimaat- en energieadvies, gemeentelijke bedrijfsontwikkeling, enz. Het opleidingsmateriaal combineert theorie over specifieke onderwerpen met concrete voorbeelden en interactieve activiteiten op basis van de eigen ervaring van de deelnemers.</a:t>
            </a:r>
            <a:endParaRPr lang="nl-NL" dirty="0"/>
          </a:p>
        </p:txBody>
      </p:sp>
      <p:sp>
        <p:nvSpPr>
          <p:cNvPr id="316" name="Google Shape;31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96561" y="4400550"/>
            <a:ext cx="6289589" cy="3600450"/>
          </a:xfrm>
        </p:spPr>
        <p:txBody>
          <a:bodyPr/>
          <a:lstStyle/>
          <a:p>
            <a:pPr marL="0" lvl="0" indent="0" algn="l" rtl="0">
              <a:lnSpc>
                <a:spcPct val="100000"/>
              </a:lnSpc>
              <a:spcBef>
                <a:spcPts val="0"/>
              </a:spcBef>
              <a:spcAft>
                <a:spcPts val="0"/>
              </a:spcAft>
              <a:buSzPts val="1100"/>
              <a:buNone/>
            </a:pPr>
            <a:r>
              <a:rPr lang="en-US" i="1" u="sng" dirty="0" err="1"/>
              <a:t>Instructies</a:t>
            </a:r>
            <a:r>
              <a:rPr lang="en-US" i="1" u="sng" dirty="0"/>
              <a:t> voor de trainer</a:t>
            </a:r>
            <a:r>
              <a:rPr lang="en-US" i="1" dirty="0"/>
              <a:t>: </a:t>
            </a:r>
            <a:r>
              <a:rPr lang="nl-NL" i="1" dirty="0"/>
              <a:t>De belemmeringen die in de brainstorm werden genoemd kunnen (hoogstwaarschijnlijk) in verband worden gebracht met de belemmeringen op deze slide: probeer de eerder genoemde belemmeringen te combineren in de toelichting op deze slide</a:t>
            </a:r>
            <a:r>
              <a:rPr lang="en-US" i="1" dirty="0"/>
              <a:t>.</a:t>
            </a:r>
            <a:endParaRPr lang="en-US" sz="600" i="1" dirty="0"/>
          </a:p>
          <a:p>
            <a:pPr marL="0" lvl="0" indent="0" algn="l" rtl="0">
              <a:lnSpc>
                <a:spcPct val="100000"/>
              </a:lnSpc>
              <a:spcBef>
                <a:spcPts val="0"/>
              </a:spcBef>
              <a:spcAft>
                <a:spcPts val="0"/>
              </a:spcAft>
              <a:buSzPts val="1100"/>
              <a:buNone/>
            </a:pPr>
            <a:endParaRPr lang="en-US" sz="600" dirty="0"/>
          </a:p>
          <a:p>
            <a:pPr marL="0" lvl="0" indent="0" algn="l" rtl="0">
              <a:lnSpc>
                <a:spcPct val="100000"/>
              </a:lnSpc>
              <a:spcBef>
                <a:spcPts val="0"/>
              </a:spcBef>
              <a:spcAft>
                <a:spcPts val="0"/>
              </a:spcAft>
              <a:buSzPts val="1100"/>
              <a:buNone/>
            </a:pPr>
            <a:r>
              <a:rPr lang="nl-NL" i="1" dirty="0"/>
              <a:t>Verderop in deze presentatie zal worden uitgelegd hoe collectieve energieprojecten bijdragen tot het wegnemen van (voornamelijk) interne belemmeringen</a:t>
            </a:r>
            <a:r>
              <a:rPr lang="en-US" i="1" dirty="0"/>
              <a:t>.</a:t>
            </a:r>
          </a:p>
          <a:p>
            <a:pPr marL="0" lvl="0" indent="0" algn="l" rtl="0">
              <a:lnSpc>
                <a:spcPct val="100000"/>
              </a:lnSpc>
              <a:spcBef>
                <a:spcPts val="0"/>
              </a:spcBef>
              <a:spcAft>
                <a:spcPts val="0"/>
              </a:spcAft>
              <a:buSzPts val="1100"/>
              <a:buNone/>
            </a:pPr>
            <a:endParaRPr lang="en-US" dirty="0"/>
          </a:p>
          <a:p>
            <a:pPr marL="0" lvl="0" indent="0" algn="l" rtl="0">
              <a:lnSpc>
                <a:spcPct val="100000"/>
              </a:lnSpc>
              <a:spcBef>
                <a:spcPts val="0"/>
              </a:spcBef>
              <a:spcAft>
                <a:spcPts val="0"/>
              </a:spcAft>
              <a:buSzPts val="1100"/>
              <a:buNone/>
            </a:pPr>
            <a:r>
              <a:rPr lang="nl-NL" dirty="0"/>
              <a:t>Een energieproject wordt ontwikkeld binnen een MKB bedrijf, maar het is belangrijk te beseffen dat er andere actoren actief zijn op de markt en betrokken zijn bij het proces, bv. overheid/politiek, technologie/dienstenleveranciers, ontwerpers en fabrikanten, energieleveranciers, financiers (kapitaalverstrekkers)</a:t>
            </a:r>
            <a:endParaRPr lang="en-US" dirty="0"/>
          </a:p>
          <a:p>
            <a:pPr marL="0" lvl="0" indent="0" algn="l" rtl="0">
              <a:lnSpc>
                <a:spcPct val="100000"/>
              </a:lnSpc>
              <a:spcBef>
                <a:spcPts val="0"/>
              </a:spcBef>
              <a:spcAft>
                <a:spcPts val="0"/>
              </a:spcAft>
              <a:buSzPts val="1100"/>
              <a:buNone/>
            </a:pPr>
            <a:endParaRPr lang="en-US" dirty="0"/>
          </a:p>
          <a:p>
            <a:pPr marL="0" lvl="0" indent="0" algn="l" rtl="0">
              <a:lnSpc>
                <a:spcPct val="100000"/>
              </a:lnSpc>
              <a:spcBef>
                <a:spcPts val="0"/>
              </a:spcBef>
              <a:spcAft>
                <a:spcPts val="0"/>
              </a:spcAft>
              <a:buSzPts val="1100"/>
              <a:buNone/>
            </a:pPr>
            <a:r>
              <a:rPr lang="nl-NL" dirty="0"/>
              <a:t>Om deze reden kunnen belemmeringen worden onderverdeeld in externe belemmeringen (met betrekking tot de onderneming) en interne belemmeringen. In deze presentatie zullen wij ons richten op interne belemmeringen, die in 5 hoofdcategorieën kunnen worden onderverdeeld: Economische, Gedragsmatige, Organisatorische, Belemmeringen in verband met competenties, Bewustzijn.</a:t>
            </a:r>
          </a:p>
          <a:p>
            <a:pPr marL="0" lvl="0" indent="0" algn="l" rtl="0">
              <a:lnSpc>
                <a:spcPct val="100000"/>
              </a:lnSpc>
              <a:spcBef>
                <a:spcPts val="0"/>
              </a:spcBef>
              <a:spcAft>
                <a:spcPts val="0"/>
              </a:spcAft>
              <a:buSzPts val="1100"/>
              <a:buNone/>
            </a:pPr>
            <a:endParaRPr lang="nl-NL" dirty="0"/>
          </a:p>
        </p:txBody>
      </p:sp>
      <p:sp>
        <p:nvSpPr>
          <p:cNvPr id="4" name="Slide Number Placeholder 3"/>
          <p:cNvSpPr>
            <a:spLocks noGrp="1"/>
          </p:cNvSpPr>
          <p:nvPr>
            <p:ph type="sldNum" sz="quarter" idx="5"/>
          </p:nvPr>
        </p:nvSpPr>
        <p:spPr/>
        <p:txBody>
          <a:bodyPr/>
          <a:lstStyle/>
          <a:p>
            <a:fld id="{FC42A464-CEEB-46BE-BA78-99FAC69E9C00}" type="slidenum">
              <a:rPr lang="de-DE" smtClean="0"/>
              <a:t>10</a:t>
            </a:fld>
            <a:endParaRPr lang="de-DE"/>
          </a:p>
        </p:txBody>
      </p:sp>
    </p:spTree>
    <p:extLst>
      <p:ext uri="{BB962C8B-B14F-4D97-AF65-F5344CB8AC3E}">
        <p14:creationId xmlns:p14="http://schemas.microsoft.com/office/powerpoint/2010/main" val="9333243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p22:notes"/>
          <p:cNvSpPr txBox="1">
            <a:spLocks noGrp="1"/>
          </p:cNvSpPr>
          <p:nvPr>
            <p:ph type="body" idx="1"/>
          </p:nvPr>
        </p:nvSpPr>
        <p:spPr>
          <a:xfrm>
            <a:off x="685800" y="4400550"/>
            <a:ext cx="5486400" cy="438510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i="1" u="sng" noProof="0" dirty="0" err="1"/>
              <a:t>Instructies</a:t>
            </a:r>
            <a:r>
              <a:rPr lang="en-US" i="1" u="sng" noProof="0" dirty="0"/>
              <a:t> voor de trainer</a:t>
            </a:r>
            <a:r>
              <a:rPr lang="en-US" noProof="0" dirty="0"/>
              <a:t>:</a:t>
            </a:r>
            <a:r>
              <a:rPr lang="en-US" i="1" noProof="0" dirty="0"/>
              <a:t> </a:t>
            </a:r>
            <a:r>
              <a:rPr lang="en-US" i="1" noProof="0" dirty="0" err="1"/>
              <a:t>Deze</a:t>
            </a:r>
            <a:r>
              <a:rPr lang="en-US" i="1" noProof="0" dirty="0"/>
              <a:t> slide </a:t>
            </a:r>
            <a:r>
              <a:rPr lang="nl-NL" i="1" noProof="0" dirty="0"/>
              <a:t>geeft een overzicht van de meest voorkomende interne belemmeringen. De lijst is niet uitputtend, dus het is belangrijk om te onthouden dat er nog andere soorten belemmeringen zijn (die bijvoorbeeld tijdens het brainstormen kunnen worden genoemd). Je kunt ervoor kiezen om alle barrières uit te werken, of te concentreren op de barrières die door de deelnemers aan de brainstorm zijn genoemd</a:t>
            </a:r>
            <a:r>
              <a:rPr lang="en-US" i="1" noProof="0" dirty="0"/>
              <a:t>.</a:t>
            </a:r>
          </a:p>
          <a:p>
            <a:pPr marL="0" lvl="0" indent="0" algn="l" rtl="0">
              <a:lnSpc>
                <a:spcPct val="100000"/>
              </a:lnSpc>
              <a:spcBef>
                <a:spcPts val="0"/>
              </a:spcBef>
              <a:spcAft>
                <a:spcPts val="0"/>
              </a:spcAft>
              <a:buSzPts val="1400"/>
              <a:buNone/>
            </a:pPr>
            <a:endParaRPr lang="en-US" b="1" noProof="0" dirty="0"/>
          </a:p>
          <a:p>
            <a:pPr marL="0" lvl="0" indent="0" algn="l" rtl="0">
              <a:lnSpc>
                <a:spcPct val="100000"/>
              </a:lnSpc>
              <a:spcBef>
                <a:spcPts val="0"/>
              </a:spcBef>
              <a:spcAft>
                <a:spcPts val="0"/>
              </a:spcAft>
              <a:buSzPts val="1400"/>
              <a:buNone/>
            </a:pPr>
            <a:r>
              <a:rPr lang="nl-NL" noProof="0" dirty="0"/>
              <a:t>Voor elke categorie zijn verschillende belemmeringen vastgesteld. In deze presentatie zullen wij ons concentreren op en dieper ingaan op de meest voorkomende belemmeringen, die in de tabel zijn opgenomen. Het is belangrijk te benadrukken dat dit slechts enkele van de mogelijke belemmeringen zijn, en dat andere factoren het besluitvormingsproces kunnen beïnvloeden</a:t>
            </a:r>
            <a:r>
              <a:rPr lang="en-US" noProof="0" dirty="0"/>
              <a:t>. </a:t>
            </a:r>
            <a:endParaRPr lang="en-US" b="1" noProof="0" dirty="0"/>
          </a:p>
          <a:p>
            <a:pPr marL="0" lvl="0" indent="0" algn="l" rtl="0">
              <a:lnSpc>
                <a:spcPct val="100000"/>
              </a:lnSpc>
              <a:spcBef>
                <a:spcPts val="0"/>
              </a:spcBef>
              <a:spcAft>
                <a:spcPts val="0"/>
              </a:spcAft>
              <a:buSzPts val="1400"/>
              <a:buNone/>
            </a:pPr>
            <a:endParaRPr lang="en-US" noProof="0" dirty="0"/>
          </a:p>
          <a:p>
            <a:pPr marL="0" lvl="0" indent="0" algn="l" rtl="0">
              <a:lnSpc>
                <a:spcPct val="100000"/>
              </a:lnSpc>
              <a:spcBef>
                <a:spcPts val="0"/>
              </a:spcBef>
              <a:spcAft>
                <a:spcPts val="0"/>
              </a:spcAft>
              <a:buSzPts val="1400"/>
              <a:buNone/>
            </a:pPr>
            <a:r>
              <a:rPr lang="en-US" noProof="0" dirty="0"/>
              <a:t>Voor de </a:t>
            </a:r>
            <a:r>
              <a:rPr lang="en-US" b="1" noProof="0" dirty="0" err="1"/>
              <a:t>Economische</a:t>
            </a:r>
            <a:r>
              <a:rPr lang="en-US" b="1" noProof="0" dirty="0"/>
              <a:t> </a:t>
            </a:r>
            <a:r>
              <a:rPr lang="en-US" noProof="0" dirty="0" err="1"/>
              <a:t>categorie</a:t>
            </a:r>
            <a:r>
              <a:rPr lang="en-US" noProof="0" dirty="0"/>
              <a:t> </a:t>
            </a:r>
            <a:r>
              <a:rPr lang="en-US" noProof="0" dirty="0" err="1"/>
              <a:t>zijn</a:t>
            </a:r>
            <a:r>
              <a:rPr lang="en-US" noProof="0" dirty="0"/>
              <a:t> de </a:t>
            </a:r>
            <a:r>
              <a:rPr lang="en-US" noProof="0" dirty="0" err="1"/>
              <a:t>meest</a:t>
            </a:r>
            <a:r>
              <a:rPr lang="en-US" noProof="0" dirty="0"/>
              <a:t> </a:t>
            </a:r>
            <a:r>
              <a:rPr lang="en-US" noProof="0" dirty="0" err="1"/>
              <a:t>relevante</a:t>
            </a:r>
            <a:r>
              <a:rPr lang="en-US" noProof="0" dirty="0"/>
              <a:t> </a:t>
            </a:r>
            <a:r>
              <a:rPr lang="en-US" noProof="0" dirty="0" err="1"/>
              <a:t>belemmeringen</a:t>
            </a:r>
            <a:r>
              <a:rPr lang="en-US" b="1" noProof="0" dirty="0"/>
              <a:t>:</a:t>
            </a:r>
            <a:endParaRPr lang="en-US" b="1" noProof="0" dirty="0">
              <a:solidFill>
                <a:srgbClr val="FF0000"/>
              </a:solidFill>
            </a:endParaRPr>
          </a:p>
          <a:p>
            <a:pPr marL="171450" lvl="0" indent="-171450" algn="l" rtl="0">
              <a:lnSpc>
                <a:spcPct val="100000"/>
              </a:lnSpc>
              <a:spcBef>
                <a:spcPts val="0"/>
              </a:spcBef>
              <a:spcAft>
                <a:spcPts val="0"/>
              </a:spcAft>
              <a:buSzPts val="1400"/>
              <a:buFont typeface="Arial" panose="020B0604020202020204" pitchFamily="34" charset="0"/>
              <a:buChar char="•"/>
            </a:pPr>
            <a:r>
              <a:rPr lang="en-US" b="1" noProof="0" dirty="0" err="1"/>
              <a:t>Geringe</a:t>
            </a:r>
            <a:r>
              <a:rPr lang="en-US" b="1" noProof="0" dirty="0"/>
              <a:t> </a:t>
            </a:r>
            <a:r>
              <a:rPr lang="en-US" b="1" noProof="0" dirty="0" err="1"/>
              <a:t>beschikbaarheid</a:t>
            </a:r>
            <a:r>
              <a:rPr lang="en-US" b="1" noProof="0" dirty="0"/>
              <a:t> van </a:t>
            </a:r>
            <a:r>
              <a:rPr lang="en-US" b="1" noProof="0" dirty="0" err="1"/>
              <a:t>kapitaal</a:t>
            </a:r>
            <a:r>
              <a:rPr lang="en-US" noProof="0" dirty="0"/>
              <a:t>. </a:t>
            </a:r>
            <a:r>
              <a:rPr lang="nl-NL" noProof="0" dirty="0"/>
              <a:t>Zelfs met een groot bewustzijn van de voordelen van energie-efficiënte technologieën, en een aanzienlijke inzet van management en personeel voor energie, beschikt de onderneming niet over voldoende eigen kapitaal om in duurzame technologieën te investeren</a:t>
            </a:r>
            <a:r>
              <a:rPr lang="en-US" noProof="0" dirty="0"/>
              <a:t>.</a:t>
            </a:r>
          </a:p>
          <a:p>
            <a:pPr marL="171450" lvl="0" indent="-171450" algn="l" rtl="0">
              <a:lnSpc>
                <a:spcPct val="100000"/>
              </a:lnSpc>
              <a:spcBef>
                <a:spcPts val="0"/>
              </a:spcBef>
              <a:spcAft>
                <a:spcPts val="0"/>
              </a:spcAft>
              <a:buSzPts val="1400"/>
              <a:buFont typeface="Arial" panose="020B0604020202020204" pitchFamily="34" charset="0"/>
              <a:buChar char="•"/>
            </a:pPr>
            <a:r>
              <a:rPr lang="en-US" b="1" noProof="0" dirty="0" err="1"/>
              <a:t>Verborgen</a:t>
            </a:r>
            <a:r>
              <a:rPr lang="en-US" b="1" noProof="0" dirty="0"/>
              <a:t> </a:t>
            </a:r>
            <a:r>
              <a:rPr lang="en-US" b="1" noProof="0" dirty="0" err="1"/>
              <a:t>kosten</a:t>
            </a:r>
            <a:r>
              <a:rPr lang="en-US" b="1" noProof="0" dirty="0"/>
              <a:t>, </a:t>
            </a:r>
            <a:r>
              <a:rPr lang="en-US" b="1" noProof="0" dirty="0" err="1"/>
              <a:t>bijvoorbeeld</a:t>
            </a:r>
            <a:r>
              <a:rPr lang="en-US" b="1" noProof="0" dirty="0"/>
              <a:t> </a:t>
            </a:r>
            <a:r>
              <a:rPr lang="nl-NL" noProof="0" dirty="0"/>
              <a:t>de transactiekosten om informatie over duurzame technologieën te verkrijgen, de kosten in verband met de opleiding van personeel voor nieuwe technologie of de kosten voor de productiestop terwijl een nieuwe technologie wordt geïmplementeerd. Het is belangrijk voor ogen te houden dat deze kosten aanzienlijk kunnen afwijken van de raming in investeringsanalyses.</a:t>
            </a:r>
            <a:endParaRPr lang="en-US" noProof="0" dirty="0"/>
          </a:p>
          <a:p>
            <a:pPr marL="171450" lvl="0" indent="-171450" algn="l" rtl="0">
              <a:lnSpc>
                <a:spcPct val="100000"/>
              </a:lnSpc>
              <a:spcBef>
                <a:spcPts val="0"/>
              </a:spcBef>
              <a:spcAft>
                <a:spcPts val="0"/>
              </a:spcAft>
              <a:buSzPts val="1400"/>
              <a:buFont typeface="Arial" panose="020B0604020202020204" pitchFamily="34" charset="0"/>
              <a:buChar char="•"/>
            </a:pPr>
            <a:r>
              <a:rPr lang="en-US" noProof="0" dirty="0"/>
              <a:t>De</a:t>
            </a:r>
            <a:r>
              <a:rPr lang="en-US" b="1" noProof="0" dirty="0"/>
              <a:t> met de </a:t>
            </a:r>
            <a:r>
              <a:rPr lang="en-US" b="1" noProof="0" dirty="0" err="1"/>
              <a:t>interventie</a:t>
            </a:r>
            <a:r>
              <a:rPr lang="en-US" b="1" noProof="0" dirty="0"/>
              <a:t> </a:t>
            </a:r>
            <a:r>
              <a:rPr lang="en-US" b="1" noProof="0" dirty="0" err="1"/>
              <a:t>samenhangende</a:t>
            </a:r>
            <a:r>
              <a:rPr lang="en-US" b="1" noProof="0" dirty="0"/>
              <a:t> </a:t>
            </a:r>
            <a:r>
              <a:rPr lang="en-US" b="1" noProof="0" dirty="0" err="1"/>
              <a:t>risico’s</a:t>
            </a:r>
            <a:r>
              <a:rPr lang="en-US" b="1" noProof="0" dirty="0"/>
              <a:t> (</a:t>
            </a:r>
            <a:r>
              <a:rPr lang="en-US" b="1" noProof="0" dirty="0" err="1"/>
              <a:t>en</a:t>
            </a:r>
            <a:r>
              <a:rPr lang="en-US" b="1" noProof="0" dirty="0"/>
              <a:t> </a:t>
            </a:r>
            <a:r>
              <a:rPr lang="en-US" b="1" noProof="0" dirty="0" err="1"/>
              <a:t>onzekerheden</a:t>
            </a:r>
            <a:r>
              <a:rPr lang="en-US" b="1" noProof="0" dirty="0"/>
              <a:t>) </a:t>
            </a:r>
            <a:r>
              <a:rPr lang="nl-NL" noProof="0" dirty="0"/>
              <a:t>zijn een gegeven dat altijd optreedt bij de uitvoering van de energiebesparingsinterventies.</a:t>
            </a:r>
            <a:endParaRPr lang="en-US" noProof="0" dirty="0"/>
          </a:p>
          <a:p>
            <a:pPr marL="0" lvl="0" indent="0" algn="l" rtl="0">
              <a:lnSpc>
                <a:spcPct val="100000"/>
              </a:lnSpc>
              <a:spcBef>
                <a:spcPts val="0"/>
              </a:spcBef>
              <a:spcAft>
                <a:spcPts val="0"/>
              </a:spcAft>
              <a:buSzPts val="1400"/>
              <a:buNone/>
            </a:pPr>
            <a:endParaRPr lang="en-US" noProof="0" dirty="0"/>
          </a:p>
          <a:p>
            <a:pPr marL="0" lvl="0" indent="0" algn="l" rtl="0">
              <a:lnSpc>
                <a:spcPct val="100000"/>
              </a:lnSpc>
              <a:spcBef>
                <a:spcPts val="0"/>
              </a:spcBef>
              <a:spcAft>
                <a:spcPts val="0"/>
              </a:spcAft>
              <a:buSzPts val="1400"/>
              <a:buNone/>
            </a:pPr>
            <a:r>
              <a:rPr lang="en-US" noProof="0" dirty="0"/>
              <a:t>Wat de </a:t>
            </a:r>
            <a:r>
              <a:rPr lang="en-US" b="1" noProof="0" dirty="0" err="1"/>
              <a:t>Gedragsmatige</a:t>
            </a:r>
            <a:r>
              <a:rPr lang="en-US" noProof="0" dirty="0"/>
              <a:t> </a:t>
            </a:r>
            <a:r>
              <a:rPr lang="en-US" noProof="0" dirty="0" err="1"/>
              <a:t>belemmeringen</a:t>
            </a:r>
            <a:r>
              <a:rPr lang="en-US" noProof="0" dirty="0"/>
              <a:t> </a:t>
            </a:r>
            <a:r>
              <a:rPr lang="en-US" noProof="0" dirty="0" err="1"/>
              <a:t>betreft</a:t>
            </a:r>
            <a:r>
              <a:rPr lang="nl-NL" noProof="0" dirty="0"/>
              <a:t>, is de belangrijkste het gebrek aan belangstelling voor energie-efficiëntie. Deze belemmering omvat verschillende elementen, die elk bijdragen tot de perceptie dat energiekwesties niet voldoende interessant zijn, bijvoorbeeld dat energiekosten onvoldoende gewicht hebben in verhouding tot de productiekosten van de onderneming of dat de onderneming zichzelf reeds als efficiënt beschouwt</a:t>
            </a:r>
            <a:r>
              <a:rPr lang="en-US" noProof="0" dirty="0"/>
              <a:t>.</a:t>
            </a:r>
          </a:p>
          <a:p>
            <a:pPr marL="0" lvl="0" indent="0" algn="l" rtl="0">
              <a:lnSpc>
                <a:spcPct val="100000"/>
              </a:lnSpc>
              <a:spcBef>
                <a:spcPts val="0"/>
              </a:spcBef>
              <a:spcAft>
                <a:spcPts val="0"/>
              </a:spcAft>
              <a:buSzPts val="1400"/>
              <a:buNone/>
            </a:pPr>
            <a:endParaRPr lang="en-US" noProof="0" dirty="0"/>
          </a:p>
          <a:p>
            <a:pPr marL="0" lvl="0" indent="0" algn="l" rtl="0">
              <a:lnSpc>
                <a:spcPct val="100000"/>
              </a:lnSpc>
              <a:spcBef>
                <a:spcPts val="0"/>
              </a:spcBef>
              <a:spcAft>
                <a:spcPts val="0"/>
              </a:spcAft>
              <a:buSzPts val="1400"/>
              <a:buNone/>
            </a:pPr>
            <a:r>
              <a:rPr lang="en-US" noProof="0" dirty="0" err="1"/>
              <a:t>Een</a:t>
            </a:r>
            <a:r>
              <a:rPr lang="en-US" noProof="0" dirty="0"/>
              <a:t> </a:t>
            </a:r>
            <a:r>
              <a:rPr lang="en-US" noProof="0" dirty="0" err="1"/>
              <a:t>belangrijke</a:t>
            </a:r>
            <a:r>
              <a:rPr lang="en-US" noProof="0" dirty="0"/>
              <a:t> </a:t>
            </a:r>
            <a:r>
              <a:rPr lang="en-US" b="1" noProof="0" dirty="0" err="1"/>
              <a:t>Organisatorische</a:t>
            </a:r>
            <a:r>
              <a:rPr lang="en-US" b="1" noProof="0" dirty="0"/>
              <a:t> </a:t>
            </a:r>
            <a:r>
              <a:rPr lang="en-US" noProof="0" dirty="0" err="1"/>
              <a:t>barrière</a:t>
            </a:r>
            <a:r>
              <a:rPr lang="en-US" noProof="0" dirty="0"/>
              <a:t> is </a:t>
            </a:r>
            <a:r>
              <a:rPr lang="en-US" b="1" noProof="0" dirty="0" err="1"/>
              <a:t>Gebrek</a:t>
            </a:r>
            <a:r>
              <a:rPr lang="en-US" b="1" noProof="0" dirty="0"/>
              <a:t> </a:t>
            </a:r>
            <a:r>
              <a:rPr lang="en-US" b="1" noProof="0" dirty="0" err="1"/>
              <a:t>aan</a:t>
            </a:r>
            <a:r>
              <a:rPr lang="en-US" b="1" noProof="0" dirty="0"/>
              <a:t> </a:t>
            </a:r>
            <a:r>
              <a:rPr lang="en-US" b="1" noProof="0" dirty="0" err="1"/>
              <a:t>tijd</a:t>
            </a:r>
            <a:r>
              <a:rPr lang="en-US" noProof="0" dirty="0"/>
              <a:t>. </a:t>
            </a:r>
            <a:r>
              <a:rPr lang="nl-NL" noProof="0" dirty="0"/>
              <a:t>De besluitvormers, vooral in het MKB, hebben vaak niet genoeg tijd om na te denken over mogelijkheden voor energiebesparing</a:t>
            </a:r>
            <a:r>
              <a:rPr lang="en-US" noProof="0" dirty="0"/>
              <a:t>.</a:t>
            </a:r>
          </a:p>
          <a:p>
            <a:pPr marL="0" lvl="0" indent="0" algn="l" rtl="0">
              <a:lnSpc>
                <a:spcPct val="100000"/>
              </a:lnSpc>
              <a:spcBef>
                <a:spcPts val="0"/>
              </a:spcBef>
              <a:spcAft>
                <a:spcPts val="0"/>
              </a:spcAft>
              <a:buSzPts val="1400"/>
              <a:buNone/>
            </a:pPr>
            <a:endParaRPr lang="en-US" noProof="0" dirty="0"/>
          </a:p>
          <a:p>
            <a:pPr marL="0" lvl="0" indent="0" algn="l" rtl="0">
              <a:lnSpc>
                <a:spcPct val="100000"/>
              </a:lnSpc>
              <a:spcBef>
                <a:spcPts val="0"/>
              </a:spcBef>
              <a:spcAft>
                <a:spcPts val="0"/>
              </a:spcAft>
              <a:buSzPts val="1400"/>
              <a:buNone/>
            </a:pPr>
            <a:r>
              <a:rPr lang="en-US" noProof="0" dirty="0"/>
              <a:t>Wat de </a:t>
            </a:r>
            <a:r>
              <a:rPr lang="en-US" b="1" noProof="0" dirty="0" err="1"/>
              <a:t>Competenties</a:t>
            </a:r>
            <a:r>
              <a:rPr lang="en-US" b="1" noProof="0" dirty="0"/>
              <a:t> </a:t>
            </a:r>
            <a:r>
              <a:rPr lang="en-US" noProof="0" dirty="0" err="1"/>
              <a:t>betreft</a:t>
            </a:r>
            <a:r>
              <a:rPr lang="en-US" noProof="0" dirty="0"/>
              <a:t>, </a:t>
            </a:r>
            <a:r>
              <a:rPr lang="en-US" noProof="0" dirty="0" err="1"/>
              <a:t>komen</a:t>
            </a:r>
            <a:r>
              <a:rPr lang="en-US" noProof="0" dirty="0"/>
              <a:t> we </a:t>
            </a:r>
            <a:r>
              <a:rPr lang="en-US" noProof="0" dirty="0" err="1"/>
              <a:t>belemmeringen</a:t>
            </a:r>
            <a:r>
              <a:rPr lang="en-US" noProof="0" dirty="0"/>
              <a:t> </a:t>
            </a:r>
            <a:r>
              <a:rPr lang="en-US" noProof="0" dirty="0" err="1"/>
              <a:t>tegen</a:t>
            </a:r>
            <a:r>
              <a:rPr lang="en-US" noProof="0" dirty="0"/>
              <a:t> </a:t>
            </a:r>
            <a:r>
              <a:rPr lang="en-US" noProof="0" dirty="0" err="1"/>
              <a:t>bij</a:t>
            </a:r>
            <a:r>
              <a:rPr lang="en-US" noProof="0" dirty="0"/>
              <a:t>:</a:t>
            </a:r>
          </a:p>
          <a:p>
            <a:pPr marL="171450" lvl="0" indent="-171450" algn="l" rtl="0">
              <a:lnSpc>
                <a:spcPct val="100000"/>
              </a:lnSpc>
              <a:spcBef>
                <a:spcPts val="0"/>
              </a:spcBef>
              <a:spcAft>
                <a:spcPts val="0"/>
              </a:spcAft>
              <a:buSzPts val="1400"/>
              <a:buFont typeface="Arial" panose="020B0604020202020204" pitchFamily="34" charset="0"/>
              <a:buChar char="•"/>
            </a:pPr>
            <a:r>
              <a:rPr lang="en-US" b="1" noProof="0" dirty="0"/>
              <a:t>Het </a:t>
            </a:r>
            <a:r>
              <a:rPr lang="en-US" b="1" noProof="0" dirty="0" err="1"/>
              <a:t>identificeren</a:t>
            </a:r>
            <a:r>
              <a:rPr lang="en-US" b="1" noProof="0" dirty="0"/>
              <a:t> van de </a:t>
            </a:r>
            <a:r>
              <a:rPr lang="en-US" b="1" noProof="0" dirty="0" err="1"/>
              <a:t>inefficiënties</a:t>
            </a:r>
            <a:r>
              <a:rPr lang="en-US" b="1" noProof="0" dirty="0"/>
              <a:t> </a:t>
            </a:r>
            <a:r>
              <a:rPr lang="en-US" b="1" noProof="0" dirty="0" err="1"/>
              <a:t>en</a:t>
            </a:r>
            <a:r>
              <a:rPr lang="en-US" b="1" noProof="0" dirty="0"/>
              <a:t> de </a:t>
            </a:r>
            <a:r>
              <a:rPr lang="en-US" b="1" noProof="0" dirty="0" err="1"/>
              <a:t>kansen</a:t>
            </a:r>
            <a:r>
              <a:rPr lang="en-US" b="1" noProof="0" dirty="0"/>
              <a:t>:</a:t>
            </a:r>
            <a:r>
              <a:rPr lang="en-US" noProof="0" dirty="0"/>
              <a:t> </a:t>
            </a:r>
            <a:r>
              <a:rPr lang="nl-NL" noProof="0" dirty="0"/>
              <a:t>deze belemmering kan zich voordoen wanneer, zelfs bij een groot bewustzijn van de energieproblematiek en besef van de voordelen van energiebesparingstechnologieën, specifieke competenties inzake methoden en instrumenten om energieverspilling te identificeren ontbreken, en bijgevolg ook de kansen</a:t>
            </a:r>
            <a:r>
              <a:rPr lang="en-US" noProof="0" dirty="0"/>
              <a:t>.</a:t>
            </a:r>
          </a:p>
          <a:p>
            <a:pPr marL="171450" lvl="0" indent="-171450" algn="l" rtl="0">
              <a:lnSpc>
                <a:spcPct val="100000"/>
              </a:lnSpc>
              <a:spcBef>
                <a:spcPts val="0"/>
              </a:spcBef>
              <a:spcAft>
                <a:spcPts val="0"/>
              </a:spcAft>
              <a:buSzPts val="1400"/>
              <a:buFont typeface="Arial" panose="020B0604020202020204" pitchFamily="34" charset="0"/>
              <a:buChar char="•"/>
            </a:pPr>
            <a:r>
              <a:rPr lang="nl-NL" noProof="0" dirty="0"/>
              <a:t>Bovendien is het zonder de steun van externe consultants of personeel moeilijk om de </a:t>
            </a:r>
            <a:r>
              <a:rPr lang="nl-NL" b="1" noProof="0" dirty="0"/>
              <a:t>praktijken en maatregelen voor energie-efficiëntie te implementeren</a:t>
            </a:r>
            <a:r>
              <a:rPr lang="en-US" noProof="0" dirty="0"/>
              <a:t>. </a:t>
            </a:r>
          </a:p>
          <a:p>
            <a:pPr marL="0" lvl="0" indent="0" algn="l" rtl="0">
              <a:lnSpc>
                <a:spcPct val="100000"/>
              </a:lnSpc>
              <a:spcBef>
                <a:spcPts val="0"/>
              </a:spcBef>
              <a:spcAft>
                <a:spcPts val="0"/>
              </a:spcAft>
              <a:buSzPts val="1400"/>
              <a:buNone/>
            </a:pPr>
            <a:endParaRPr lang="en-US" b="1" noProof="0" dirty="0"/>
          </a:p>
          <a:p>
            <a:pPr marL="0" lvl="0" indent="0" algn="l" rtl="0">
              <a:lnSpc>
                <a:spcPct val="100000"/>
              </a:lnSpc>
              <a:spcBef>
                <a:spcPts val="0"/>
              </a:spcBef>
              <a:spcAft>
                <a:spcPts val="0"/>
              </a:spcAft>
              <a:buSzPts val="1400"/>
              <a:buNone/>
            </a:pPr>
            <a:r>
              <a:rPr lang="en-US" noProof="0" dirty="0"/>
              <a:t>De </a:t>
            </a:r>
            <a:r>
              <a:rPr lang="en-US" noProof="0" dirty="0" err="1"/>
              <a:t>laatste</a:t>
            </a:r>
            <a:r>
              <a:rPr lang="en-US" noProof="0" dirty="0"/>
              <a:t> </a:t>
            </a:r>
            <a:r>
              <a:rPr lang="en-US" noProof="0" dirty="0" err="1"/>
              <a:t>categorie</a:t>
            </a:r>
            <a:r>
              <a:rPr lang="en-US" noProof="0" dirty="0"/>
              <a:t> is </a:t>
            </a:r>
            <a:r>
              <a:rPr lang="en-US" b="1" noProof="0" dirty="0" err="1"/>
              <a:t>Bewustzijn</a:t>
            </a:r>
            <a:r>
              <a:rPr lang="en-US" noProof="0" dirty="0"/>
              <a:t> </a:t>
            </a:r>
            <a:r>
              <a:rPr lang="en-US" noProof="0" dirty="0" err="1"/>
              <a:t>en</a:t>
            </a:r>
            <a:r>
              <a:rPr lang="en-US" noProof="0" dirty="0"/>
              <a:t> het </a:t>
            </a:r>
            <a:r>
              <a:rPr lang="en-US" b="1" noProof="0" dirty="0" err="1"/>
              <a:t>Gebrek</a:t>
            </a:r>
            <a:r>
              <a:rPr lang="en-US" b="1" noProof="0" dirty="0"/>
              <a:t> </a:t>
            </a:r>
            <a:r>
              <a:rPr lang="en-US" b="1" noProof="0" dirty="0" err="1"/>
              <a:t>aan</a:t>
            </a:r>
            <a:r>
              <a:rPr lang="en-US" b="1" noProof="0" dirty="0"/>
              <a:t> </a:t>
            </a:r>
            <a:r>
              <a:rPr lang="en-US" b="1" noProof="0" dirty="0" err="1"/>
              <a:t>Bewustzijn</a:t>
            </a:r>
            <a:r>
              <a:rPr lang="en-US" noProof="0" dirty="0"/>
              <a:t> </a:t>
            </a:r>
            <a:r>
              <a:rPr lang="en-US" noProof="0" dirty="0" err="1"/>
              <a:t>verwijst</a:t>
            </a:r>
            <a:r>
              <a:rPr lang="en-US" noProof="0" dirty="0"/>
              <a:t> </a:t>
            </a:r>
            <a:r>
              <a:rPr lang="en-US" noProof="0" dirty="0" err="1"/>
              <a:t>naar</a:t>
            </a:r>
            <a:r>
              <a:rPr lang="en-US" noProof="0" dirty="0"/>
              <a:t> </a:t>
            </a:r>
            <a:r>
              <a:rPr lang="en-US" noProof="0" dirty="0" err="1"/>
              <a:t>beperkt</a:t>
            </a:r>
            <a:r>
              <a:rPr lang="en-US" noProof="0" dirty="0"/>
              <a:t> </a:t>
            </a:r>
            <a:r>
              <a:rPr lang="en-US" noProof="0" dirty="0" err="1"/>
              <a:t>inzicht</a:t>
            </a:r>
            <a:r>
              <a:rPr lang="en-US" noProof="0" dirty="0"/>
              <a:t> </a:t>
            </a:r>
            <a:r>
              <a:rPr lang="en-US" noProof="0" dirty="0" err="1"/>
              <a:t>bij</a:t>
            </a:r>
            <a:r>
              <a:rPr lang="en-US" noProof="0" dirty="0"/>
              <a:t> </a:t>
            </a:r>
            <a:r>
              <a:rPr lang="en-US" noProof="0" dirty="0" err="1"/>
              <a:t>besluitvormers</a:t>
            </a:r>
            <a:r>
              <a:rPr lang="en-US" noProof="0" dirty="0"/>
              <a:t> in de </a:t>
            </a:r>
            <a:r>
              <a:rPr lang="en-US" noProof="0" dirty="0" err="1"/>
              <a:t>mogelijke</a:t>
            </a:r>
            <a:r>
              <a:rPr lang="en-US" noProof="0" dirty="0"/>
              <a:t> </a:t>
            </a:r>
            <a:r>
              <a:rPr lang="en-US" noProof="0" dirty="0" err="1"/>
              <a:t>voordelen</a:t>
            </a:r>
            <a:r>
              <a:rPr lang="en-US" noProof="0" dirty="0"/>
              <a:t> </a:t>
            </a:r>
            <a:r>
              <a:rPr lang="nl-NL" noProof="0" dirty="0"/>
              <a:t>die voortvloeien uit de implementatie van mogelijkheden voor energiebesparing.</a:t>
            </a:r>
          </a:p>
          <a:p>
            <a:pPr marL="0" lvl="0" indent="0" algn="l" rtl="0">
              <a:lnSpc>
                <a:spcPct val="100000"/>
              </a:lnSpc>
              <a:spcBef>
                <a:spcPts val="0"/>
              </a:spcBef>
              <a:spcAft>
                <a:spcPts val="0"/>
              </a:spcAft>
              <a:buSzPts val="1400"/>
              <a:buNone/>
            </a:pPr>
            <a:endParaRPr lang="nl-NL" noProof="0" dirty="0"/>
          </a:p>
          <a:p>
            <a:pPr marL="0" lvl="0" indent="0" algn="l" rtl="0">
              <a:lnSpc>
                <a:spcPct val="100000"/>
              </a:lnSpc>
              <a:spcBef>
                <a:spcPts val="0"/>
              </a:spcBef>
              <a:spcAft>
                <a:spcPts val="0"/>
              </a:spcAft>
              <a:buSzPts val="1400"/>
              <a:buNone/>
            </a:pPr>
            <a:r>
              <a:rPr lang="nl-NL" i="1" noProof="0" dirty="0"/>
              <a:t>NB Ook hier zou naar de Multiple Benefits cursus verwezen kunnen worden.</a:t>
            </a:r>
            <a:endParaRPr lang="en-US" i="1" noProof="0" dirty="0"/>
          </a:p>
          <a:p>
            <a:pPr marL="0" lvl="0" indent="0" algn="l" rtl="0">
              <a:lnSpc>
                <a:spcPct val="100000"/>
              </a:lnSpc>
              <a:spcBef>
                <a:spcPts val="0"/>
              </a:spcBef>
              <a:spcAft>
                <a:spcPts val="0"/>
              </a:spcAft>
              <a:buSzPts val="1400"/>
              <a:buNone/>
            </a:pPr>
            <a:endParaRPr lang="en-US" noProof="0" dirty="0"/>
          </a:p>
          <a:p>
            <a:pPr marL="0" lvl="0" indent="0" algn="l" rtl="0">
              <a:lnSpc>
                <a:spcPct val="100000"/>
              </a:lnSpc>
              <a:spcBef>
                <a:spcPts val="0"/>
              </a:spcBef>
              <a:spcAft>
                <a:spcPts val="0"/>
              </a:spcAft>
              <a:buSzPts val="1400"/>
              <a:buNone/>
            </a:pPr>
            <a:r>
              <a:rPr lang="en-US" noProof="0" dirty="0"/>
              <a:t>In het </a:t>
            </a:r>
            <a:r>
              <a:rPr lang="en-US" noProof="0" dirty="0" err="1"/>
              <a:t>volgende</a:t>
            </a:r>
            <a:r>
              <a:rPr lang="en-US" noProof="0" dirty="0"/>
              <a:t> </a:t>
            </a:r>
            <a:r>
              <a:rPr lang="en-US" noProof="0" dirty="0" err="1"/>
              <a:t>deel</a:t>
            </a:r>
            <a:r>
              <a:rPr lang="en-US" noProof="0" dirty="0"/>
              <a:t> van </a:t>
            </a:r>
            <a:r>
              <a:rPr lang="en-US" noProof="0" dirty="0" err="1"/>
              <a:t>deze</a:t>
            </a:r>
            <a:r>
              <a:rPr lang="en-US" noProof="0" dirty="0"/>
              <a:t> </a:t>
            </a:r>
            <a:r>
              <a:rPr lang="en-US" noProof="0" dirty="0" err="1"/>
              <a:t>presentatie</a:t>
            </a:r>
            <a:r>
              <a:rPr lang="en-US" noProof="0" dirty="0"/>
              <a:t> </a:t>
            </a:r>
            <a:r>
              <a:rPr lang="en-US" noProof="0" dirty="0" err="1"/>
              <a:t>bespreken</a:t>
            </a:r>
            <a:r>
              <a:rPr lang="en-US" noProof="0" dirty="0"/>
              <a:t> we op </a:t>
            </a:r>
            <a:r>
              <a:rPr lang="en-US" noProof="0" dirty="0" err="1"/>
              <a:t>welke</a:t>
            </a:r>
            <a:r>
              <a:rPr lang="en-US" noProof="0" dirty="0"/>
              <a:t> </a:t>
            </a:r>
            <a:r>
              <a:rPr lang="en-US" noProof="0" dirty="0" err="1"/>
              <a:t>manier</a:t>
            </a:r>
            <a:r>
              <a:rPr lang="en-US" noProof="0" dirty="0"/>
              <a:t> </a:t>
            </a:r>
            <a:r>
              <a:rPr lang="en-US" noProof="0" dirty="0" err="1"/>
              <a:t>collectieve</a:t>
            </a:r>
            <a:r>
              <a:rPr lang="en-US" noProof="0" dirty="0"/>
              <a:t> </a:t>
            </a:r>
            <a:r>
              <a:rPr lang="en-US" noProof="0" dirty="0" err="1"/>
              <a:t>energieprojecten</a:t>
            </a:r>
            <a:r>
              <a:rPr lang="en-US" noProof="0" dirty="0"/>
              <a:t> </a:t>
            </a:r>
            <a:r>
              <a:rPr lang="en-US" noProof="0" dirty="0" err="1"/>
              <a:t>kunnen</a:t>
            </a:r>
            <a:r>
              <a:rPr lang="en-US" noProof="0" dirty="0"/>
              <a:t> </a:t>
            </a:r>
            <a:r>
              <a:rPr lang="en-US" noProof="0" dirty="0" err="1"/>
              <a:t>bijdragen</a:t>
            </a:r>
            <a:r>
              <a:rPr lang="en-US" noProof="0" dirty="0"/>
              <a:t> </a:t>
            </a:r>
            <a:r>
              <a:rPr lang="en-US" noProof="0" dirty="0" err="1"/>
              <a:t>aan</a:t>
            </a:r>
            <a:r>
              <a:rPr lang="en-US" noProof="0" dirty="0"/>
              <a:t> het </a:t>
            </a:r>
            <a:r>
              <a:rPr lang="en-US" noProof="0" dirty="0" err="1"/>
              <a:t>wegnemen</a:t>
            </a:r>
            <a:r>
              <a:rPr lang="en-US" noProof="0" dirty="0"/>
              <a:t> van </a:t>
            </a:r>
            <a:r>
              <a:rPr lang="en-US" noProof="0" dirty="0" err="1"/>
              <a:t>deze</a:t>
            </a:r>
            <a:r>
              <a:rPr lang="en-US" noProof="0" dirty="0"/>
              <a:t> </a:t>
            </a:r>
            <a:r>
              <a:rPr lang="en-US" noProof="0" dirty="0" err="1"/>
              <a:t>barrières</a:t>
            </a:r>
            <a:r>
              <a:rPr lang="en-US" noProof="0" dirty="0"/>
              <a:t>.</a:t>
            </a:r>
          </a:p>
          <a:p>
            <a:pPr marL="0" lvl="0" indent="0" algn="l" rtl="0">
              <a:lnSpc>
                <a:spcPct val="100000"/>
              </a:lnSpc>
              <a:spcBef>
                <a:spcPts val="0"/>
              </a:spcBef>
              <a:spcAft>
                <a:spcPts val="0"/>
              </a:spcAft>
              <a:buSzPts val="1400"/>
              <a:buNone/>
            </a:pPr>
            <a:endParaRPr lang="en-US" noProof="0" dirty="0"/>
          </a:p>
        </p:txBody>
      </p:sp>
      <p:sp>
        <p:nvSpPr>
          <p:cNvPr id="569" name="Google Shape;569;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84394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US" i="1" u="sng" dirty="0" err="1"/>
              <a:t>Instructie</a:t>
            </a:r>
            <a:r>
              <a:rPr lang="en-US" i="1" u="sng" dirty="0"/>
              <a:t> voor de trainer</a:t>
            </a:r>
            <a:r>
              <a:rPr lang="en-US" i="1" u="none" dirty="0"/>
              <a:t>: </a:t>
            </a:r>
            <a:r>
              <a:rPr lang="en-US" i="1" u="none" dirty="0" err="1"/>
              <a:t>Optionele</a:t>
            </a:r>
            <a:r>
              <a:rPr lang="en-US" i="1" u="none" dirty="0"/>
              <a:t> slide, om </a:t>
            </a:r>
            <a:r>
              <a:rPr lang="en-US" i="1" u="none" dirty="0" err="1"/>
              <a:t>dieper</a:t>
            </a:r>
            <a:r>
              <a:rPr lang="en-US" i="1" u="none" dirty="0"/>
              <a:t> in </a:t>
            </a:r>
            <a:r>
              <a:rPr lang="en-US" i="1" u="none" dirty="0" err="1"/>
              <a:t>te</a:t>
            </a:r>
            <a:r>
              <a:rPr lang="en-US" i="1" u="none" dirty="0"/>
              <a:t> </a:t>
            </a:r>
            <a:r>
              <a:rPr lang="en-US" i="1" u="none" dirty="0" err="1"/>
              <a:t>gaan</a:t>
            </a:r>
            <a:r>
              <a:rPr lang="en-US" i="1" u="none" dirty="0"/>
              <a:t> op het </a:t>
            </a:r>
            <a:r>
              <a:rPr lang="en-US" i="1" u="none" dirty="0" err="1"/>
              <a:t>besluitproces</a:t>
            </a:r>
            <a:r>
              <a:rPr lang="en-US" i="1" u="none" dirty="0"/>
              <a:t> </a:t>
            </a:r>
            <a:r>
              <a:rPr lang="en-US" i="1" u="none" dirty="0" err="1"/>
              <a:t>binnen</a:t>
            </a:r>
            <a:r>
              <a:rPr lang="en-US" i="1" u="none" dirty="0"/>
              <a:t> </a:t>
            </a:r>
            <a:r>
              <a:rPr lang="en-US" i="1" u="none" dirty="0" err="1"/>
              <a:t>ondernemingen</a:t>
            </a:r>
            <a:r>
              <a:rPr lang="en-US" i="1" u="none" dirty="0"/>
              <a:t>. </a:t>
            </a:r>
            <a:r>
              <a:rPr lang="en-US" i="1" u="none" dirty="0" err="1"/>
              <a:t>Vooral</a:t>
            </a:r>
            <a:r>
              <a:rPr lang="en-US" i="1" u="none" dirty="0"/>
              <a:t> relevant voor wat </a:t>
            </a:r>
            <a:r>
              <a:rPr lang="en-US" i="1" u="none" dirty="0" err="1"/>
              <a:t>grotere</a:t>
            </a:r>
            <a:r>
              <a:rPr lang="en-US" i="1" u="none" dirty="0"/>
              <a:t> </a:t>
            </a:r>
            <a:r>
              <a:rPr lang="en-US" i="1" u="none" dirty="0" err="1"/>
              <a:t>organisaties</a:t>
            </a:r>
            <a:r>
              <a:rPr lang="en-US" i="1" u="none" dirty="0"/>
              <a:t>. </a:t>
            </a:r>
          </a:p>
          <a:p>
            <a:pPr marL="0" lvl="0" indent="0" algn="l" rtl="0">
              <a:lnSpc>
                <a:spcPct val="100000"/>
              </a:lnSpc>
              <a:spcBef>
                <a:spcPts val="0"/>
              </a:spcBef>
              <a:spcAft>
                <a:spcPts val="0"/>
              </a:spcAft>
              <a:buSzPts val="1400"/>
              <a:buNone/>
            </a:pPr>
            <a:endParaRPr lang="nl-NL" dirty="0"/>
          </a:p>
          <a:p>
            <a:pPr marL="0" lvl="0" indent="0" algn="l" rtl="0">
              <a:lnSpc>
                <a:spcPct val="100000"/>
              </a:lnSpc>
              <a:spcBef>
                <a:spcPts val="0"/>
              </a:spcBef>
              <a:spcAft>
                <a:spcPts val="0"/>
              </a:spcAft>
              <a:buSzPts val="1400"/>
              <a:buNone/>
            </a:pPr>
            <a:r>
              <a:rPr lang="nl-NL" dirty="0"/>
              <a:t>Verscheidene belemmeringen komen van binnen de onderneming en beïnvloeden het besluitvormingsproces</a:t>
            </a:r>
            <a:r>
              <a:rPr lang="en-US" dirty="0"/>
              <a:t>. </a:t>
            </a:r>
          </a:p>
          <a:p>
            <a:pPr marL="0" lvl="0" indent="0" algn="l" rtl="0">
              <a:lnSpc>
                <a:spcPct val="100000"/>
              </a:lnSpc>
              <a:spcBef>
                <a:spcPts val="0"/>
              </a:spcBef>
              <a:spcAft>
                <a:spcPts val="0"/>
              </a:spcAft>
              <a:buSzPts val="1400"/>
              <a:buNone/>
            </a:pPr>
            <a:r>
              <a:rPr lang="nl-NL" dirty="0"/>
              <a:t>Deze belemmeringen zijn uitvoerig onderzocht. Interventies om barrières te overwinnen waren het onderwerp van het Europese project INDUCE</a:t>
            </a:r>
            <a:r>
              <a:rPr lang="en-US" dirty="0"/>
              <a:t>: www.induce2020.eu</a:t>
            </a:r>
          </a:p>
          <a:p>
            <a:pPr marL="0" lvl="0" indent="0" algn="l" rtl="0">
              <a:lnSpc>
                <a:spcPct val="100000"/>
              </a:lnSpc>
              <a:spcBef>
                <a:spcPts val="0"/>
              </a:spcBef>
              <a:spcAft>
                <a:spcPts val="0"/>
              </a:spcAft>
              <a:buSzPts val="1400"/>
              <a:buNone/>
            </a:pPr>
            <a:r>
              <a:rPr lang="nl-NL" dirty="0"/>
              <a:t>Een uitgebreide beschrijving van belemmeringen is te vinden in deze deliverable:</a:t>
            </a:r>
            <a:br>
              <a:rPr lang="en-US" dirty="0"/>
            </a:br>
            <a:r>
              <a:rPr lang="en-GB" dirty="0">
                <a:hlinkClick r:id="rId3"/>
              </a:rPr>
              <a:t>INDUCE-D2.2-Best-practice-guideline-.pdf (induce2020.eu)</a:t>
            </a:r>
            <a:br>
              <a:rPr lang="en-US" dirty="0"/>
            </a:br>
            <a:br>
              <a:rPr lang="en-US" dirty="0"/>
            </a:br>
            <a:r>
              <a:rPr lang="nl-NL" dirty="0"/>
              <a:t>Meer specifiek, elke actor/functie die betrokken is bij en invloed heeft op het besluitvormingsproces (bv. management, productie, aankoop) heeft zijn eigen energiebesparingsgedrag en -competentie. Indien het management bijvoorbeeld niet op de hoogte is van de mogelijkheden voor energiebesparing, heeft dit een negatief effect op het besluitvormingsproces om de energie-efficiëntie te verbeteren</a:t>
            </a:r>
            <a:r>
              <a:rPr lang="en-US" dirty="0"/>
              <a:t>. </a:t>
            </a:r>
            <a:endParaRPr dirty="0"/>
          </a:p>
        </p:txBody>
      </p:sp>
      <p:sp>
        <p:nvSpPr>
          <p:cNvPr id="551" name="Google Shape;551;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876423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noProof="0"/>
              <a:t>Opmerking voor de trainer: </a:t>
            </a:r>
            <a:r>
              <a:rPr lang="nl-NL" i="1" noProof="0"/>
              <a:t>In dit onderdeel wordt eerst uitgelegd wat wij onder collectieve energieprojecten verstaan en hoe belemmeringen waarmee het MKB wordt geconfronteerd door collectieve energieprojecten kunnen worden weggenomen. Vervolgens worden de voordelen belicht en enkele best practices getoond.</a:t>
            </a:r>
            <a:endParaRPr lang="en-US" i="1" noProof="0" dirty="0"/>
          </a:p>
        </p:txBody>
      </p:sp>
      <p:sp>
        <p:nvSpPr>
          <p:cNvPr id="4" name="Slide Number Placeholder 3"/>
          <p:cNvSpPr>
            <a:spLocks noGrp="1"/>
          </p:cNvSpPr>
          <p:nvPr>
            <p:ph type="sldNum" sz="quarter" idx="5"/>
          </p:nvPr>
        </p:nvSpPr>
        <p:spPr/>
        <p:txBody>
          <a:bodyPr/>
          <a:lstStyle/>
          <a:p>
            <a:fld id="{FC42A464-CEEB-46BE-BA78-99FAC69E9C00}" type="slidenum">
              <a:rPr lang="de-DE" smtClean="0"/>
              <a:t>13</a:t>
            </a:fld>
            <a:endParaRPr lang="de-DE"/>
          </a:p>
        </p:txBody>
      </p:sp>
    </p:spTree>
    <p:extLst>
      <p:ext uri="{BB962C8B-B14F-4D97-AF65-F5344CB8AC3E}">
        <p14:creationId xmlns:p14="http://schemas.microsoft.com/office/powerpoint/2010/main" val="19367463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noProof="0" dirty="0"/>
              <a:t>Collectieve energieprojecten gaan over het gezamenlijk uitvoeren van energiebesparingsmaatregelen. Een collectief energieproject houdt in dat twee of meer MKB-bedrijven samenwerken om gezamenlijk energieprojecten te identificeren en te realiseren. Deze manier van werken is vaak nieuw voor MKB-bedrijven, omdat zij gewend zijn hun energiebesparing op individuele basis aan te pakken. Een ander belangrijk kenmerk is de aanwezigheid van een </a:t>
            </a:r>
            <a:r>
              <a:rPr lang="nl-NL" noProof="0" dirty="0" err="1"/>
              <a:t>Trusted</a:t>
            </a:r>
            <a:r>
              <a:rPr lang="nl-NL" noProof="0" dirty="0"/>
              <a:t> Partner die de MKB bedrijven (deels) ontzorgt.</a:t>
            </a:r>
            <a:endParaRPr lang="en-US" sz="1800" b="0" i="0" u="none" strike="noStrike" baseline="0" noProof="0" dirty="0">
              <a:solidFill>
                <a:srgbClr val="000000"/>
              </a:solidFill>
              <a:latin typeface="Nirmala UI" panose="020B0502040204020203" pitchFamily="34" charset="0"/>
            </a:endParaRPr>
          </a:p>
        </p:txBody>
      </p:sp>
      <p:sp>
        <p:nvSpPr>
          <p:cNvPr id="4" name="Slide Number Placeholder 3"/>
          <p:cNvSpPr>
            <a:spLocks noGrp="1"/>
          </p:cNvSpPr>
          <p:nvPr>
            <p:ph type="sldNum" sz="quarter" idx="5"/>
          </p:nvPr>
        </p:nvSpPr>
        <p:spPr/>
        <p:txBody>
          <a:bodyPr/>
          <a:lstStyle/>
          <a:p>
            <a:fld id="{FC42A464-CEEB-46BE-BA78-99FAC69E9C00}" type="slidenum">
              <a:rPr lang="de-DE" smtClean="0"/>
              <a:t>14</a:t>
            </a:fld>
            <a:endParaRPr lang="de-DE"/>
          </a:p>
        </p:txBody>
      </p:sp>
    </p:spTree>
    <p:extLst>
      <p:ext uri="{BB962C8B-B14F-4D97-AF65-F5344CB8AC3E}">
        <p14:creationId xmlns:p14="http://schemas.microsoft.com/office/powerpoint/2010/main" val="18247930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47135" y="4400550"/>
            <a:ext cx="6215449" cy="3600450"/>
          </a:xfrm>
        </p:spPr>
        <p:txBody>
          <a:bodyPr/>
          <a:lstStyle/>
          <a:p>
            <a:r>
              <a:rPr lang="en-GB" i="1" u="sng" dirty="0" err="1"/>
              <a:t>Instructies</a:t>
            </a:r>
            <a:r>
              <a:rPr lang="en-GB" i="1" u="sng" dirty="0"/>
              <a:t> voor de trainer</a:t>
            </a:r>
            <a:r>
              <a:rPr lang="en-GB" i="1" u="none" dirty="0"/>
              <a:t>: </a:t>
            </a:r>
            <a:r>
              <a:rPr lang="nl-NL" i="1" dirty="0"/>
              <a:t>Het doel van deze slide is niet om een uitgebreide lijst van alle potentiële energieprojecten te geven, maar om aan te geven wat we bedoelen met ‘collectieve energieprojecten’</a:t>
            </a:r>
            <a:endParaRPr lang="en-GB" i="1" dirty="0"/>
          </a:p>
          <a:p>
            <a:endParaRPr lang="en-US" dirty="0"/>
          </a:p>
          <a:p>
            <a:r>
              <a:rPr lang="nl-NL" dirty="0">
                <a:solidFill>
                  <a:srgbClr val="FF0000"/>
                </a:solidFill>
              </a:rPr>
              <a:t>Collectieve energieprojecten kunnen gericht zijn op het uitvoeren van </a:t>
            </a:r>
            <a:r>
              <a:rPr lang="nl-NL" dirty="0" err="1">
                <a:solidFill>
                  <a:srgbClr val="FF0000"/>
                </a:solidFill>
              </a:rPr>
              <a:t>gebouwgebonden</a:t>
            </a:r>
            <a:r>
              <a:rPr lang="nl-NL" dirty="0">
                <a:solidFill>
                  <a:srgbClr val="FF0000"/>
                </a:solidFill>
              </a:rPr>
              <a:t> maatregelen. Dit zijn maatregelen die een voordeel opleveren voor individuele bedrijven/gebouwen, maar collectief kunnen worden ingekocht voor besparingen en het koppelen van expertise. Dit soort maatregelen zijn vaak makkelijker om mee te beginnen als het bedrijventerrein net begint met de gezamenlijke aanpak. LED en gebouwbeheer zijn de makkelijkste oplossingen om bedrijven enthousiast te maken</a:t>
            </a:r>
            <a:r>
              <a:rPr lang="en-US" dirty="0">
                <a:solidFill>
                  <a:srgbClr val="FF0000"/>
                </a:solidFill>
              </a:rPr>
              <a:t>.</a:t>
            </a:r>
          </a:p>
          <a:p>
            <a:endParaRPr lang="en-US" dirty="0">
              <a:solidFill>
                <a:srgbClr val="FF0000"/>
              </a:solidFill>
            </a:endParaRPr>
          </a:p>
          <a:p>
            <a:r>
              <a:rPr lang="nl-NL" dirty="0">
                <a:solidFill>
                  <a:srgbClr val="FF0000"/>
                </a:solidFill>
              </a:rPr>
              <a:t>Een collectief energieproject kan ook zijn om een </a:t>
            </a:r>
            <a:r>
              <a:rPr lang="nl-NL" dirty="0" err="1">
                <a:solidFill>
                  <a:srgbClr val="FF0000"/>
                </a:solidFill>
              </a:rPr>
              <a:t>gebiedsgebonden</a:t>
            </a:r>
            <a:r>
              <a:rPr lang="nl-NL" dirty="0">
                <a:solidFill>
                  <a:srgbClr val="FF0000"/>
                </a:solidFill>
              </a:rPr>
              <a:t> maatregel uit te voeren. Deze maatregelen kunnen over het algemeen worden toegepast als een grote groep bedrijven belangstelling heeft en baat heeft bij het project. Aangezien deze projecten de inzet van een grotere groep MKB-bedrijven vergen, zijn deze projecten geschikter om te worden uitgevoerd als de MKB-bedrijven al geactiveerd zijn, en niet als eerste project. Voorbeelden zijn PV op land, een warmtenetwerk of windmolens.</a:t>
            </a:r>
          </a:p>
          <a:p>
            <a:endParaRPr lang="en-US" dirty="0">
              <a:solidFill>
                <a:srgbClr val="FF0000"/>
              </a:solidFill>
            </a:endParaRPr>
          </a:p>
          <a:p>
            <a:r>
              <a:rPr lang="nl-NL" dirty="0">
                <a:solidFill>
                  <a:srgbClr val="FF0000"/>
                </a:solidFill>
              </a:rPr>
              <a:t>De energiecultuur binnen specifieke MKB bedrijven kan relevant zijn om in overweging te nemen, met name wanneer het gaat om MKB bedrijven met een hoog energieverbruik en/of een sleutelrol op het bedrijventerrein, bijvoorbeeld als potentiële leverancier van afvalwarmte. Dit onderwerp heeft betrekking op belemmeringen, maar ook op drijfveren voor specifieke MKB-bedrijven.</a:t>
            </a:r>
          </a:p>
          <a:p>
            <a:endParaRPr lang="en-GB" dirty="0">
              <a:solidFill>
                <a:srgbClr val="FF0000"/>
              </a:solidFill>
            </a:endParaRPr>
          </a:p>
          <a:p>
            <a:r>
              <a:rPr lang="nl-NL" dirty="0">
                <a:solidFill>
                  <a:srgbClr val="FF0000"/>
                </a:solidFill>
              </a:rPr>
              <a:t>Circulariteit en vervoer vallen misschien niet onder energiebesparing, maar maken wel deel uit van een duurzamer bedrijventerrein. Voor het MKB kunnen circulaire oplossingen (bv. afval van het ene MKB kan worden gebruikt als brandstof voor een ander MKB) of duurzaam vervoer (bv. EV-oplaadstations op het bedrijventerrein) worden gebruikt om de verbeelding van het MKB te prikkelen.</a:t>
            </a:r>
            <a:endParaRPr lang="en-GB" dirty="0">
              <a:solidFill>
                <a:srgbClr val="FF0000"/>
              </a:solidFill>
            </a:endParaRPr>
          </a:p>
        </p:txBody>
      </p:sp>
      <p:sp>
        <p:nvSpPr>
          <p:cNvPr id="4" name="Slide Number Placeholder 3"/>
          <p:cNvSpPr>
            <a:spLocks noGrp="1"/>
          </p:cNvSpPr>
          <p:nvPr>
            <p:ph type="sldNum" sz="quarter" idx="5"/>
          </p:nvPr>
        </p:nvSpPr>
        <p:spPr/>
        <p:txBody>
          <a:bodyPr/>
          <a:lstStyle/>
          <a:p>
            <a:fld id="{FC42A464-CEEB-46BE-BA78-99FAC69E9C00}" type="slidenum">
              <a:rPr lang="de-DE" smtClean="0"/>
              <a:t>15</a:t>
            </a:fld>
            <a:endParaRPr lang="de-DE"/>
          </a:p>
        </p:txBody>
      </p:sp>
    </p:spTree>
    <p:extLst>
      <p:ext uri="{BB962C8B-B14F-4D97-AF65-F5344CB8AC3E}">
        <p14:creationId xmlns:p14="http://schemas.microsoft.com/office/powerpoint/2010/main" val="657051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Google Shape;669;g1020727d5a4_0_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400"/>
              <a:buFont typeface="Arial"/>
              <a:buNone/>
              <a:tabLst/>
              <a:defRPr/>
            </a:pPr>
            <a:r>
              <a:rPr lang="en-US" i="1" u="sng" noProof="0" dirty="0" err="1"/>
              <a:t>Instructie</a:t>
            </a:r>
            <a:r>
              <a:rPr lang="en-US" i="1" u="sng" noProof="0" dirty="0"/>
              <a:t> voor de trainer</a:t>
            </a:r>
            <a:r>
              <a:rPr lang="en-US" i="1" u="none" noProof="0" dirty="0"/>
              <a:t>: </a:t>
            </a:r>
            <a:r>
              <a:rPr lang="nl-NL" i="1" noProof="0" dirty="0"/>
              <a:t>Dit is bedoeld als een gelegenheid ervaringen uit te wisselen. De trainer beslist over de specifieke opstelling. Een algemene discussie kan goed zijn, zonder structuur. Andere suggesties zijn een ‘denk-duo-deel’ activiteit, waarbij de deelnemers een paar minuten krijgen om alleen over het onderwerp na te denken, een paar minuten om het met z'n tweeën te bespreken, en tot slot een paar minuten om het allemaal samen te bespreken.</a:t>
            </a:r>
            <a:endParaRPr lang="en-US" noProof="0" dirty="0"/>
          </a:p>
          <a:p>
            <a:pPr marL="0" lvl="0" indent="0" algn="l" rtl="0">
              <a:spcBef>
                <a:spcPts val="0"/>
              </a:spcBef>
              <a:spcAft>
                <a:spcPts val="0"/>
              </a:spcAft>
              <a:buClr>
                <a:schemeClr val="dk1"/>
              </a:buClr>
              <a:buSzPts val="1400"/>
              <a:buFont typeface="Arial"/>
              <a:buNone/>
            </a:pPr>
            <a:endParaRPr lang="en-US" i="1" noProof="0" dirty="0"/>
          </a:p>
          <a:p>
            <a:pPr marL="0" lvl="0" indent="0" algn="l" rtl="0">
              <a:spcBef>
                <a:spcPts val="0"/>
              </a:spcBef>
              <a:spcAft>
                <a:spcPts val="0"/>
              </a:spcAft>
              <a:buSzPts val="1400"/>
              <a:buNone/>
            </a:pPr>
            <a:r>
              <a:rPr lang="en-US" i="1" noProof="0" dirty="0" err="1"/>
              <a:t>Vragen</a:t>
            </a:r>
            <a:r>
              <a:rPr lang="en-US" i="1" noProof="0" dirty="0"/>
              <a:t> die </a:t>
            </a:r>
            <a:r>
              <a:rPr lang="en-US" i="1" noProof="0" dirty="0" err="1"/>
              <a:t>gesteld</a:t>
            </a:r>
            <a:r>
              <a:rPr lang="en-US" i="1" noProof="0" dirty="0"/>
              <a:t> </a:t>
            </a:r>
            <a:r>
              <a:rPr lang="en-US" i="1" noProof="0" dirty="0" err="1"/>
              <a:t>kunnen</a:t>
            </a:r>
            <a:r>
              <a:rPr lang="en-US" i="1" noProof="0" dirty="0"/>
              <a:t> </a:t>
            </a:r>
            <a:r>
              <a:rPr lang="en-US" i="1" noProof="0" dirty="0" err="1"/>
              <a:t>worden</a:t>
            </a:r>
            <a:r>
              <a:rPr lang="en-US" i="1" noProof="0" dirty="0"/>
              <a:t>:</a:t>
            </a:r>
          </a:p>
          <a:p>
            <a:pPr marL="457200" lvl="0" indent="-317500" algn="l" rtl="0">
              <a:spcBef>
                <a:spcPts val="0"/>
              </a:spcBef>
              <a:spcAft>
                <a:spcPts val="0"/>
              </a:spcAft>
              <a:buSzPts val="1400"/>
              <a:buChar char="-"/>
            </a:pPr>
            <a:r>
              <a:rPr lang="nl-NL" i="1" noProof="0" dirty="0"/>
              <a:t>Geef voorbeelden van potentiële collectieve energieprojecten</a:t>
            </a:r>
            <a:endParaRPr lang="en-US" i="1" noProof="0" dirty="0"/>
          </a:p>
          <a:p>
            <a:pPr marL="457200" lvl="0" indent="-317500" algn="l" rtl="0">
              <a:spcBef>
                <a:spcPts val="0"/>
              </a:spcBef>
              <a:spcAft>
                <a:spcPts val="0"/>
              </a:spcAft>
              <a:buSzPts val="1400"/>
              <a:buChar char="-"/>
            </a:pPr>
            <a:r>
              <a:rPr lang="en-US" i="1" noProof="0" dirty="0" err="1"/>
              <a:t>Hebt</a:t>
            </a:r>
            <a:r>
              <a:rPr lang="en-US" i="1" noProof="0" dirty="0"/>
              <a:t> je </a:t>
            </a:r>
            <a:r>
              <a:rPr lang="en-US" i="1" noProof="0" dirty="0" err="1"/>
              <a:t>ooit</a:t>
            </a:r>
            <a:r>
              <a:rPr lang="en-US" i="1" noProof="0" dirty="0"/>
              <a:t> </a:t>
            </a:r>
            <a:r>
              <a:rPr lang="en-US" i="1" noProof="0" dirty="0" err="1"/>
              <a:t>deelgenomen</a:t>
            </a:r>
            <a:r>
              <a:rPr lang="en-US" i="1" noProof="0" dirty="0"/>
              <a:t> </a:t>
            </a:r>
            <a:r>
              <a:rPr lang="en-US" i="1" noProof="0" dirty="0" err="1"/>
              <a:t>aan</a:t>
            </a:r>
            <a:r>
              <a:rPr lang="en-US" i="1" noProof="0" dirty="0"/>
              <a:t> </a:t>
            </a:r>
            <a:r>
              <a:rPr lang="en-US" i="1" noProof="0" dirty="0" err="1"/>
              <a:t>een</a:t>
            </a:r>
            <a:r>
              <a:rPr lang="en-US" i="1" noProof="0" dirty="0"/>
              <a:t> </a:t>
            </a:r>
            <a:r>
              <a:rPr lang="en-US" i="1" noProof="0" dirty="0" err="1"/>
              <a:t>collectief</a:t>
            </a:r>
            <a:r>
              <a:rPr lang="en-US" i="1" noProof="0" dirty="0"/>
              <a:t> </a:t>
            </a:r>
            <a:r>
              <a:rPr lang="en-US" i="1" noProof="0" dirty="0" err="1"/>
              <a:t>energieproject</a:t>
            </a:r>
            <a:r>
              <a:rPr lang="en-US" i="1" noProof="0" dirty="0"/>
              <a:t>?</a:t>
            </a:r>
          </a:p>
          <a:p>
            <a:pPr marL="457200" lvl="0" indent="-317500" algn="l" rtl="0">
              <a:spcBef>
                <a:spcPts val="0"/>
              </a:spcBef>
              <a:spcAft>
                <a:spcPts val="0"/>
              </a:spcAft>
              <a:buSzPts val="1400"/>
              <a:buChar char="-"/>
            </a:pPr>
            <a:r>
              <a:rPr lang="en-US" i="1" noProof="0" dirty="0"/>
              <a:t>Zo ja, wat </a:t>
            </a:r>
            <a:r>
              <a:rPr lang="en-US" i="1" noProof="0" dirty="0" err="1"/>
              <a:t>heeft</a:t>
            </a:r>
            <a:r>
              <a:rPr lang="en-US" i="1" noProof="0" dirty="0"/>
              <a:t> het je </a:t>
            </a:r>
            <a:r>
              <a:rPr lang="en-US" i="1" noProof="0" dirty="0" err="1"/>
              <a:t>opgeleverd</a:t>
            </a:r>
            <a:r>
              <a:rPr lang="en-US" i="1" noProof="0" dirty="0"/>
              <a:t>?</a:t>
            </a:r>
          </a:p>
          <a:p>
            <a:pPr marL="457200" lvl="0" indent="-317500" algn="l" rtl="0">
              <a:spcBef>
                <a:spcPts val="0"/>
              </a:spcBef>
              <a:spcAft>
                <a:spcPts val="0"/>
              </a:spcAft>
              <a:buSzPts val="1400"/>
              <a:buChar char="-"/>
            </a:pPr>
            <a:endParaRPr lang="en-US" i="1" dirty="0"/>
          </a:p>
        </p:txBody>
      </p:sp>
      <p:sp>
        <p:nvSpPr>
          <p:cNvPr id="670" name="Google Shape;670;g1020727d5a4_0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
        <p:cNvGrpSpPr/>
        <p:nvPr/>
      </p:nvGrpSpPr>
      <p:grpSpPr>
        <a:xfrm>
          <a:off x="0" y="0"/>
          <a:ext cx="0" cy="0"/>
          <a:chOff x="0" y="0"/>
          <a:chExt cx="0" cy="0"/>
        </a:xfrm>
      </p:grpSpPr>
      <p:sp>
        <p:nvSpPr>
          <p:cNvPr id="660" name="Google Shape;660;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i="1" u="sng" noProof="0" dirty="0" err="1"/>
              <a:t>Instructie</a:t>
            </a:r>
            <a:r>
              <a:rPr lang="en-US" i="1" u="sng" noProof="0" dirty="0"/>
              <a:t> voor de trainer</a:t>
            </a:r>
            <a:r>
              <a:rPr lang="en-US" i="1" u="none" noProof="0" dirty="0"/>
              <a:t>:  </a:t>
            </a:r>
            <a:r>
              <a:rPr lang="nl-NL" i="1" u="none" noProof="0" dirty="0"/>
              <a:t>Deze slide is opgenomen als een ‘verbindingsstuk’ bij de training over ‘het opzetten van lokale energiecollectieven’. Het geeft wat context over de algemene voordelen van het werken met een collectieve aanpak. Als mensen hier meer over willen weten, dan kun je ze doorverwijzen naar de </a:t>
            </a:r>
            <a:r>
              <a:rPr lang="nl-NL" i="1" u="none" noProof="0" dirty="0" err="1"/>
              <a:t>taining</a:t>
            </a:r>
            <a:r>
              <a:rPr lang="en-US" i="1" noProof="0" dirty="0"/>
              <a:t>.</a:t>
            </a:r>
          </a:p>
          <a:p>
            <a:pPr marL="0" lvl="0" indent="0" algn="l" rtl="0">
              <a:lnSpc>
                <a:spcPct val="100000"/>
              </a:lnSpc>
              <a:spcBef>
                <a:spcPts val="0"/>
              </a:spcBef>
              <a:spcAft>
                <a:spcPts val="0"/>
              </a:spcAft>
              <a:buSzPts val="1400"/>
              <a:buNone/>
            </a:pPr>
            <a:endParaRPr lang="en-US" i="1" noProof="0" dirty="0"/>
          </a:p>
          <a:p>
            <a:pPr marL="0" lvl="0" indent="0" algn="l" rtl="0">
              <a:lnSpc>
                <a:spcPct val="100000"/>
              </a:lnSpc>
              <a:spcBef>
                <a:spcPts val="0"/>
              </a:spcBef>
              <a:spcAft>
                <a:spcPts val="0"/>
              </a:spcAft>
              <a:buSzPts val="1400"/>
              <a:buNone/>
            </a:pPr>
            <a:r>
              <a:rPr lang="nl-NL" i="0" noProof="0" dirty="0"/>
              <a:t>Er zijn ook indirecte effecten die voortvloeien uit de samenwerking binnen deze collectieve energieprojecten.  Deze voordelen kunnen ook op een andere manier worden bereikt, bijvoorbeeld door het organiseren van netwerkevenementen of bedrijfsbezoeken. Deze activiteiten kunnen plaatsvinden in een lokaal energiecollectief dat deze evenementen organiseert.</a:t>
            </a:r>
          </a:p>
        </p:txBody>
      </p:sp>
      <p:sp>
        <p:nvSpPr>
          <p:cNvPr id="661" name="Google Shape;661;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562968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p22:notes"/>
          <p:cNvSpPr txBox="1">
            <a:spLocks noGrp="1"/>
          </p:cNvSpPr>
          <p:nvPr>
            <p:ph type="body" idx="1"/>
          </p:nvPr>
        </p:nvSpPr>
        <p:spPr>
          <a:xfrm>
            <a:off x="685800" y="4400550"/>
            <a:ext cx="5486400" cy="438510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0" i="1" u="sng" dirty="0" err="1"/>
              <a:t>Instructie</a:t>
            </a:r>
            <a:r>
              <a:rPr lang="en-US" b="0" i="1" u="sng" dirty="0"/>
              <a:t> voor de trainer:</a:t>
            </a:r>
          </a:p>
          <a:p>
            <a:pPr marL="0" lvl="0" indent="0" algn="l" rtl="0">
              <a:lnSpc>
                <a:spcPct val="100000"/>
              </a:lnSpc>
              <a:spcBef>
                <a:spcPts val="0"/>
              </a:spcBef>
              <a:spcAft>
                <a:spcPts val="0"/>
              </a:spcAft>
              <a:buSzPts val="1400"/>
              <a:buNone/>
            </a:pPr>
            <a:endParaRPr lang="en-US" b="0" dirty="0"/>
          </a:p>
          <a:p>
            <a:pPr marL="0" lvl="0" indent="0" algn="l" rtl="0">
              <a:lnSpc>
                <a:spcPct val="100000"/>
              </a:lnSpc>
              <a:spcBef>
                <a:spcPts val="0"/>
              </a:spcBef>
              <a:spcAft>
                <a:spcPts val="0"/>
              </a:spcAft>
              <a:buSzPts val="1400"/>
              <a:buNone/>
            </a:pPr>
            <a:r>
              <a:rPr lang="en-US" b="0" i="1" dirty="0"/>
              <a:t>In </a:t>
            </a:r>
            <a:r>
              <a:rPr lang="en-US" b="0" i="1" dirty="0" err="1"/>
              <a:t>onderstaande</a:t>
            </a:r>
            <a:r>
              <a:rPr lang="en-US" b="0" i="1" dirty="0"/>
              <a:t> </a:t>
            </a:r>
            <a:r>
              <a:rPr lang="en-US" b="0" i="1" dirty="0" err="1"/>
              <a:t>tekst</a:t>
            </a:r>
            <a:r>
              <a:rPr lang="en-US" b="0" i="1" dirty="0"/>
              <a:t> zit </a:t>
            </a:r>
            <a:r>
              <a:rPr lang="en-US" b="0" i="1" dirty="0" err="1"/>
              <a:t>een</a:t>
            </a:r>
            <a:r>
              <a:rPr lang="en-US" b="0" i="1" dirty="0"/>
              <a:t> </a:t>
            </a:r>
            <a:r>
              <a:rPr lang="en-US" b="0" i="1" dirty="0" err="1"/>
              <a:t>optionele</a:t>
            </a:r>
            <a:r>
              <a:rPr lang="en-US" b="0" i="1" dirty="0"/>
              <a:t> </a:t>
            </a:r>
            <a:r>
              <a:rPr lang="en-US" b="0" i="1" dirty="0" err="1"/>
              <a:t>verwijzing</a:t>
            </a:r>
            <a:r>
              <a:rPr lang="en-US" b="0" i="1" dirty="0"/>
              <a:t> </a:t>
            </a:r>
            <a:r>
              <a:rPr lang="en-US" b="0" i="1" dirty="0" err="1"/>
              <a:t>naar</a:t>
            </a:r>
            <a:r>
              <a:rPr lang="en-US" b="0" i="1" dirty="0"/>
              <a:t> </a:t>
            </a:r>
            <a:r>
              <a:rPr lang="en-US" b="0" i="1" dirty="0" err="1"/>
              <a:t>een</a:t>
            </a:r>
            <a:r>
              <a:rPr lang="en-US" b="0" i="1" dirty="0"/>
              <a:t> </a:t>
            </a:r>
            <a:r>
              <a:rPr lang="en-US" b="0" i="1" dirty="0" err="1"/>
              <a:t>andere</a:t>
            </a:r>
            <a:r>
              <a:rPr lang="en-US" b="0" i="1" dirty="0"/>
              <a:t> module van het GEAR@SME </a:t>
            </a:r>
            <a:r>
              <a:rPr lang="en-US" b="0" i="1" dirty="0" err="1"/>
              <a:t>trainingsprogramma</a:t>
            </a:r>
            <a:r>
              <a:rPr lang="en-US" b="0" i="1" dirty="0"/>
              <a:t>, </a:t>
            </a:r>
            <a:r>
              <a:rPr lang="en-US" b="0" i="1" dirty="0" err="1"/>
              <a:t>waarin</a:t>
            </a:r>
            <a:r>
              <a:rPr lang="en-US" b="0" i="1" dirty="0"/>
              <a:t> </a:t>
            </a:r>
            <a:r>
              <a:rPr lang="en-US" b="0" i="1" dirty="0" err="1"/>
              <a:t>meer</a:t>
            </a:r>
            <a:r>
              <a:rPr lang="en-US" b="0" i="1" dirty="0"/>
              <a:t> </a:t>
            </a:r>
            <a:r>
              <a:rPr lang="en-US" b="0" i="1" dirty="0" err="1"/>
              <a:t>nadruk</a:t>
            </a:r>
            <a:r>
              <a:rPr lang="en-US" b="0" i="1" dirty="0"/>
              <a:t> </a:t>
            </a:r>
            <a:r>
              <a:rPr lang="en-US" b="0" i="1" dirty="0" err="1"/>
              <a:t>ligt</a:t>
            </a:r>
            <a:r>
              <a:rPr lang="en-US" b="0" i="1" dirty="0"/>
              <a:t> op het </a:t>
            </a:r>
            <a:r>
              <a:rPr lang="en-US" b="0" i="1" dirty="0" err="1"/>
              <a:t>totstandbrengen</a:t>
            </a:r>
            <a:r>
              <a:rPr lang="en-US" b="0" i="1" dirty="0"/>
              <a:t> van </a:t>
            </a:r>
            <a:r>
              <a:rPr lang="en-US" b="0" i="1" dirty="0" err="1"/>
              <a:t>een</a:t>
            </a:r>
            <a:r>
              <a:rPr lang="en-US" b="0" i="1" dirty="0"/>
              <a:t> </a:t>
            </a:r>
            <a:r>
              <a:rPr lang="en-US" b="0" i="1" dirty="0" err="1"/>
              <a:t>samenwerkingsverband</a:t>
            </a:r>
            <a:r>
              <a:rPr lang="en-US" b="0" i="1" dirty="0"/>
              <a:t> </a:t>
            </a:r>
            <a:r>
              <a:rPr lang="en-US" b="0" i="1" dirty="0" err="1"/>
              <a:t>waaruit</a:t>
            </a:r>
            <a:r>
              <a:rPr lang="en-US" b="0" i="1" dirty="0"/>
              <a:t> </a:t>
            </a:r>
            <a:r>
              <a:rPr lang="en-US" b="0" i="1" dirty="0" err="1"/>
              <a:t>collectieve</a:t>
            </a:r>
            <a:r>
              <a:rPr lang="en-US" b="0" i="1" dirty="0"/>
              <a:t> </a:t>
            </a:r>
            <a:r>
              <a:rPr lang="en-US" b="0" i="1" dirty="0" err="1"/>
              <a:t>energieprojecten</a:t>
            </a:r>
            <a:r>
              <a:rPr lang="en-US" b="0" i="1" dirty="0"/>
              <a:t> </a:t>
            </a:r>
            <a:r>
              <a:rPr lang="en-US" b="0" i="1" dirty="0" err="1"/>
              <a:t>kunnen</a:t>
            </a:r>
            <a:r>
              <a:rPr lang="en-US" b="0" i="1" dirty="0"/>
              <a:t> </a:t>
            </a:r>
            <a:r>
              <a:rPr lang="en-US" b="0" i="1" dirty="0" err="1"/>
              <a:t>ontstaan</a:t>
            </a:r>
            <a:r>
              <a:rPr lang="en-US" b="0" i="1" dirty="0"/>
              <a:t>. </a:t>
            </a:r>
            <a:r>
              <a:rPr lang="en-US" b="0" i="1" dirty="0" err="1"/>
              <a:t>Dit</a:t>
            </a:r>
            <a:r>
              <a:rPr lang="en-US" b="0" i="1" dirty="0"/>
              <a:t> is </a:t>
            </a:r>
            <a:r>
              <a:rPr lang="en-US" b="0" i="1" dirty="0" err="1"/>
              <a:t>een</a:t>
            </a:r>
            <a:r>
              <a:rPr lang="en-US" b="0" i="1" dirty="0"/>
              <a:t> </a:t>
            </a:r>
            <a:r>
              <a:rPr lang="en-US" b="0" i="1" dirty="0" err="1"/>
              <a:t>iets</a:t>
            </a:r>
            <a:r>
              <a:rPr lang="en-US" b="0" i="1" dirty="0"/>
              <a:t> </a:t>
            </a:r>
            <a:r>
              <a:rPr lang="en-US" b="0" i="1" dirty="0" err="1"/>
              <a:t>ander</a:t>
            </a:r>
            <a:r>
              <a:rPr lang="en-US" b="0" i="1" dirty="0"/>
              <a:t> </a:t>
            </a:r>
            <a:r>
              <a:rPr lang="en-US" b="0" i="1" dirty="0" err="1"/>
              <a:t>startpunt</a:t>
            </a:r>
            <a:r>
              <a:rPr lang="en-US" b="0" i="1" dirty="0"/>
              <a:t> dan </a:t>
            </a:r>
            <a:r>
              <a:rPr lang="en-US" b="0" i="1" dirty="0" err="1"/>
              <a:t>eerst</a:t>
            </a:r>
            <a:r>
              <a:rPr lang="en-US" b="0" i="1" dirty="0"/>
              <a:t> </a:t>
            </a:r>
            <a:r>
              <a:rPr lang="en-US" b="0" i="1" dirty="0" err="1"/>
              <a:t>een</a:t>
            </a:r>
            <a:r>
              <a:rPr lang="en-US" b="0" i="1" dirty="0"/>
              <a:t> concrete project </a:t>
            </a:r>
            <a:r>
              <a:rPr lang="en-US" b="0" i="1" dirty="0" err="1"/>
              <a:t>definiëren</a:t>
            </a:r>
            <a:r>
              <a:rPr lang="en-US" b="0" i="1" dirty="0"/>
              <a:t> </a:t>
            </a:r>
            <a:r>
              <a:rPr lang="en-US" b="0" i="1" dirty="0" err="1"/>
              <a:t>en</a:t>
            </a:r>
            <a:r>
              <a:rPr lang="en-US" b="0" i="1" dirty="0"/>
              <a:t> </a:t>
            </a:r>
            <a:r>
              <a:rPr lang="en-US" b="0" i="1" dirty="0" err="1"/>
              <a:t>daar</a:t>
            </a:r>
            <a:r>
              <a:rPr lang="en-US" b="0" i="1" dirty="0"/>
              <a:t> </a:t>
            </a:r>
            <a:r>
              <a:rPr lang="en-US" b="0" i="1" dirty="0" err="1"/>
              <a:t>geïnteresseerden</a:t>
            </a:r>
            <a:r>
              <a:rPr lang="en-US" b="0" i="1" dirty="0"/>
              <a:t> </a:t>
            </a:r>
            <a:r>
              <a:rPr lang="en-US" b="0" i="1" dirty="0" err="1"/>
              <a:t>bij</a:t>
            </a:r>
            <a:r>
              <a:rPr lang="en-US" b="0" i="1" dirty="0"/>
              <a:t> </a:t>
            </a:r>
            <a:r>
              <a:rPr lang="en-US" b="0" i="1" dirty="0" err="1"/>
              <a:t>zoeken</a:t>
            </a:r>
            <a:r>
              <a:rPr lang="en-US" b="0" i="1" dirty="0"/>
              <a:t>. De </a:t>
            </a:r>
            <a:r>
              <a:rPr lang="en-US" b="0" i="1" dirty="0" err="1"/>
              <a:t>insteek</a:t>
            </a:r>
            <a:r>
              <a:rPr lang="en-US" b="0" i="1" dirty="0"/>
              <a:t> van de </a:t>
            </a:r>
            <a:r>
              <a:rPr lang="en-US" b="0" i="1" dirty="0" err="1"/>
              <a:t>andere</a:t>
            </a:r>
            <a:r>
              <a:rPr lang="en-US" b="0" i="1" dirty="0"/>
              <a:t> module </a:t>
            </a:r>
            <a:r>
              <a:rPr lang="en-US" b="0" i="1" dirty="0" err="1"/>
              <a:t>kan</a:t>
            </a:r>
            <a:r>
              <a:rPr lang="en-US" b="0" i="1" dirty="0"/>
              <a:t> </a:t>
            </a:r>
            <a:r>
              <a:rPr lang="en-US" b="0" i="1" dirty="0" err="1"/>
              <a:t>interessant</a:t>
            </a:r>
            <a:r>
              <a:rPr lang="en-US" b="0" i="1" dirty="0"/>
              <a:t> </a:t>
            </a:r>
            <a:r>
              <a:rPr lang="en-US" b="0" i="1" dirty="0" err="1"/>
              <a:t>zijn</a:t>
            </a:r>
            <a:r>
              <a:rPr lang="en-US" b="0" i="1" dirty="0"/>
              <a:t> voor reeds </a:t>
            </a:r>
            <a:r>
              <a:rPr lang="en-US" b="0" i="1" dirty="0" err="1"/>
              <a:t>bestaande</a:t>
            </a:r>
            <a:r>
              <a:rPr lang="en-US" b="0" i="1" dirty="0"/>
              <a:t> </a:t>
            </a:r>
            <a:r>
              <a:rPr lang="en-US" b="0" i="1" dirty="0" err="1"/>
              <a:t>samenwerkingsverbanden</a:t>
            </a:r>
            <a:r>
              <a:rPr lang="en-US" b="0" i="1" dirty="0"/>
              <a:t>, </a:t>
            </a:r>
            <a:r>
              <a:rPr lang="en-US" b="0" i="1" dirty="0" err="1"/>
              <a:t>zoals</a:t>
            </a:r>
            <a:r>
              <a:rPr lang="en-US" b="0" i="1" dirty="0"/>
              <a:t> </a:t>
            </a:r>
            <a:r>
              <a:rPr lang="en-US" b="0" i="1" dirty="0" err="1"/>
              <a:t>ondernemersverenigingen</a:t>
            </a:r>
            <a:r>
              <a:rPr lang="en-US" b="0" i="1" dirty="0"/>
              <a:t>, die </a:t>
            </a:r>
            <a:r>
              <a:rPr lang="en-US" b="0" i="1" dirty="0" err="1"/>
              <a:t>potentieel</a:t>
            </a:r>
            <a:r>
              <a:rPr lang="en-US" b="0" i="1" dirty="0"/>
              <a:t> </a:t>
            </a:r>
            <a:r>
              <a:rPr lang="en-US" b="0" i="1" dirty="0" err="1"/>
              <a:t>hun</a:t>
            </a:r>
            <a:r>
              <a:rPr lang="en-US" b="0" i="1" dirty="0"/>
              <a:t> </a:t>
            </a:r>
            <a:r>
              <a:rPr lang="en-US" b="0" i="1" dirty="0" err="1"/>
              <a:t>activiteiten</a:t>
            </a:r>
            <a:r>
              <a:rPr lang="en-US" b="0" i="1" dirty="0"/>
              <a:t> </a:t>
            </a:r>
            <a:r>
              <a:rPr lang="en-US" b="0" i="1" dirty="0" err="1"/>
              <a:t>zouden</a:t>
            </a:r>
            <a:r>
              <a:rPr lang="en-US" b="0" i="1" dirty="0"/>
              <a:t> </a:t>
            </a:r>
            <a:r>
              <a:rPr lang="en-US" b="0" i="1" dirty="0" err="1"/>
              <a:t>kunnen</a:t>
            </a:r>
            <a:r>
              <a:rPr lang="en-US" b="0" i="1" dirty="0"/>
              <a:t> </a:t>
            </a:r>
            <a:r>
              <a:rPr lang="en-US" b="0" i="1" dirty="0" err="1"/>
              <a:t>uitbreiden</a:t>
            </a:r>
            <a:r>
              <a:rPr lang="en-US" b="0" i="1" dirty="0"/>
              <a:t> </a:t>
            </a:r>
            <a:r>
              <a:rPr lang="en-US" b="0" i="1" dirty="0" err="1"/>
              <a:t>naar</a:t>
            </a:r>
            <a:r>
              <a:rPr lang="en-US" b="0" i="1" dirty="0"/>
              <a:t> </a:t>
            </a:r>
            <a:r>
              <a:rPr lang="en-US" b="0" i="1" dirty="0" err="1"/>
              <a:t>energieprojecten</a:t>
            </a:r>
            <a:r>
              <a:rPr lang="en-US" b="0" i="1" dirty="0"/>
              <a:t>.</a:t>
            </a:r>
          </a:p>
          <a:p>
            <a:pPr marL="0" lvl="0" indent="0" algn="l" rtl="0">
              <a:lnSpc>
                <a:spcPct val="100000"/>
              </a:lnSpc>
              <a:spcBef>
                <a:spcPts val="0"/>
              </a:spcBef>
              <a:spcAft>
                <a:spcPts val="0"/>
              </a:spcAft>
              <a:buSzPts val="1400"/>
              <a:buNone/>
            </a:pPr>
            <a:endParaRPr lang="en-US" b="0" dirty="0"/>
          </a:p>
          <a:p>
            <a:pPr marL="0" lvl="0" indent="0" algn="l" rtl="0">
              <a:lnSpc>
                <a:spcPct val="100000"/>
              </a:lnSpc>
              <a:spcBef>
                <a:spcPts val="0"/>
              </a:spcBef>
              <a:spcAft>
                <a:spcPts val="0"/>
              </a:spcAft>
              <a:buSzPts val="1400"/>
              <a:buNone/>
            </a:pPr>
            <a:r>
              <a:rPr lang="en-US" b="0" dirty="0" err="1"/>
              <a:t>Energieprojecten</a:t>
            </a:r>
            <a:r>
              <a:rPr lang="en-US" b="0" dirty="0"/>
              <a:t> </a:t>
            </a:r>
            <a:r>
              <a:rPr lang="en-US" b="0" dirty="0" err="1"/>
              <a:t>collectief</a:t>
            </a:r>
            <a:r>
              <a:rPr lang="en-US" b="0" dirty="0"/>
              <a:t> </a:t>
            </a:r>
            <a:r>
              <a:rPr lang="en-US" b="0" dirty="0" err="1"/>
              <a:t>oppakken</a:t>
            </a:r>
            <a:r>
              <a:rPr lang="en-US" b="0" dirty="0"/>
              <a:t> </a:t>
            </a:r>
            <a:r>
              <a:rPr lang="en-US" b="0" dirty="0" err="1"/>
              <a:t>heeft</a:t>
            </a:r>
            <a:r>
              <a:rPr lang="en-US" b="0" dirty="0"/>
              <a:t> </a:t>
            </a:r>
            <a:r>
              <a:rPr lang="en-US" b="0" dirty="0" err="1"/>
              <a:t>directe</a:t>
            </a:r>
            <a:r>
              <a:rPr lang="en-US" b="0" dirty="0"/>
              <a:t> </a:t>
            </a:r>
            <a:r>
              <a:rPr lang="en-US" b="0" dirty="0" err="1"/>
              <a:t>en</a:t>
            </a:r>
            <a:r>
              <a:rPr lang="en-US" b="0" dirty="0"/>
              <a:t> </a:t>
            </a:r>
            <a:r>
              <a:rPr lang="en-US" b="0" dirty="0" err="1"/>
              <a:t>indirecte</a:t>
            </a:r>
            <a:r>
              <a:rPr lang="en-US" b="0" dirty="0"/>
              <a:t> </a:t>
            </a:r>
            <a:r>
              <a:rPr lang="en-US" b="0" dirty="0" err="1"/>
              <a:t>baten</a:t>
            </a:r>
            <a:r>
              <a:rPr lang="en-US" b="0" dirty="0"/>
              <a:t>. Als je </a:t>
            </a:r>
            <a:r>
              <a:rPr lang="en-US" b="0" dirty="0" err="1"/>
              <a:t>meedoet</a:t>
            </a:r>
            <a:r>
              <a:rPr lang="en-US" b="0" dirty="0"/>
              <a:t> in </a:t>
            </a:r>
            <a:r>
              <a:rPr lang="en-US" b="0" dirty="0" err="1"/>
              <a:t>een</a:t>
            </a:r>
            <a:r>
              <a:rPr lang="en-US" b="0" dirty="0"/>
              <a:t> </a:t>
            </a:r>
            <a:r>
              <a:rPr lang="en-US" b="0" dirty="0" err="1"/>
              <a:t>specifiek</a:t>
            </a:r>
            <a:r>
              <a:rPr lang="en-US" b="0" dirty="0"/>
              <a:t> project van het </a:t>
            </a:r>
            <a:r>
              <a:rPr lang="en-US" b="0" dirty="0" err="1"/>
              <a:t>collectief</a:t>
            </a:r>
            <a:r>
              <a:rPr lang="en-US" b="0" dirty="0"/>
              <a:t>, </a:t>
            </a:r>
            <a:r>
              <a:rPr lang="en-US" b="0" dirty="0" err="1"/>
              <a:t>zijn</a:t>
            </a:r>
            <a:r>
              <a:rPr lang="en-US" b="0" dirty="0"/>
              <a:t> </a:t>
            </a:r>
            <a:r>
              <a:rPr lang="en-US" b="0" dirty="0" err="1"/>
              <a:t>veel</a:t>
            </a:r>
            <a:r>
              <a:rPr lang="en-US" b="0" dirty="0"/>
              <a:t> </a:t>
            </a:r>
            <a:r>
              <a:rPr lang="en-US" b="0" dirty="0" err="1"/>
              <a:t>zaken</a:t>
            </a:r>
            <a:r>
              <a:rPr lang="en-US" b="0" dirty="0"/>
              <a:t> al voor je </a:t>
            </a:r>
            <a:r>
              <a:rPr lang="en-US" b="0" dirty="0" err="1"/>
              <a:t>uitgezocht</a:t>
            </a:r>
            <a:r>
              <a:rPr lang="en-US" b="0" dirty="0"/>
              <a:t>. Als het </a:t>
            </a:r>
            <a:r>
              <a:rPr lang="en-US" b="0" dirty="0" err="1"/>
              <a:t>Energieteam</a:t>
            </a:r>
            <a:r>
              <a:rPr lang="en-US" b="0" dirty="0"/>
              <a:t> los van </a:t>
            </a:r>
            <a:r>
              <a:rPr lang="en-US" b="0" dirty="0" err="1"/>
              <a:t>specifieke</a:t>
            </a:r>
            <a:r>
              <a:rPr lang="en-US" b="0" dirty="0"/>
              <a:t> </a:t>
            </a:r>
            <a:r>
              <a:rPr lang="en-US" b="0" dirty="0" err="1"/>
              <a:t>projecten</a:t>
            </a:r>
            <a:r>
              <a:rPr lang="en-US" b="0" dirty="0"/>
              <a:t> </a:t>
            </a:r>
            <a:r>
              <a:rPr lang="en-US" b="0" dirty="0" err="1"/>
              <a:t>ook</a:t>
            </a:r>
            <a:r>
              <a:rPr lang="en-US" b="0" dirty="0"/>
              <a:t> </a:t>
            </a:r>
            <a:r>
              <a:rPr lang="en-US" b="0" dirty="0" err="1"/>
              <a:t>nog</a:t>
            </a:r>
            <a:r>
              <a:rPr lang="en-US" b="0" dirty="0"/>
              <a:t> </a:t>
            </a:r>
            <a:r>
              <a:rPr lang="en-US" b="0" dirty="0" err="1"/>
              <a:t>bijeenkomsten</a:t>
            </a:r>
            <a:r>
              <a:rPr lang="en-US" b="0" dirty="0"/>
              <a:t> </a:t>
            </a:r>
            <a:r>
              <a:rPr lang="en-US" b="0" dirty="0" err="1"/>
              <a:t>en</a:t>
            </a:r>
            <a:r>
              <a:rPr lang="en-US" b="0" dirty="0"/>
              <a:t> </a:t>
            </a:r>
            <a:r>
              <a:rPr lang="en-US" b="0" dirty="0" err="1"/>
              <a:t>activiteiten</a:t>
            </a:r>
            <a:r>
              <a:rPr lang="en-US" b="0" dirty="0"/>
              <a:t> </a:t>
            </a:r>
            <a:r>
              <a:rPr lang="en-US" b="0" dirty="0" err="1"/>
              <a:t>organiseert</a:t>
            </a:r>
            <a:r>
              <a:rPr lang="en-US" b="0" dirty="0"/>
              <a:t>, profiteer je </a:t>
            </a:r>
            <a:r>
              <a:rPr lang="en-US" b="0" dirty="0" err="1"/>
              <a:t>bovendien</a:t>
            </a:r>
            <a:r>
              <a:rPr lang="en-US" b="0" dirty="0"/>
              <a:t> van de </a:t>
            </a:r>
            <a:r>
              <a:rPr lang="en-US" b="0" dirty="0" err="1"/>
              <a:t>mogelijkheid</a:t>
            </a:r>
            <a:r>
              <a:rPr lang="en-US" b="0" dirty="0"/>
              <a:t> om </a:t>
            </a:r>
            <a:r>
              <a:rPr lang="en-US" b="0" dirty="0" err="1"/>
              <a:t>kennis</a:t>
            </a:r>
            <a:r>
              <a:rPr lang="en-US" b="0" dirty="0"/>
              <a:t> </a:t>
            </a:r>
            <a:r>
              <a:rPr lang="en-US" b="0" dirty="0" err="1"/>
              <a:t>uit</a:t>
            </a:r>
            <a:r>
              <a:rPr lang="en-US" b="0" dirty="0"/>
              <a:t> </a:t>
            </a:r>
            <a:r>
              <a:rPr lang="en-US" b="0" dirty="0" err="1"/>
              <a:t>te</a:t>
            </a:r>
            <a:r>
              <a:rPr lang="en-US" b="0" dirty="0"/>
              <a:t> </a:t>
            </a:r>
            <a:r>
              <a:rPr lang="en-US" b="0" dirty="0" err="1"/>
              <a:t>wisselen</a:t>
            </a:r>
            <a:r>
              <a:rPr lang="en-US" b="0" dirty="0"/>
              <a:t> met </a:t>
            </a:r>
            <a:r>
              <a:rPr lang="en-US" b="0" dirty="0" err="1"/>
              <a:t>andere</a:t>
            </a:r>
            <a:r>
              <a:rPr lang="en-US" b="0" dirty="0"/>
              <a:t> </a:t>
            </a:r>
            <a:r>
              <a:rPr lang="en-US" b="0" dirty="0" err="1"/>
              <a:t>bedrijven</a:t>
            </a:r>
            <a:r>
              <a:rPr lang="en-US" b="0" dirty="0"/>
              <a:t> </a:t>
            </a:r>
            <a:r>
              <a:rPr lang="en-US" b="0" dirty="0" err="1"/>
              <a:t>en</a:t>
            </a:r>
            <a:r>
              <a:rPr lang="en-US" b="0" dirty="0"/>
              <a:t> van hen </a:t>
            </a:r>
            <a:r>
              <a:rPr lang="en-US" b="0" dirty="0" err="1"/>
              <a:t>te</a:t>
            </a:r>
            <a:r>
              <a:rPr lang="en-US" b="0" dirty="0"/>
              <a:t> </a:t>
            </a:r>
            <a:r>
              <a:rPr lang="en-US" b="0" dirty="0" err="1"/>
              <a:t>leren</a:t>
            </a:r>
            <a:r>
              <a:rPr lang="en-US" b="0" dirty="0"/>
              <a:t>. </a:t>
            </a:r>
            <a:r>
              <a:rPr lang="en-US" b="0" dirty="0" err="1"/>
              <a:t>Dit</a:t>
            </a:r>
            <a:r>
              <a:rPr lang="en-US" b="0" dirty="0"/>
              <a:t> aspect van </a:t>
            </a:r>
            <a:r>
              <a:rPr lang="en-US" b="0" dirty="0" err="1"/>
              <a:t>energiecollectieven</a:t>
            </a:r>
            <a:r>
              <a:rPr lang="en-US" b="0" dirty="0"/>
              <a:t> </a:t>
            </a:r>
            <a:r>
              <a:rPr lang="en-US" b="0" dirty="0" err="1"/>
              <a:t>wordt</a:t>
            </a:r>
            <a:r>
              <a:rPr lang="en-US" b="0" dirty="0"/>
              <a:t> </a:t>
            </a:r>
            <a:r>
              <a:rPr lang="en-US" b="0" dirty="0" err="1"/>
              <a:t>uitgebreider</a:t>
            </a:r>
            <a:r>
              <a:rPr lang="en-US" b="0" dirty="0"/>
              <a:t> </a:t>
            </a:r>
            <a:r>
              <a:rPr lang="en-US" b="0" dirty="0" err="1"/>
              <a:t>besproken</a:t>
            </a:r>
            <a:r>
              <a:rPr lang="en-US" b="0" dirty="0"/>
              <a:t> in de module ‘</a:t>
            </a:r>
            <a:r>
              <a:rPr lang="en-US" b="0" dirty="0" err="1"/>
              <a:t>Samen</a:t>
            </a:r>
            <a:r>
              <a:rPr lang="en-US" b="0" dirty="0"/>
              <a:t> </a:t>
            </a:r>
            <a:r>
              <a:rPr lang="en-US" b="0" dirty="0" err="1"/>
              <a:t>energie</a:t>
            </a:r>
            <a:r>
              <a:rPr lang="en-US" b="0" dirty="0"/>
              <a:t> </a:t>
            </a:r>
            <a:r>
              <a:rPr lang="en-US" b="0" dirty="0" err="1"/>
              <a:t>besparen</a:t>
            </a:r>
            <a:r>
              <a:rPr lang="en-US" b="0" dirty="0"/>
              <a:t>: Het </a:t>
            </a:r>
            <a:r>
              <a:rPr lang="en-US" b="0" dirty="0" err="1"/>
              <a:t>opzetten</a:t>
            </a:r>
            <a:r>
              <a:rPr lang="en-US" b="0" dirty="0"/>
              <a:t> van </a:t>
            </a:r>
            <a:r>
              <a:rPr lang="en-US" b="0" dirty="0" err="1"/>
              <a:t>energiecollectieven</a:t>
            </a:r>
            <a:r>
              <a:rPr lang="en-US" b="0" dirty="0"/>
              <a:t>’ </a:t>
            </a:r>
          </a:p>
          <a:p>
            <a:pPr marL="0" lvl="0" indent="0" algn="l" rtl="0">
              <a:lnSpc>
                <a:spcPct val="100000"/>
              </a:lnSpc>
              <a:spcBef>
                <a:spcPts val="0"/>
              </a:spcBef>
              <a:spcAft>
                <a:spcPts val="0"/>
              </a:spcAft>
              <a:buSzPts val="1400"/>
              <a:buNone/>
            </a:pPr>
            <a:endParaRPr lang="en-US" b="0" dirty="0"/>
          </a:p>
          <a:p>
            <a:pPr marL="0" lvl="0" indent="0" algn="l" rtl="0">
              <a:lnSpc>
                <a:spcPct val="100000"/>
              </a:lnSpc>
              <a:spcBef>
                <a:spcPts val="0"/>
              </a:spcBef>
              <a:spcAft>
                <a:spcPts val="0"/>
              </a:spcAft>
              <a:buSzPts val="1400"/>
              <a:buNone/>
            </a:pPr>
            <a:r>
              <a:rPr lang="en-US" b="0" dirty="0" err="1"/>
              <a:t>Hieronder</a:t>
            </a:r>
            <a:r>
              <a:rPr lang="en-US" b="0" dirty="0"/>
              <a:t> per </a:t>
            </a:r>
            <a:r>
              <a:rPr lang="en-US" b="0" dirty="0" err="1"/>
              <a:t>categorie</a:t>
            </a:r>
            <a:r>
              <a:rPr lang="en-US" b="0" dirty="0"/>
              <a:t> in de table </a:t>
            </a:r>
            <a:r>
              <a:rPr lang="en-US" b="0" dirty="0" err="1"/>
              <a:t>een</a:t>
            </a:r>
            <a:r>
              <a:rPr lang="en-US" b="0" dirty="0"/>
              <a:t> </a:t>
            </a:r>
            <a:r>
              <a:rPr lang="en-US" b="0" dirty="0" err="1"/>
              <a:t>opsomming</a:t>
            </a:r>
            <a:r>
              <a:rPr lang="en-US" b="0" dirty="0"/>
              <a:t> van </a:t>
            </a:r>
            <a:r>
              <a:rPr lang="en-US" b="0" dirty="0" err="1"/>
              <a:t>mogelijke</a:t>
            </a:r>
            <a:r>
              <a:rPr lang="en-US" b="0" dirty="0"/>
              <a:t> </a:t>
            </a:r>
            <a:r>
              <a:rPr lang="en-US" b="0" dirty="0" err="1"/>
              <a:t>baten</a:t>
            </a:r>
            <a:r>
              <a:rPr lang="en-US" b="0" dirty="0"/>
              <a:t>.</a:t>
            </a:r>
            <a:endParaRPr lang="en-US" sz="1800" b="0" i="0" u="none" strike="noStrike" cap="none" dirty="0">
              <a:solidFill>
                <a:srgbClr val="000000"/>
              </a:solidFill>
              <a:latin typeface="Arial"/>
              <a:ea typeface="Arial"/>
              <a:cs typeface="Arial"/>
              <a:sym typeface="Arial"/>
            </a:endParaRPr>
          </a:p>
          <a:p>
            <a:pPr marL="0" lvl="0" indent="0" algn="l" rtl="0">
              <a:lnSpc>
                <a:spcPct val="100000"/>
              </a:lnSpc>
              <a:spcBef>
                <a:spcPts val="0"/>
              </a:spcBef>
              <a:spcAft>
                <a:spcPts val="0"/>
              </a:spcAft>
              <a:buSzPts val="1400"/>
              <a:buNone/>
            </a:pPr>
            <a:endParaRPr lang="en-US" i="1" u="sng" noProof="0" dirty="0"/>
          </a:p>
          <a:p>
            <a:pPr marL="0" lvl="0" indent="0" algn="l" rtl="0">
              <a:lnSpc>
                <a:spcPct val="100000"/>
              </a:lnSpc>
              <a:spcBef>
                <a:spcPts val="0"/>
              </a:spcBef>
              <a:spcAft>
                <a:spcPts val="0"/>
              </a:spcAft>
              <a:buSzPts val="1400"/>
              <a:buNone/>
            </a:pPr>
            <a:r>
              <a:rPr lang="nl-NL" b="1" dirty="0"/>
              <a:t>Economisch</a:t>
            </a:r>
          </a:p>
          <a:p>
            <a:pPr marL="171450" lvl="0" indent="-171450" algn="l" rtl="0">
              <a:lnSpc>
                <a:spcPct val="100000"/>
              </a:lnSpc>
              <a:spcBef>
                <a:spcPts val="0"/>
              </a:spcBef>
              <a:spcAft>
                <a:spcPts val="0"/>
              </a:spcAft>
              <a:buSzPts val="1400"/>
              <a:buFont typeface="Arial" panose="020B0604020202020204" pitchFamily="34" charset="0"/>
              <a:buChar char="•"/>
            </a:pPr>
            <a:r>
              <a:rPr lang="nl-NL" dirty="0"/>
              <a:t>Kosten (vooral verborgen kosten) kunnen worden gedeeld met partners uit het collectief </a:t>
            </a:r>
          </a:p>
          <a:p>
            <a:pPr marL="171450" lvl="0" indent="-171450" algn="l" rtl="0">
              <a:lnSpc>
                <a:spcPct val="100000"/>
              </a:lnSpc>
              <a:spcBef>
                <a:spcPts val="0"/>
              </a:spcBef>
              <a:spcAft>
                <a:spcPts val="0"/>
              </a:spcAft>
              <a:buSzPts val="1400"/>
              <a:buFont typeface="Arial" panose="020B0604020202020204" pitchFamily="34" charset="0"/>
              <a:buChar char="•"/>
            </a:pPr>
            <a:r>
              <a:rPr lang="nl-NL" dirty="0"/>
              <a:t>Risico's kunnen worden verminderd door de gezamenlijke inspanning en/of gedeeld door partners </a:t>
            </a:r>
          </a:p>
          <a:p>
            <a:pPr marL="171450" lvl="0" indent="-171450" algn="l" rtl="0">
              <a:lnSpc>
                <a:spcPct val="100000"/>
              </a:lnSpc>
              <a:spcBef>
                <a:spcPts val="0"/>
              </a:spcBef>
              <a:spcAft>
                <a:spcPts val="0"/>
              </a:spcAft>
              <a:buSzPts val="1400"/>
              <a:buFont typeface="Arial" panose="020B0604020202020204" pitchFamily="34" charset="0"/>
              <a:buChar char="•"/>
            </a:pPr>
            <a:r>
              <a:rPr lang="nl-NL" dirty="0"/>
              <a:t>Grotere consortia kunnen meer onderhandelingsmacht hebben en kunnen toegang krijgen tot betere energiecontracten </a:t>
            </a:r>
          </a:p>
          <a:p>
            <a:pPr marL="171450" lvl="0" indent="-171450" algn="l" rtl="0">
              <a:lnSpc>
                <a:spcPct val="100000"/>
              </a:lnSpc>
              <a:spcBef>
                <a:spcPts val="0"/>
              </a:spcBef>
              <a:spcAft>
                <a:spcPts val="0"/>
              </a:spcAft>
              <a:buSzPts val="1400"/>
              <a:buFont typeface="Arial" panose="020B0604020202020204" pitchFamily="34" charset="0"/>
              <a:buChar char="•"/>
            </a:pPr>
            <a:r>
              <a:rPr lang="nl-NL" dirty="0"/>
              <a:t>Er kunnen energie- of materiaalstromen zijn om tussen bedrijven uit te wisselen </a:t>
            </a:r>
          </a:p>
          <a:p>
            <a:pPr marL="171450" lvl="0" indent="-171450" algn="l" rtl="0">
              <a:lnSpc>
                <a:spcPct val="100000"/>
              </a:lnSpc>
              <a:spcBef>
                <a:spcPts val="0"/>
              </a:spcBef>
              <a:spcAft>
                <a:spcPts val="0"/>
              </a:spcAft>
              <a:buSzPts val="1400"/>
              <a:buFont typeface="Arial" panose="020B0604020202020204" pitchFamily="34" charset="0"/>
              <a:buChar char="•"/>
            </a:pPr>
            <a:r>
              <a:rPr lang="nl-NL" dirty="0"/>
              <a:t>Diensten kunnen worden gedeeld, zoals stadsverwarming of gemeenschappelijke stroomopwekking </a:t>
            </a:r>
          </a:p>
          <a:p>
            <a:pPr marL="0" lvl="0" indent="0" algn="l" rtl="0">
              <a:lnSpc>
                <a:spcPct val="100000"/>
              </a:lnSpc>
              <a:spcBef>
                <a:spcPts val="0"/>
              </a:spcBef>
              <a:spcAft>
                <a:spcPts val="0"/>
              </a:spcAft>
              <a:buSzPts val="1400"/>
              <a:buNone/>
            </a:pPr>
            <a:endParaRPr lang="nl-NL" dirty="0"/>
          </a:p>
          <a:p>
            <a:pPr marL="0" lvl="0" indent="0" algn="l" rtl="0">
              <a:lnSpc>
                <a:spcPct val="100000"/>
              </a:lnSpc>
              <a:spcBef>
                <a:spcPts val="0"/>
              </a:spcBef>
              <a:spcAft>
                <a:spcPts val="0"/>
              </a:spcAft>
              <a:buSzPts val="1400"/>
              <a:buNone/>
            </a:pPr>
            <a:r>
              <a:rPr lang="nl-NL" b="1" dirty="0"/>
              <a:t>Gedragsmatig (Gebrek aan interesse in energie-efficiëntie) </a:t>
            </a:r>
          </a:p>
          <a:p>
            <a:pPr marL="171450" lvl="0" indent="-171450" algn="l" rtl="0">
              <a:lnSpc>
                <a:spcPct val="100000"/>
              </a:lnSpc>
              <a:spcBef>
                <a:spcPts val="0"/>
              </a:spcBef>
              <a:spcAft>
                <a:spcPts val="0"/>
              </a:spcAft>
              <a:buSzPts val="1400"/>
              <a:buFont typeface="Arial" panose="020B0604020202020204" pitchFamily="34" charset="0"/>
              <a:buChar char="•"/>
            </a:pPr>
            <a:r>
              <a:rPr lang="nl-NL" dirty="0"/>
              <a:t>Deel kennis, ervaring en middelen met partners. </a:t>
            </a:r>
          </a:p>
          <a:p>
            <a:pPr marL="628650" lvl="1" indent="-171450" algn="l" rtl="0">
              <a:lnSpc>
                <a:spcPct val="100000"/>
              </a:lnSpc>
              <a:spcBef>
                <a:spcPts val="0"/>
              </a:spcBef>
              <a:spcAft>
                <a:spcPts val="0"/>
              </a:spcAft>
              <a:buSzPts val="1400"/>
              <a:buFont typeface="Arial" panose="020B0604020202020204" pitchFamily="34" charset="0"/>
              <a:buChar char="•"/>
            </a:pPr>
            <a:r>
              <a:rPr lang="nl-NL" dirty="0"/>
              <a:t>Hierdoor kunnen de risico's op falen/onderpresteren worden verminderd</a:t>
            </a:r>
          </a:p>
          <a:p>
            <a:pPr marL="628650" lvl="1" indent="-171450" algn="l" rtl="0">
              <a:lnSpc>
                <a:spcPct val="100000"/>
              </a:lnSpc>
              <a:spcBef>
                <a:spcPts val="0"/>
              </a:spcBef>
              <a:spcAft>
                <a:spcPts val="0"/>
              </a:spcAft>
              <a:buSzPts val="1400"/>
              <a:buFont typeface="Arial" panose="020B0604020202020204" pitchFamily="34" charset="0"/>
              <a:buChar char="•"/>
            </a:pPr>
            <a:r>
              <a:rPr lang="nl-NL" dirty="0"/>
              <a:t>Samen iets doen is </a:t>
            </a:r>
            <a:r>
              <a:rPr lang="nl-NL" dirty="0" err="1"/>
              <a:t>inspirerender</a:t>
            </a:r>
            <a:r>
              <a:rPr lang="nl-NL" dirty="0"/>
              <a:t> dan alleen doen </a:t>
            </a:r>
          </a:p>
          <a:p>
            <a:pPr marL="0" lvl="0" indent="0" algn="l" rtl="0">
              <a:lnSpc>
                <a:spcPct val="100000"/>
              </a:lnSpc>
              <a:spcBef>
                <a:spcPts val="0"/>
              </a:spcBef>
              <a:spcAft>
                <a:spcPts val="0"/>
              </a:spcAft>
              <a:buSzPts val="1400"/>
              <a:buNone/>
            </a:pPr>
            <a:endParaRPr lang="nl-NL" dirty="0"/>
          </a:p>
          <a:p>
            <a:pPr marL="171450" lvl="0" indent="-171450" algn="l" rtl="0">
              <a:lnSpc>
                <a:spcPct val="100000"/>
              </a:lnSpc>
              <a:spcBef>
                <a:spcPts val="0"/>
              </a:spcBef>
              <a:spcAft>
                <a:spcPts val="0"/>
              </a:spcAft>
              <a:buSzPts val="1400"/>
              <a:buFont typeface="Arial" panose="020B0604020202020204" pitchFamily="34" charset="0"/>
              <a:buChar char="•"/>
            </a:pPr>
            <a:r>
              <a:rPr lang="nl-NL" dirty="0"/>
              <a:t>U kunt advies krijgen over hoe u verder kunt gaan met laaghangend fruit </a:t>
            </a:r>
          </a:p>
          <a:p>
            <a:pPr marL="628650" lvl="1" indent="-171450" algn="l" rtl="0">
              <a:lnSpc>
                <a:spcPct val="100000"/>
              </a:lnSpc>
              <a:spcBef>
                <a:spcPts val="0"/>
              </a:spcBef>
              <a:spcAft>
                <a:spcPts val="0"/>
              </a:spcAft>
              <a:buSzPts val="1400"/>
              <a:buFont typeface="Arial" panose="020B0604020202020204" pitchFamily="34" charset="0"/>
              <a:buChar char="•"/>
            </a:pPr>
            <a:r>
              <a:rPr lang="nl-NL" dirty="0"/>
              <a:t>‘Ik veranderde mijn gloeilampen in LED en installeerde een warmtepomp voor de opwekking van warm water. Wat nu?” </a:t>
            </a:r>
          </a:p>
          <a:p>
            <a:pPr marL="171450" lvl="0" indent="-171450" algn="l" rtl="0">
              <a:lnSpc>
                <a:spcPct val="100000"/>
              </a:lnSpc>
              <a:spcBef>
                <a:spcPts val="0"/>
              </a:spcBef>
              <a:spcAft>
                <a:spcPts val="0"/>
              </a:spcAft>
              <a:buSzPts val="1400"/>
              <a:buFont typeface="Arial" panose="020B0604020202020204" pitchFamily="34" charset="0"/>
              <a:buChar char="•"/>
            </a:pPr>
            <a:endParaRPr lang="nl-NL" dirty="0"/>
          </a:p>
          <a:p>
            <a:pPr marL="171450" lvl="0" indent="-171450" algn="l" rtl="0">
              <a:lnSpc>
                <a:spcPct val="100000"/>
              </a:lnSpc>
              <a:spcBef>
                <a:spcPts val="0"/>
              </a:spcBef>
              <a:spcAft>
                <a:spcPts val="0"/>
              </a:spcAft>
              <a:buSzPts val="1400"/>
              <a:buFont typeface="Arial" panose="020B0604020202020204" pitchFamily="34" charset="0"/>
              <a:buChar char="•"/>
            </a:pPr>
            <a:r>
              <a:rPr lang="nl-NL" dirty="0"/>
              <a:t>U kunt hulp krijgen bij het stellen van realistische doelen voor uw energie-efficiëntieplan </a:t>
            </a:r>
          </a:p>
          <a:p>
            <a:pPr marL="628650" lvl="1" indent="-171450" algn="l" rtl="0">
              <a:lnSpc>
                <a:spcPct val="100000"/>
              </a:lnSpc>
              <a:spcBef>
                <a:spcPts val="0"/>
              </a:spcBef>
              <a:spcAft>
                <a:spcPts val="0"/>
              </a:spcAft>
              <a:buSzPts val="1400"/>
              <a:buFont typeface="Arial" panose="020B0604020202020204" pitchFamily="34" charset="0"/>
              <a:buChar char="•"/>
            </a:pPr>
            <a:r>
              <a:rPr lang="nl-NL" dirty="0"/>
              <a:t>“Hoeveel mag ik redelijkerwijs verwachten te bereiken?” </a:t>
            </a:r>
          </a:p>
          <a:p>
            <a:pPr marL="628650" lvl="1" indent="-171450" algn="l" rtl="0">
              <a:lnSpc>
                <a:spcPct val="100000"/>
              </a:lnSpc>
              <a:spcBef>
                <a:spcPts val="0"/>
              </a:spcBef>
              <a:spcAft>
                <a:spcPts val="0"/>
              </a:spcAft>
              <a:buSzPts val="1400"/>
              <a:buFont typeface="Arial" panose="020B0604020202020204" pitchFamily="34" charset="0"/>
              <a:buChar char="•"/>
            </a:pPr>
            <a:endParaRPr lang="nl-NL" dirty="0"/>
          </a:p>
          <a:p>
            <a:pPr marL="171450" lvl="0" indent="-171450" algn="l" rtl="0">
              <a:lnSpc>
                <a:spcPct val="100000"/>
              </a:lnSpc>
              <a:spcBef>
                <a:spcPts val="0"/>
              </a:spcBef>
              <a:spcAft>
                <a:spcPts val="0"/>
              </a:spcAft>
              <a:buSzPts val="1400"/>
              <a:buFont typeface="Arial" panose="020B0604020202020204" pitchFamily="34" charset="0"/>
              <a:buChar char="•"/>
            </a:pPr>
            <a:r>
              <a:rPr lang="nl-NL" dirty="0"/>
              <a:t>U kunt leren van de eerdere ervaringen van uw leeftijdsgenoten </a:t>
            </a:r>
          </a:p>
          <a:p>
            <a:pPr marL="628650" lvl="1" indent="-171450" algn="l" rtl="0">
              <a:lnSpc>
                <a:spcPct val="100000"/>
              </a:lnSpc>
              <a:spcBef>
                <a:spcPts val="0"/>
              </a:spcBef>
              <a:spcAft>
                <a:spcPts val="0"/>
              </a:spcAft>
              <a:buSzPts val="1400"/>
              <a:buFont typeface="Arial" panose="020B0604020202020204" pitchFamily="34" charset="0"/>
              <a:buChar char="•"/>
            </a:pPr>
            <a:r>
              <a:rPr lang="nl-NL" dirty="0"/>
              <a:t>Do's en </a:t>
            </a:r>
            <a:r>
              <a:rPr lang="nl-NL" dirty="0" err="1"/>
              <a:t>don'ts</a:t>
            </a:r>
            <a:r>
              <a:rPr lang="nl-NL" dirty="0"/>
              <a:t>, goede experts om naar te verwijzen, begeleiding door complexe procedures</a:t>
            </a:r>
          </a:p>
          <a:p>
            <a:pPr marL="628650" lvl="1" indent="-171450" algn="l" rtl="0">
              <a:lnSpc>
                <a:spcPct val="100000"/>
              </a:lnSpc>
              <a:spcBef>
                <a:spcPts val="0"/>
              </a:spcBef>
              <a:spcAft>
                <a:spcPts val="0"/>
              </a:spcAft>
              <a:buSzPts val="1400"/>
              <a:buFont typeface="Arial" panose="020B0604020202020204" pitchFamily="34" charset="0"/>
              <a:buChar char="•"/>
            </a:pPr>
            <a:endParaRPr lang="nl-NL" dirty="0"/>
          </a:p>
          <a:p>
            <a:pPr marL="0" lvl="0" indent="0" algn="l" rtl="0">
              <a:lnSpc>
                <a:spcPct val="100000"/>
              </a:lnSpc>
              <a:spcBef>
                <a:spcPts val="0"/>
              </a:spcBef>
              <a:spcAft>
                <a:spcPts val="0"/>
              </a:spcAft>
              <a:buSzPts val="1400"/>
              <a:buFont typeface="Arial" panose="020B0604020202020204" pitchFamily="34" charset="0"/>
              <a:buNone/>
            </a:pPr>
            <a:r>
              <a:rPr lang="nl-NL" b="1" dirty="0"/>
              <a:t>Organisatorisch (gebrek aan tijd)</a:t>
            </a:r>
            <a:endParaRPr lang="nl-NL" dirty="0"/>
          </a:p>
          <a:p>
            <a:pPr marL="171450" lvl="0" indent="-171450" algn="l" rtl="0">
              <a:lnSpc>
                <a:spcPct val="100000"/>
              </a:lnSpc>
              <a:spcBef>
                <a:spcPts val="0"/>
              </a:spcBef>
              <a:spcAft>
                <a:spcPts val="0"/>
              </a:spcAft>
              <a:buSzPts val="1400"/>
              <a:buFont typeface="Arial" panose="020B0604020202020204" pitchFamily="34" charset="0"/>
              <a:buChar char="•"/>
            </a:pPr>
            <a:r>
              <a:rPr lang="nl-NL" dirty="0"/>
              <a:t>Deel de financiële/tijd/bureaucratische werklast voor een bepaald energieproject </a:t>
            </a:r>
          </a:p>
          <a:p>
            <a:pPr marL="628650" lvl="1" indent="-171450" algn="l" rtl="0">
              <a:lnSpc>
                <a:spcPct val="100000"/>
              </a:lnSpc>
              <a:spcBef>
                <a:spcPts val="0"/>
              </a:spcBef>
              <a:spcAft>
                <a:spcPts val="0"/>
              </a:spcAft>
              <a:buSzPts val="1400"/>
              <a:buFont typeface="Arial" panose="020B0604020202020204" pitchFamily="34" charset="0"/>
              <a:buChar char="•"/>
            </a:pPr>
            <a:r>
              <a:rPr lang="nl-NL" dirty="0"/>
              <a:t>Veel taken hoeven maar één keer per project te worden uitgevoerd, ongeacht de grootte </a:t>
            </a:r>
          </a:p>
          <a:p>
            <a:pPr marL="628650" lvl="1" indent="-171450" algn="l" rtl="0">
              <a:lnSpc>
                <a:spcPct val="100000"/>
              </a:lnSpc>
              <a:spcBef>
                <a:spcPts val="0"/>
              </a:spcBef>
              <a:spcAft>
                <a:spcPts val="0"/>
              </a:spcAft>
              <a:buSzPts val="1400"/>
              <a:buFont typeface="Arial" panose="020B0604020202020204" pitchFamily="34" charset="0"/>
              <a:buChar char="•"/>
            </a:pPr>
            <a:r>
              <a:rPr lang="nl-NL" dirty="0"/>
              <a:t>Als meer mensen naar informatie zoeken, is de kans groter dat ze de juiste vinden </a:t>
            </a:r>
          </a:p>
          <a:p>
            <a:pPr marL="628650" lvl="1" indent="-171450" algn="l" rtl="0">
              <a:lnSpc>
                <a:spcPct val="100000"/>
              </a:lnSpc>
              <a:spcBef>
                <a:spcPts val="0"/>
              </a:spcBef>
              <a:spcAft>
                <a:spcPts val="0"/>
              </a:spcAft>
              <a:buSzPts val="1400"/>
              <a:buFont typeface="Arial" panose="020B0604020202020204" pitchFamily="34" charset="0"/>
              <a:buChar char="•"/>
            </a:pPr>
            <a:endParaRPr lang="nl-NL" dirty="0"/>
          </a:p>
          <a:p>
            <a:pPr marL="0" lvl="0" indent="0" algn="l" rtl="0">
              <a:lnSpc>
                <a:spcPct val="100000"/>
              </a:lnSpc>
              <a:spcBef>
                <a:spcPts val="0"/>
              </a:spcBef>
              <a:spcAft>
                <a:spcPts val="0"/>
              </a:spcAft>
              <a:buSzPts val="1400"/>
              <a:buFont typeface="Arial" panose="020B0604020202020204" pitchFamily="34" charset="0"/>
              <a:buNone/>
            </a:pPr>
            <a:r>
              <a:rPr lang="nl-NL" b="1" dirty="0"/>
              <a:t>Competenties</a:t>
            </a:r>
            <a:endParaRPr lang="nl-NL" dirty="0"/>
          </a:p>
          <a:p>
            <a:pPr marL="171450" lvl="0" indent="-171450" algn="l" rtl="0">
              <a:lnSpc>
                <a:spcPct val="100000"/>
              </a:lnSpc>
              <a:spcBef>
                <a:spcPts val="0"/>
              </a:spcBef>
              <a:spcAft>
                <a:spcPts val="0"/>
              </a:spcAft>
              <a:buSzPts val="1400"/>
              <a:buFont typeface="Arial" panose="020B0604020202020204" pitchFamily="34" charset="0"/>
              <a:buChar char="•"/>
            </a:pPr>
            <a:r>
              <a:rPr lang="nl-NL" dirty="0"/>
              <a:t>Collectieve energieprojecten geven de kans om ervaringen en competenties te delen, waardoor betere resultaten kunnen worden behaald </a:t>
            </a:r>
          </a:p>
          <a:p>
            <a:pPr marL="171450" lvl="0" indent="-171450" algn="l" rtl="0">
              <a:lnSpc>
                <a:spcPct val="100000"/>
              </a:lnSpc>
              <a:spcBef>
                <a:spcPts val="0"/>
              </a:spcBef>
              <a:spcAft>
                <a:spcPts val="0"/>
              </a:spcAft>
              <a:buSzPts val="1400"/>
              <a:buFont typeface="Arial" panose="020B0604020202020204" pitchFamily="34" charset="0"/>
              <a:buChar char="•"/>
            </a:pPr>
            <a:r>
              <a:rPr lang="nl-NL" dirty="0"/>
              <a:t>Sommige collectieve projecten kunnen het energie-efficiëntiepotentieel ontsluiten dat verband houdt met </a:t>
            </a:r>
            <a:r>
              <a:rPr lang="nl-NL" dirty="0" err="1"/>
              <a:t>synergieën</a:t>
            </a:r>
            <a:r>
              <a:rPr lang="nl-NL" dirty="0"/>
              <a:t> tussen bedrijven, zoals het delen van materiaal- of energiestromen.</a:t>
            </a:r>
          </a:p>
          <a:p>
            <a:pPr marL="0" lvl="0" indent="0" algn="l" rtl="0">
              <a:lnSpc>
                <a:spcPct val="100000"/>
              </a:lnSpc>
              <a:spcBef>
                <a:spcPts val="0"/>
              </a:spcBef>
              <a:spcAft>
                <a:spcPts val="0"/>
              </a:spcAft>
              <a:buSzPts val="1400"/>
              <a:buFont typeface="Arial" panose="020B0604020202020204" pitchFamily="34" charset="0"/>
              <a:buNone/>
            </a:pPr>
            <a:endParaRPr lang="nl-NL" dirty="0"/>
          </a:p>
          <a:p>
            <a:pPr marL="0" lvl="0" indent="0" algn="l" rtl="0">
              <a:lnSpc>
                <a:spcPct val="100000"/>
              </a:lnSpc>
              <a:spcBef>
                <a:spcPts val="0"/>
              </a:spcBef>
              <a:spcAft>
                <a:spcPts val="0"/>
              </a:spcAft>
              <a:buSzPts val="1400"/>
              <a:buFont typeface="Arial" panose="020B0604020202020204" pitchFamily="34" charset="0"/>
              <a:buNone/>
            </a:pPr>
            <a:r>
              <a:rPr lang="nl-NL" b="1" dirty="0"/>
              <a:t>Bewustzijn</a:t>
            </a:r>
            <a:endParaRPr lang="nl-NL" dirty="0"/>
          </a:p>
          <a:p>
            <a:pPr marL="171450" lvl="0" indent="-171450" algn="l" rtl="0">
              <a:lnSpc>
                <a:spcPct val="100000"/>
              </a:lnSpc>
              <a:spcBef>
                <a:spcPts val="0"/>
              </a:spcBef>
              <a:spcAft>
                <a:spcPts val="0"/>
              </a:spcAft>
              <a:buSzPts val="1400"/>
              <a:buFont typeface="Arial" panose="020B0604020202020204" pitchFamily="34" charset="0"/>
              <a:buChar char="•"/>
            </a:pPr>
            <a:r>
              <a:rPr lang="nl-NL" dirty="0"/>
              <a:t>U kunt algemeen advies krijgen van uw collega’s </a:t>
            </a:r>
          </a:p>
          <a:p>
            <a:pPr marL="628650" lvl="1" indent="-171450" algn="l" rtl="0">
              <a:lnSpc>
                <a:spcPct val="100000"/>
              </a:lnSpc>
              <a:spcBef>
                <a:spcPts val="0"/>
              </a:spcBef>
              <a:spcAft>
                <a:spcPts val="0"/>
              </a:spcAft>
              <a:buSzPts val="1400"/>
              <a:buFont typeface="Arial" panose="020B0604020202020204" pitchFamily="34" charset="0"/>
              <a:buChar char="•"/>
            </a:pPr>
            <a:r>
              <a:rPr lang="nl-NL" dirty="0"/>
              <a:t>Wat hebben ze gedaan om energie te besparen? Werkte het? Hoe goed? </a:t>
            </a:r>
          </a:p>
          <a:p>
            <a:pPr marL="171450" lvl="0" indent="-171450" algn="l" rtl="0">
              <a:lnSpc>
                <a:spcPct val="100000"/>
              </a:lnSpc>
              <a:spcBef>
                <a:spcPts val="0"/>
              </a:spcBef>
              <a:spcAft>
                <a:spcPts val="0"/>
              </a:spcAft>
              <a:buSzPts val="1400"/>
              <a:buFont typeface="Arial" panose="020B0604020202020204" pitchFamily="34" charset="0"/>
              <a:buChar char="•"/>
            </a:pPr>
            <a:r>
              <a:rPr lang="nl-NL" dirty="0"/>
              <a:t>U kunt met anderen benchmarken hoe efficiënt u bent </a:t>
            </a:r>
          </a:p>
          <a:p>
            <a:pPr marL="628650" lvl="1" indent="-171450" algn="l" rtl="0">
              <a:lnSpc>
                <a:spcPct val="100000"/>
              </a:lnSpc>
              <a:spcBef>
                <a:spcPts val="0"/>
              </a:spcBef>
              <a:spcAft>
                <a:spcPts val="0"/>
              </a:spcAft>
              <a:buSzPts val="1400"/>
              <a:buFont typeface="Arial" panose="020B0604020202020204" pitchFamily="34" charset="0"/>
              <a:buChar char="•"/>
            </a:pPr>
            <a:r>
              <a:rPr lang="nl-NL" dirty="0"/>
              <a:t>Doe ik genoeg? Zou ik meer kunnen doen?</a:t>
            </a:r>
            <a:endParaRPr lang="en-US" i="1" u="sng" noProof="0" dirty="0"/>
          </a:p>
          <a:p>
            <a:pPr marL="0" lvl="0" indent="0" algn="l" rtl="0">
              <a:lnSpc>
                <a:spcPct val="100000"/>
              </a:lnSpc>
              <a:spcBef>
                <a:spcPts val="0"/>
              </a:spcBef>
              <a:spcAft>
                <a:spcPts val="0"/>
              </a:spcAft>
              <a:buSzPts val="1400"/>
              <a:buNone/>
            </a:pPr>
            <a:endParaRPr lang="en-US" noProof="0" dirty="0"/>
          </a:p>
        </p:txBody>
      </p:sp>
      <p:sp>
        <p:nvSpPr>
          <p:cNvPr id="569" name="Google Shape;569;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659770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nl-NL" i="1" u="sng" noProof="0" dirty="0"/>
              <a:t>Instructies voor de trainer</a:t>
            </a:r>
            <a:r>
              <a:rPr lang="nl-NL" i="1" u="none" noProof="0" dirty="0"/>
              <a:t>: Gebruik deze dia om een of twee "concrete" voorbeelden te geven van wat een lokaal MKB-energiecollectief (of cluster) kan zijn. Op dit moment zijn geen details nodig, alleen een overzicht. Op latere slides kunt je terugkomen op deze voorbeelden voor meer details over organisatie of activiteiten.  </a:t>
            </a:r>
          </a:p>
          <a:p>
            <a:endParaRPr lang="nl-NL" i="1" u="none" noProof="0" dirty="0"/>
          </a:p>
          <a:p>
            <a:r>
              <a:rPr lang="nl-NL" i="1" noProof="0" dirty="0"/>
              <a:t>Als je zelf voorbeelden heeft die manieren beschrijven om samen te werken op het gebied van energie-efficiëntie of hernieuwbare energie, kunt je die presenteren, of je kunt een of twee voorbeelden kiezen uit de alternatieven die aan het eind van deze presentatie beschikbaar zijn. </a:t>
            </a:r>
          </a:p>
          <a:p>
            <a:endParaRPr lang="nl-NL" i="1" noProof="0" dirty="0"/>
          </a:p>
          <a:p>
            <a:r>
              <a:rPr lang="nl-NL" i="1" noProof="0" dirty="0"/>
              <a:t>Als je ervoor kiest jouw  eigen voorbeelden op te nemen, moeten ze bij voorkeur informatie bevatten over:</a:t>
            </a:r>
          </a:p>
          <a:p>
            <a:pPr marL="171450" indent="-171450">
              <a:buFontTx/>
              <a:buChar char="-"/>
            </a:pPr>
            <a:r>
              <a:rPr lang="nl-NL" i="1" noProof="0" dirty="0"/>
              <a:t>Wat voor soort MKB-netwerk? (Bedrijvenpark, industriegebied, ...)</a:t>
            </a:r>
          </a:p>
          <a:p>
            <a:pPr marL="171450" indent="-171450">
              <a:buFontTx/>
              <a:buChar char="-"/>
            </a:pPr>
            <a:r>
              <a:rPr lang="nl-NL" i="1" noProof="0" dirty="0"/>
              <a:t>Wie is de vertrouwenspartner? (Parkmanagement, MKB-vereniging, ...)</a:t>
            </a:r>
          </a:p>
          <a:p>
            <a:pPr marL="171450" indent="-171450">
              <a:buFontTx/>
              <a:buChar char="-"/>
            </a:pPr>
            <a:r>
              <a:rPr lang="nl-NL" i="1" noProof="0" dirty="0"/>
              <a:t>Wat zijn de belangrijkste </a:t>
            </a:r>
            <a:r>
              <a:rPr lang="nl-NL" i="1" noProof="0" dirty="0" err="1"/>
              <a:t>energiegerelateerde</a:t>
            </a:r>
            <a:r>
              <a:rPr lang="nl-NL" i="1" noProof="0" dirty="0"/>
              <a:t> activiteiten van het cluster/collectief?</a:t>
            </a:r>
          </a:p>
          <a:p>
            <a:pPr marL="171450" indent="-171450">
              <a:buFontTx/>
              <a:buChar char="-"/>
            </a:pPr>
            <a:r>
              <a:rPr lang="nl-NL" i="1" noProof="0" dirty="0"/>
              <a:t>Wat is de belangrijkste ambitie van het cluster/collectief?</a:t>
            </a:r>
          </a:p>
          <a:p>
            <a:endParaRPr lang="nl-NL" noProof="0" dirty="0"/>
          </a:p>
          <a:p>
            <a:endParaRPr lang="nl-NL" noProof="0" dirty="0"/>
          </a:p>
        </p:txBody>
      </p:sp>
      <p:sp>
        <p:nvSpPr>
          <p:cNvPr id="4" name="Platshållare för bildnummer 3"/>
          <p:cNvSpPr>
            <a:spLocks noGrp="1"/>
          </p:cNvSpPr>
          <p:nvPr>
            <p:ph type="sldNum" sz="quarter" idx="5"/>
          </p:nvPr>
        </p:nvSpPr>
        <p:spPr/>
        <p:txBody>
          <a:bodyPr/>
          <a:lstStyle/>
          <a:p>
            <a:fld id="{FC42A464-CEEB-46BE-BA78-99FAC69E9C00}" type="slidenum">
              <a:rPr lang="de-DE" smtClean="0"/>
              <a:t>19</a:t>
            </a:fld>
            <a:endParaRPr lang="de-DE"/>
          </a:p>
        </p:txBody>
      </p:sp>
    </p:spTree>
    <p:extLst>
      <p:ext uri="{BB962C8B-B14F-4D97-AF65-F5344CB8AC3E}">
        <p14:creationId xmlns:p14="http://schemas.microsoft.com/office/powerpoint/2010/main" val="1330286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2</a:t>
            </a:fld>
            <a:endParaRPr lang="de-DE"/>
          </a:p>
        </p:txBody>
      </p:sp>
    </p:spTree>
    <p:extLst>
      <p:ext uri="{BB962C8B-B14F-4D97-AF65-F5344CB8AC3E}">
        <p14:creationId xmlns:p14="http://schemas.microsoft.com/office/powerpoint/2010/main" val="7301830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7000"/>
              </a:lnSpc>
              <a:spcAft>
                <a:spcPts val="800"/>
              </a:spcAft>
            </a:pPr>
            <a:r>
              <a:rPr lang="en-GB" b="1" dirty="0">
                <a:effectLst/>
                <a:ea typeface="Calibri" panose="020F0502020204030204" pitchFamily="34" charset="0"/>
                <a:cs typeface="Times New Roman" panose="02020603050405020304" pitchFamily="18" charset="0"/>
              </a:rPr>
              <a:t>GEAR@SME Use Case – Nederland</a:t>
            </a:r>
            <a:endParaRPr lang="sv-SE" dirty="0">
              <a:effectLst/>
              <a:ea typeface="Calibri" panose="020F0502020204030204" pitchFamily="34" charset="0"/>
              <a:cs typeface="Times New Roman" panose="02020603050405020304" pitchFamily="18" charset="0"/>
            </a:endParaRPr>
          </a:p>
          <a:p>
            <a:pPr>
              <a:lnSpc>
                <a:spcPct val="107000"/>
              </a:lnSpc>
              <a:spcAft>
                <a:spcPts val="800"/>
              </a:spcAft>
            </a:pPr>
            <a:r>
              <a:rPr lang="en-GB" b="1" dirty="0">
                <a:effectLst/>
                <a:ea typeface="Calibri" panose="020F0502020204030204" pitchFamily="34" charset="0"/>
                <a:cs typeface="Times New Roman" panose="02020603050405020304" pitchFamily="18" charset="0"/>
              </a:rPr>
              <a:t>Use Case: </a:t>
            </a:r>
            <a:r>
              <a:rPr lang="en-GB" dirty="0">
                <a:effectLst/>
                <a:ea typeface="Calibri" panose="020F0502020204030204" pitchFamily="34" charset="0"/>
                <a:cs typeface="Times New Roman" panose="02020603050405020304" pitchFamily="18" charset="0"/>
              </a:rPr>
              <a:t>Platform </a:t>
            </a:r>
            <a:r>
              <a:rPr lang="en-GB" dirty="0" err="1">
                <a:effectLst/>
                <a:ea typeface="Calibri" panose="020F0502020204030204" pitchFamily="34" charset="0"/>
                <a:cs typeface="Times New Roman" panose="02020603050405020304" pitchFamily="18" charset="0"/>
              </a:rPr>
              <a:t>Ondernemend</a:t>
            </a:r>
            <a:r>
              <a:rPr lang="en-GB" dirty="0">
                <a:effectLst/>
                <a:ea typeface="Calibri" panose="020F0502020204030204" pitchFamily="34" charset="0"/>
                <a:cs typeface="Times New Roman" panose="02020603050405020304" pitchFamily="18" charset="0"/>
              </a:rPr>
              <a:t> </a:t>
            </a:r>
            <a:r>
              <a:rPr lang="en-GB" dirty="0" err="1">
                <a:effectLst/>
                <a:ea typeface="Calibri" panose="020F0502020204030204" pitchFamily="34" charset="0"/>
                <a:cs typeface="Times New Roman" panose="02020603050405020304" pitchFamily="18" charset="0"/>
              </a:rPr>
              <a:t>Meierijstad</a:t>
            </a:r>
            <a:endParaRPr lang="sv-SE" dirty="0">
              <a:effectLst/>
              <a:ea typeface="Calibri" panose="020F0502020204030204" pitchFamily="34" charset="0"/>
              <a:cs typeface="Times New Roman" panose="02020603050405020304" pitchFamily="18" charset="0"/>
            </a:endParaRPr>
          </a:p>
          <a:p>
            <a:pPr>
              <a:lnSpc>
                <a:spcPct val="107000"/>
              </a:lnSpc>
              <a:spcAft>
                <a:spcPts val="800"/>
              </a:spcAft>
            </a:pPr>
            <a:r>
              <a:rPr lang="en-GB" b="1" dirty="0">
                <a:effectLst/>
                <a:ea typeface="Calibri" panose="020F0502020204030204" pitchFamily="34" charset="0"/>
                <a:cs typeface="Times New Roman" panose="02020603050405020304" pitchFamily="18" charset="0"/>
              </a:rPr>
              <a:t>Trusted partner: </a:t>
            </a:r>
            <a:r>
              <a:rPr lang="en-GB" u="sng" dirty="0">
                <a:solidFill>
                  <a:srgbClr val="0563C1"/>
                </a:solidFill>
                <a:effectLst/>
                <a:ea typeface="Calibri" panose="020F0502020204030204" pitchFamily="34" charset="0"/>
                <a:cs typeface="Times New Roman" panose="02020603050405020304" pitchFamily="18" charset="0"/>
                <a:hlinkClick r:id="rId3"/>
              </a:rPr>
              <a:t>Platform </a:t>
            </a:r>
            <a:r>
              <a:rPr lang="en-GB" u="sng" dirty="0" err="1">
                <a:solidFill>
                  <a:srgbClr val="0563C1"/>
                </a:solidFill>
                <a:effectLst/>
                <a:ea typeface="Calibri" panose="020F0502020204030204" pitchFamily="34" charset="0"/>
                <a:cs typeface="Times New Roman" panose="02020603050405020304" pitchFamily="18" charset="0"/>
                <a:hlinkClick r:id="rId3"/>
              </a:rPr>
              <a:t>Ondernemend</a:t>
            </a:r>
            <a:r>
              <a:rPr lang="en-GB" u="sng" dirty="0">
                <a:solidFill>
                  <a:srgbClr val="0563C1"/>
                </a:solidFill>
                <a:effectLst/>
                <a:ea typeface="Calibri" panose="020F0502020204030204" pitchFamily="34" charset="0"/>
                <a:cs typeface="Times New Roman" panose="02020603050405020304" pitchFamily="18" charset="0"/>
                <a:hlinkClick r:id="rId3"/>
              </a:rPr>
              <a:t> </a:t>
            </a:r>
            <a:r>
              <a:rPr lang="en-GB" u="sng" dirty="0" err="1">
                <a:solidFill>
                  <a:srgbClr val="0563C1"/>
                </a:solidFill>
                <a:effectLst/>
                <a:ea typeface="Calibri" panose="020F0502020204030204" pitchFamily="34" charset="0"/>
                <a:cs typeface="Times New Roman" panose="02020603050405020304" pitchFamily="18" charset="0"/>
                <a:hlinkClick r:id="rId3"/>
              </a:rPr>
              <a:t>Meierijstad</a:t>
            </a:r>
            <a:r>
              <a:rPr lang="en-GB" dirty="0">
                <a:effectLst/>
                <a:ea typeface="Calibri" panose="020F0502020204030204" pitchFamily="34" charset="0"/>
                <a:cs typeface="Times New Roman" panose="02020603050405020304" pitchFamily="18" charset="0"/>
              </a:rPr>
              <a:t>, Netherlands, </a:t>
            </a:r>
            <a:r>
              <a:rPr lang="en-GB" dirty="0" err="1">
                <a:effectLst/>
                <a:ea typeface="Calibri" panose="020F0502020204030204" pitchFamily="34" charset="0"/>
                <a:cs typeface="Times New Roman" panose="02020603050405020304" pitchFamily="18" charset="0"/>
              </a:rPr>
              <a:t>Meierijstad</a:t>
            </a:r>
            <a:endParaRPr lang="sv-SE" dirty="0">
              <a:effectLst/>
              <a:ea typeface="Calibri" panose="020F0502020204030204" pitchFamily="34" charset="0"/>
              <a:cs typeface="Times New Roman" panose="02020603050405020304" pitchFamily="18" charset="0"/>
            </a:endParaRPr>
          </a:p>
          <a:p>
            <a:pPr>
              <a:lnSpc>
                <a:spcPct val="107000"/>
              </a:lnSpc>
              <a:spcAft>
                <a:spcPts val="800"/>
              </a:spcAft>
            </a:pPr>
            <a:r>
              <a:rPr lang="en-GB" b="1" dirty="0">
                <a:effectLst/>
                <a:ea typeface="Calibri" panose="020F0502020204030204" pitchFamily="34" charset="0"/>
                <a:cs typeface="Times New Roman" panose="02020603050405020304" pitchFamily="18" charset="0"/>
              </a:rPr>
              <a:t>Use Case Operator: </a:t>
            </a:r>
            <a:r>
              <a:rPr lang="en-GB" dirty="0">
                <a:effectLst/>
                <a:ea typeface="Calibri" panose="020F0502020204030204" pitchFamily="34" charset="0"/>
                <a:cs typeface="Times New Roman" panose="02020603050405020304" pitchFamily="18" charset="0"/>
              </a:rPr>
              <a:t>CCS Energie-</a:t>
            </a:r>
            <a:r>
              <a:rPr lang="en-GB" dirty="0" err="1">
                <a:effectLst/>
                <a:ea typeface="Calibri" panose="020F0502020204030204" pitchFamily="34" charset="0"/>
                <a:cs typeface="Times New Roman" panose="02020603050405020304" pitchFamily="18" charset="0"/>
              </a:rPr>
              <a:t>advies</a:t>
            </a:r>
            <a:r>
              <a:rPr lang="en-GB" dirty="0">
                <a:effectLst/>
                <a:ea typeface="Calibri" panose="020F0502020204030204" pitchFamily="34" charset="0"/>
                <a:cs typeface="Times New Roman" panose="02020603050405020304" pitchFamily="18" charset="0"/>
              </a:rPr>
              <a:t>, Deventer, Netherlands</a:t>
            </a:r>
            <a:endParaRPr lang="sv-SE" dirty="0">
              <a:effectLst/>
              <a:ea typeface="Calibri" panose="020F0502020204030204" pitchFamily="34" charset="0"/>
              <a:cs typeface="Times New Roman" panose="02020603050405020304" pitchFamily="18" charset="0"/>
            </a:endParaRPr>
          </a:p>
          <a:p>
            <a:endParaRPr lang="en-US" dirty="0">
              <a:solidFill>
                <a:srgbClr val="034EA2"/>
              </a:solidFill>
              <a:effectLst/>
              <a:ea typeface="Calibri" panose="020F0502020204030204" pitchFamily="34" charset="0"/>
              <a:cs typeface="Times New Roman" panose="02020603050405020304" pitchFamily="18" charset="0"/>
            </a:endParaRPr>
          </a:p>
          <a:p>
            <a:pPr marL="171450" indent="-171450">
              <a:buFont typeface="Arial" panose="020B0604020202020204" pitchFamily="34" charset="0"/>
              <a:buChar char="•"/>
            </a:pPr>
            <a:r>
              <a:rPr lang="nl-NL" b="0" i="0" dirty="0"/>
              <a:t>Wat voor MKB-netwerk? </a:t>
            </a:r>
            <a:br>
              <a:rPr lang="nl-NL" b="0" i="0" dirty="0"/>
            </a:br>
            <a:r>
              <a:rPr lang="nl-NL" b="0" i="0" dirty="0"/>
              <a:t>Platform Ondernemend Meierijstad (Meierijstad) - Samenwerking tussen 9 bedrijventerreinen binnen de gemeente, alle sectoren MKB, maar logistiek en food sectoren meest prominent</a:t>
            </a:r>
          </a:p>
          <a:p>
            <a:pPr marL="0" indent="0">
              <a:buFont typeface="Arial" panose="020B0604020202020204" pitchFamily="34" charset="0"/>
              <a:buNone/>
            </a:pPr>
            <a:endParaRPr lang="nl-NL" b="0" i="0" dirty="0"/>
          </a:p>
          <a:p>
            <a:pPr marL="171450" indent="-171450">
              <a:buFont typeface="Arial" panose="020B0604020202020204" pitchFamily="34" charset="0"/>
              <a:buChar char="•"/>
            </a:pPr>
            <a:r>
              <a:rPr lang="nl-NL" b="0" i="0" dirty="0"/>
              <a:t>Wie is de </a:t>
            </a:r>
            <a:r>
              <a:rPr lang="nl-NL" b="0" i="0" dirty="0" err="1"/>
              <a:t>Trusted</a:t>
            </a:r>
            <a:r>
              <a:rPr lang="nl-NL" b="0" i="0" dirty="0"/>
              <a:t> Partner? </a:t>
            </a:r>
            <a:br>
              <a:rPr lang="nl-NL" b="0" i="0" dirty="0"/>
            </a:br>
            <a:r>
              <a:rPr lang="nl-NL" b="0" i="0" dirty="0"/>
              <a:t>POM (Platform Ondernemend Meierijstad) - stichting die 900 MKB-bedrijven op de bedrijventerreinen vertegenwoordigt </a:t>
            </a:r>
          </a:p>
          <a:p>
            <a:pPr marL="0" indent="0">
              <a:buFont typeface="Arial" panose="020B0604020202020204" pitchFamily="34" charset="0"/>
              <a:buNone/>
            </a:pPr>
            <a:endParaRPr lang="nl-NL" b="0" i="0" dirty="0"/>
          </a:p>
          <a:p>
            <a:pPr marL="171450" indent="-171450">
              <a:buFont typeface="Arial" panose="020B0604020202020204" pitchFamily="34" charset="0"/>
              <a:buChar char="•"/>
            </a:pPr>
            <a:r>
              <a:rPr lang="nl-NL" b="0" i="0" dirty="0"/>
              <a:t>Wat zijn de belangrijkste </a:t>
            </a:r>
            <a:r>
              <a:rPr lang="nl-NL" b="0" i="0" dirty="0" err="1"/>
              <a:t>energiegerelateerde</a:t>
            </a:r>
            <a:r>
              <a:rPr lang="nl-NL" b="0" i="0" dirty="0"/>
              <a:t> activiteiten van het cluster/collectief? </a:t>
            </a:r>
            <a:br>
              <a:rPr lang="nl-NL" b="0" i="0" dirty="0"/>
            </a:br>
            <a:r>
              <a:rPr lang="nl-NL" b="0" i="0" dirty="0"/>
              <a:t>Collectieve inkoop van energie, volgen van ontwikkelingen op de energiemarkt, energiescans, zonne-energie, waterstof en LED initiatieven, kennisuitwisseling</a:t>
            </a:r>
          </a:p>
          <a:p>
            <a:pPr marL="0" indent="0">
              <a:buFont typeface="Arial" panose="020B0604020202020204" pitchFamily="34" charset="0"/>
              <a:buNone/>
            </a:pPr>
            <a:endParaRPr lang="nl-NL" b="0" i="0" dirty="0"/>
          </a:p>
          <a:p>
            <a:pPr marL="171450" indent="-171450">
              <a:buFont typeface="Arial" panose="020B0604020202020204" pitchFamily="34" charset="0"/>
              <a:buChar char="•"/>
            </a:pPr>
            <a:r>
              <a:rPr lang="nl-NL" b="0" i="0" dirty="0"/>
              <a:t>Wat is de belangrijkste ambitie van het cluster/collectief</a:t>
            </a:r>
            <a:r>
              <a:rPr lang="nl-NL" b="0" i="0"/>
              <a:t>? </a:t>
            </a:r>
            <a:br>
              <a:rPr lang="nl-NL" b="0" i="0"/>
            </a:br>
            <a:r>
              <a:rPr lang="nl-NL" b="0" i="0"/>
              <a:t>Duurzame </a:t>
            </a:r>
            <a:r>
              <a:rPr lang="nl-NL" b="0" i="0" dirty="0"/>
              <a:t>energie en collectief werken aan 49% minder CO</a:t>
            </a:r>
            <a:r>
              <a:rPr lang="nl-NL" sz="400" b="0" i="0" baseline="-25000" dirty="0"/>
              <a:t>2</a:t>
            </a:r>
            <a:r>
              <a:rPr lang="nl-NL" b="0" i="0" dirty="0"/>
              <a:t>-uitstoot</a:t>
            </a:r>
            <a:endParaRPr lang="en-GB" b="0" i="0" dirty="0"/>
          </a:p>
        </p:txBody>
      </p:sp>
      <p:sp>
        <p:nvSpPr>
          <p:cNvPr id="4" name="Platshållare för bildnummer 3"/>
          <p:cNvSpPr>
            <a:spLocks noGrp="1"/>
          </p:cNvSpPr>
          <p:nvPr>
            <p:ph type="sldNum" sz="quarter" idx="5"/>
          </p:nvPr>
        </p:nvSpPr>
        <p:spPr/>
        <p:txBody>
          <a:bodyPr/>
          <a:lstStyle/>
          <a:p>
            <a:fld id="{FC42A464-CEEB-46BE-BA78-99FAC69E9C00}" type="slidenum">
              <a:rPr lang="de-DE" smtClean="0"/>
              <a:t>20</a:t>
            </a:fld>
            <a:endParaRPr lang="de-DE"/>
          </a:p>
        </p:txBody>
      </p:sp>
    </p:spTree>
    <p:extLst>
      <p:ext uri="{BB962C8B-B14F-4D97-AF65-F5344CB8AC3E}">
        <p14:creationId xmlns:p14="http://schemas.microsoft.com/office/powerpoint/2010/main" val="6252305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lvl="0" indent="-171450">
              <a:buFont typeface="Arial" panose="020B0604020202020204" pitchFamily="34" charset="0"/>
              <a:buChar char="•"/>
            </a:pPr>
            <a:r>
              <a:rPr lang="nl-NL" dirty="0">
                <a:effectLst/>
                <a:ea typeface="Times New Roman" panose="02020603050405020304" pitchFamily="18" charset="0"/>
              </a:rPr>
              <a:t>Wat voor soort MKB-netwerk? </a:t>
            </a:r>
            <a:br>
              <a:rPr lang="nl-NL" dirty="0">
                <a:effectLst/>
                <a:ea typeface="Times New Roman" panose="02020603050405020304" pitchFamily="18" charset="0"/>
              </a:rPr>
            </a:br>
            <a:r>
              <a:rPr lang="nl-NL" dirty="0">
                <a:effectLst/>
                <a:ea typeface="Times New Roman" panose="02020603050405020304" pitchFamily="18" charset="0"/>
              </a:rPr>
              <a:t>(Bedrijventerrein, industrieterrein, ...)Het is een netwerk van 5 bedrijventerreinen, allen gelegen in het Westland, provincie Zuid-Holland</a:t>
            </a:r>
          </a:p>
          <a:p>
            <a:pPr marL="0" lvl="0" indent="0">
              <a:buFont typeface="Arial" panose="020B0604020202020204" pitchFamily="34" charset="0"/>
              <a:buNone/>
            </a:pPr>
            <a:endParaRPr lang="nl-NL" dirty="0">
              <a:effectLst/>
              <a:ea typeface="Times New Roman" panose="02020603050405020304" pitchFamily="18" charset="0"/>
            </a:endParaRPr>
          </a:p>
          <a:p>
            <a:pPr marL="171450" lvl="0" indent="-171450">
              <a:buFont typeface="Arial" panose="020B0604020202020204" pitchFamily="34" charset="0"/>
              <a:buChar char="•"/>
            </a:pPr>
            <a:r>
              <a:rPr lang="nl-NL" dirty="0">
                <a:effectLst/>
                <a:ea typeface="Times New Roman" panose="02020603050405020304" pitchFamily="18" charset="0"/>
              </a:rPr>
              <a:t>Wie is de vertrouwenspartner (Parkmanagement, MKB-vereniging, ...)?</a:t>
            </a:r>
            <a:br>
              <a:rPr lang="nl-NL" dirty="0">
                <a:effectLst/>
                <a:ea typeface="Times New Roman" panose="02020603050405020304" pitchFamily="18" charset="0"/>
              </a:rPr>
            </a:br>
            <a:r>
              <a:rPr lang="nl-NL" dirty="0">
                <a:effectLst/>
                <a:ea typeface="Times New Roman" panose="02020603050405020304" pitchFamily="18" charset="0"/>
              </a:rPr>
              <a:t>De gemeente, Gemeente Westland, heeft de ondernemers verenigd en heeft hen ondersteund bij het aanvragen van subsidie (SDE+).</a:t>
            </a:r>
          </a:p>
          <a:p>
            <a:pPr marL="0" lvl="0" indent="0">
              <a:buFont typeface="Arial" panose="020B0604020202020204" pitchFamily="34" charset="0"/>
              <a:buNone/>
            </a:pPr>
            <a:endParaRPr lang="nl-NL" dirty="0">
              <a:effectLst/>
              <a:ea typeface="Times New Roman" panose="02020603050405020304" pitchFamily="18" charset="0"/>
            </a:endParaRPr>
          </a:p>
          <a:p>
            <a:pPr marL="171450" lvl="0" indent="-171450">
              <a:buFont typeface="Arial" panose="020B0604020202020204" pitchFamily="34" charset="0"/>
              <a:buChar char="•"/>
            </a:pPr>
            <a:r>
              <a:rPr lang="nl-NL" dirty="0">
                <a:effectLst/>
                <a:ea typeface="Times New Roman" panose="02020603050405020304" pitchFamily="18" charset="0"/>
              </a:rPr>
              <a:t>Wat zijn de belangrijkste </a:t>
            </a:r>
            <a:r>
              <a:rPr lang="nl-NL" dirty="0" err="1">
                <a:effectLst/>
                <a:ea typeface="Times New Roman" panose="02020603050405020304" pitchFamily="18" charset="0"/>
              </a:rPr>
              <a:t>energiegerelateerde</a:t>
            </a:r>
            <a:r>
              <a:rPr lang="nl-NL" dirty="0">
                <a:effectLst/>
                <a:ea typeface="Times New Roman" panose="02020603050405020304" pitchFamily="18" charset="0"/>
              </a:rPr>
              <a:t> activiteiten van het cluster/collectief?</a:t>
            </a:r>
            <a:br>
              <a:rPr lang="nl-NL" dirty="0">
                <a:effectLst/>
                <a:ea typeface="Times New Roman" panose="02020603050405020304" pitchFamily="18" charset="0"/>
              </a:rPr>
            </a:br>
            <a:r>
              <a:rPr lang="nl-NL" dirty="0">
                <a:effectLst/>
                <a:ea typeface="Times New Roman" panose="02020603050405020304" pitchFamily="18" charset="0"/>
              </a:rPr>
              <a:t>Zij gaan voor een totaalbedrag van 4,5 miljoen euro investeren in energiemaatregelen, waaronder 17.000 zonnepanelen. Deze komen bovenop de 45.000 zonnepanelen die sinds 2015 op bedrijventerreinen zijn geplaatst. Zij hebben hiervoor subsidie gekregen van de provincie Zuid-Holland. Naast zonnepanelen worden diverse bedrijfsgebouwen geïsoleerd en gaan 5 bedrijven hun eigen energie opwekken met warmtepompen. Twee bedrijfsgebouwen ter grootte van 2 voetbalvelden gaan over op </a:t>
            </a:r>
            <a:r>
              <a:rPr lang="nl-NL" dirty="0" err="1">
                <a:effectLst/>
                <a:ea typeface="Times New Roman" panose="02020603050405020304" pitchFamily="18" charset="0"/>
              </a:rPr>
              <a:t>LED-verlichting</a:t>
            </a:r>
            <a:r>
              <a:rPr lang="en-GB" dirty="0"/>
              <a:t>. </a:t>
            </a:r>
            <a:endParaRPr lang="en-GB" dirty="0">
              <a:effectLst/>
              <a:ea typeface="Calibri" panose="020F0502020204030204" pitchFamily="34" charset="0"/>
            </a:endParaRPr>
          </a:p>
          <a:p>
            <a:pPr marL="0" lvl="0" indent="0">
              <a:buFont typeface="Symbol" panose="05050102010706020507" pitchFamily="18" charset="2"/>
              <a:buNone/>
            </a:pPr>
            <a:endParaRPr lang="en-GB" dirty="0">
              <a:effectLst/>
              <a:ea typeface="Calibri" panose="020F0502020204030204" pitchFamily="34" charset="0"/>
            </a:endParaRPr>
          </a:p>
          <a:p>
            <a:pPr marL="171450" lvl="0" indent="-171450">
              <a:buFont typeface="Arial" panose="020B0604020202020204" pitchFamily="34" charset="0"/>
              <a:buChar char="•"/>
            </a:pPr>
            <a:r>
              <a:rPr lang="nl-NL" dirty="0">
                <a:effectLst/>
                <a:ea typeface="Times New Roman" panose="02020603050405020304" pitchFamily="18" charset="0"/>
              </a:rPr>
              <a:t>Wat is de belangrijkste ambitie van het cluster/collectief? </a:t>
            </a:r>
            <a:br>
              <a:rPr lang="nl-NL" dirty="0">
                <a:effectLst/>
                <a:ea typeface="Times New Roman" panose="02020603050405020304" pitchFamily="18" charset="0"/>
              </a:rPr>
            </a:br>
            <a:r>
              <a:rPr lang="nl-NL" dirty="0">
                <a:effectLst/>
                <a:ea typeface="Times New Roman" panose="02020603050405020304" pitchFamily="18" charset="0"/>
              </a:rPr>
              <a:t>Ik heb hierover geen informatie gevonden</a:t>
            </a:r>
            <a:r>
              <a:rPr lang="en-GB" dirty="0">
                <a:effectLst/>
                <a:ea typeface="Times New Roman" panose="02020603050405020304" pitchFamily="18" charset="0"/>
              </a:rPr>
              <a:t>.</a:t>
            </a:r>
          </a:p>
          <a:p>
            <a:pPr marL="0" lvl="0" indent="0">
              <a:buFont typeface="Symbol" panose="05050102010706020507" pitchFamily="18" charset="2"/>
              <a:buNone/>
            </a:pPr>
            <a:endParaRPr lang="en-GB" dirty="0">
              <a:effectLst/>
              <a:ea typeface="Calibri" panose="020F0502020204030204" pitchFamily="34" charset="0"/>
            </a:endParaRPr>
          </a:p>
          <a:p>
            <a:pPr marL="0" lvl="0" indent="0">
              <a:buFont typeface="Symbol" panose="05050102010706020507" pitchFamily="18" charset="2"/>
              <a:buNone/>
            </a:pPr>
            <a:r>
              <a:rPr lang="en-GB" dirty="0" err="1">
                <a:effectLst/>
                <a:ea typeface="Calibri" panose="020F0502020204030204" pitchFamily="34" charset="0"/>
              </a:rPr>
              <a:t>Bron</a:t>
            </a:r>
            <a:r>
              <a:rPr lang="en-GB" dirty="0">
                <a:effectLst/>
                <a:ea typeface="Calibri" panose="020F0502020204030204" pitchFamily="34" charset="0"/>
              </a:rPr>
              <a:t>:</a:t>
            </a:r>
            <a:endParaRPr lang="nl-NL" dirty="0">
              <a:hlinkClick r:id="rId3"/>
            </a:endParaRPr>
          </a:p>
          <a:p>
            <a:r>
              <a:rPr lang="nl-NL" dirty="0">
                <a:hlinkClick r:id="rId4"/>
              </a:rPr>
              <a:t>https://www.duurzaambedrijfsleven.nl/energie/28821/zonneproject-ijsselzon-10000-vierkante-meter-aan-zonnepanelen-op-bedrijfsdaken</a:t>
            </a:r>
            <a:endParaRPr lang="en-GB" dirty="0"/>
          </a:p>
        </p:txBody>
      </p:sp>
      <p:sp>
        <p:nvSpPr>
          <p:cNvPr id="4" name="Platshållare för bildnummer 3"/>
          <p:cNvSpPr>
            <a:spLocks noGrp="1"/>
          </p:cNvSpPr>
          <p:nvPr>
            <p:ph type="sldNum" sz="quarter" idx="5"/>
          </p:nvPr>
        </p:nvSpPr>
        <p:spPr/>
        <p:txBody>
          <a:bodyPr/>
          <a:lstStyle/>
          <a:p>
            <a:fld id="{FC42A464-CEEB-46BE-BA78-99FAC69E9C00}" type="slidenum">
              <a:rPr lang="de-DE" smtClean="0"/>
              <a:t>21</a:t>
            </a:fld>
            <a:endParaRPr lang="de-DE"/>
          </a:p>
        </p:txBody>
      </p:sp>
    </p:spTree>
    <p:extLst>
      <p:ext uri="{BB962C8B-B14F-4D97-AF65-F5344CB8AC3E}">
        <p14:creationId xmlns:p14="http://schemas.microsoft.com/office/powerpoint/2010/main" val="41794307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lvl="0" indent="-171450">
              <a:buFont typeface="Arial" panose="020B0604020202020204" pitchFamily="34" charset="0"/>
              <a:buChar char="•"/>
            </a:pPr>
            <a:r>
              <a:rPr lang="nl-NL">
                <a:effectLst/>
                <a:ea typeface="Times New Roman" panose="02020603050405020304" pitchFamily="18" charset="0"/>
              </a:rPr>
              <a:t>Wat voor soort MKB-netwerk? (Bedrijventerrein, industrieterrein, ...)</a:t>
            </a:r>
            <a:br>
              <a:rPr lang="nl-NL">
                <a:effectLst/>
                <a:ea typeface="Times New Roman" panose="02020603050405020304" pitchFamily="18" charset="0"/>
              </a:rPr>
            </a:br>
            <a:r>
              <a:rPr lang="nl-NL">
                <a:effectLst/>
                <a:ea typeface="Times New Roman" panose="02020603050405020304" pitchFamily="18" charset="0"/>
              </a:rPr>
              <a:t>Bedrijvenpark De Wieken Vinkenhoef is de initiatiefnemer. Maar ook enkele bedrijven op aangrenzende bedrijventerreinen hebben zich bij het initiatief aangesloten.</a:t>
            </a:r>
          </a:p>
          <a:p>
            <a:pPr marL="171450" lvl="0" indent="-171450">
              <a:buFont typeface="Arial" panose="020B0604020202020204" pitchFamily="34" charset="0"/>
              <a:buChar char="•"/>
            </a:pPr>
            <a:endParaRPr lang="nl-NL">
              <a:effectLst/>
              <a:ea typeface="Times New Roman" panose="02020603050405020304" pitchFamily="18" charset="0"/>
            </a:endParaRPr>
          </a:p>
          <a:p>
            <a:pPr marL="171450" lvl="0" indent="-171450">
              <a:buFont typeface="Arial" panose="020B0604020202020204" pitchFamily="34" charset="0"/>
              <a:buChar char="•"/>
            </a:pPr>
            <a:r>
              <a:rPr lang="nl-NL">
                <a:effectLst/>
                <a:ea typeface="Times New Roman" panose="02020603050405020304" pitchFamily="18" charset="0"/>
              </a:rPr>
              <a:t>Wie is de Trusted Partner (Parkmanagement, MKB-vereniging, ...)</a:t>
            </a:r>
            <a:br>
              <a:rPr lang="nl-NL">
                <a:effectLst/>
                <a:ea typeface="Times New Roman" panose="02020603050405020304" pitchFamily="18" charset="0"/>
              </a:rPr>
            </a:br>
            <a:r>
              <a:rPr lang="nl-NL">
                <a:effectLst/>
                <a:ea typeface="Times New Roman" panose="02020603050405020304" pitchFamily="18" charset="0"/>
              </a:rPr>
              <a:t>Het parkmanagement van het bedrijventerrein De Wieken Vinkenhoef</a:t>
            </a:r>
          </a:p>
          <a:p>
            <a:pPr marL="171450" lvl="0" indent="-171450">
              <a:buFont typeface="Arial" panose="020B0604020202020204" pitchFamily="34" charset="0"/>
              <a:buChar char="•"/>
            </a:pPr>
            <a:endParaRPr lang="nl-NL">
              <a:effectLst/>
              <a:ea typeface="Times New Roman" panose="02020603050405020304" pitchFamily="18" charset="0"/>
            </a:endParaRPr>
          </a:p>
          <a:p>
            <a:pPr marL="171450" lvl="0" indent="-171450">
              <a:buFont typeface="Arial" panose="020B0604020202020204" pitchFamily="34" charset="0"/>
              <a:buChar char="•"/>
            </a:pPr>
            <a:r>
              <a:rPr lang="nl-NL">
                <a:effectLst/>
                <a:ea typeface="Times New Roman" panose="02020603050405020304" pitchFamily="18" charset="0"/>
              </a:rPr>
              <a:t>Wat zijn de belangrijkste energiegerelateerde activiteiten van het cluster/collectief?</a:t>
            </a:r>
            <a:br>
              <a:rPr lang="nl-NL">
                <a:effectLst/>
                <a:ea typeface="Times New Roman" panose="02020603050405020304" pitchFamily="18" charset="0"/>
              </a:rPr>
            </a:br>
            <a:r>
              <a:rPr lang="nl-NL">
                <a:effectLst/>
                <a:ea typeface="Times New Roman" panose="02020603050405020304" pitchFamily="18" charset="0"/>
              </a:rPr>
              <a:t>Parkmanager: ",,Om de belangrijkste ambitie te realiseren, hebben we in 2018 - samen met de gemeente Amersfoort - de Duurzaam Samen Deal gesloten. Een van de eerste initiatieven die hieraan moet bijdragen is het project collectieve PV-panelen."</a:t>
            </a:r>
          </a:p>
          <a:p>
            <a:pPr marL="171450" lvl="0" indent="-171450">
              <a:buFont typeface="Arial" panose="020B0604020202020204" pitchFamily="34" charset="0"/>
              <a:buChar char="•"/>
            </a:pPr>
            <a:endParaRPr lang="nl-NL">
              <a:effectLst/>
              <a:ea typeface="Times New Roman" panose="02020603050405020304" pitchFamily="18" charset="0"/>
            </a:endParaRPr>
          </a:p>
          <a:p>
            <a:pPr marL="171450" lvl="0" indent="-171450">
              <a:buFont typeface="Arial" panose="020B0604020202020204" pitchFamily="34" charset="0"/>
              <a:buChar char="•"/>
            </a:pPr>
            <a:r>
              <a:rPr lang="nl-NL">
                <a:effectLst/>
                <a:ea typeface="Times New Roman" panose="02020603050405020304" pitchFamily="18" charset="0"/>
              </a:rPr>
              <a:t>Wat is de hoofdambitie van het cluster/collectief?</a:t>
            </a:r>
            <a:br>
              <a:rPr lang="nl-NL">
                <a:effectLst/>
                <a:ea typeface="Times New Roman" panose="02020603050405020304" pitchFamily="18" charset="0"/>
              </a:rPr>
            </a:br>
            <a:r>
              <a:rPr lang="nl-NL">
                <a:effectLst/>
                <a:ea typeface="Times New Roman" panose="02020603050405020304" pitchFamily="18" charset="0"/>
              </a:rPr>
              <a:t>Als bedrijventerrein willen we in 2030 CO</a:t>
            </a:r>
            <a:r>
              <a:rPr lang="nl-NL" baseline="-25000">
                <a:effectLst/>
                <a:ea typeface="Times New Roman" panose="02020603050405020304" pitchFamily="18" charset="0"/>
              </a:rPr>
              <a:t>2</a:t>
            </a:r>
            <a:r>
              <a:rPr lang="nl-NL">
                <a:effectLst/>
                <a:ea typeface="Times New Roman" panose="02020603050405020304" pitchFamily="18" charset="0"/>
              </a:rPr>
              <a:t>-neutraal en circulair zijn. </a:t>
            </a:r>
            <a:endParaRPr lang="en-GB" dirty="0"/>
          </a:p>
          <a:p>
            <a:endParaRPr lang="en-GB" dirty="0"/>
          </a:p>
          <a:p>
            <a:r>
              <a:rPr lang="en-GB"/>
              <a:t>Bron:</a:t>
            </a:r>
            <a:endParaRPr lang="en-GB" dirty="0"/>
          </a:p>
          <a:p>
            <a:r>
              <a:rPr lang="nl-NL" dirty="0">
                <a:hlinkClick r:id="rId3"/>
              </a:rPr>
              <a:t>https://wiekenvinkenhoef.nl/bedrijven-plaatsen-collectief-zonnepanelen/</a:t>
            </a:r>
            <a:endParaRPr lang="nl-NL" dirty="0"/>
          </a:p>
          <a:p>
            <a:endParaRPr lang="en-GB" dirty="0"/>
          </a:p>
        </p:txBody>
      </p:sp>
      <p:sp>
        <p:nvSpPr>
          <p:cNvPr id="4" name="Platshållare för bildnummer 3"/>
          <p:cNvSpPr>
            <a:spLocks noGrp="1"/>
          </p:cNvSpPr>
          <p:nvPr>
            <p:ph type="sldNum" sz="quarter" idx="5"/>
          </p:nvPr>
        </p:nvSpPr>
        <p:spPr/>
        <p:txBody>
          <a:bodyPr/>
          <a:lstStyle/>
          <a:p>
            <a:fld id="{FC42A464-CEEB-46BE-BA78-99FAC69E9C00}" type="slidenum">
              <a:rPr lang="de-DE" smtClean="0"/>
              <a:t>22</a:t>
            </a:fld>
            <a:endParaRPr lang="de-DE"/>
          </a:p>
        </p:txBody>
      </p:sp>
    </p:spTree>
    <p:extLst>
      <p:ext uri="{BB962C8B-B14F-4D97-AF65-F5344CB8AC3E}">
        <p14:creationId xmlns:p14="http://schemas.microsoft.com/office/powerpoint/2010/main" val="38809291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lvl="0" indent="-171450">
              <a:buFont typeface="Arial" panose="020B0604020202020204" pitchFamily="34" charset="0"/>
              <a:buChar char="•"/>
            </a:pPr>
            <a:r>
              <a:rPr lang="nl-NL" dirty="0">
                <a:effectLst/>
                <a:ea typeface="Times New Roman" panose="02020603050405020304" pitchFamily="18" charset="0"/>
              </a:rPr>
              <a:t>Wat voor soort MKB-netwerk? (Bedrijventerrein, industrieterrein, ...)</a:t>
            </a:r>
            <a:br>
              <a:rPr lang="nl-NL" dirty="0">
                <a:effectLst/>
                <a:ea typeface="Times New Roman" panose="02020603050405020304" pitchFamily="18" charset="0"/>
              </a:rPr>
            </a:br>
            <a:r>
              <a:rPr lang="nl-NL" dirty="0">
                <a:effectLst/>
                <a:ea typeface="Times New Roman" panose="02020603050405020304" pitchFamily="18" charset="0"/>
              </a:rPr>
              <a:t>Bedrijventerrein in Montfoort, genaamd IJsselveld. </a:t>
            </a:r>
          </a:p>
          <a:p>
            <a:pPr marL="171450" lvl="0" indent="-171450">
              <a:buFont typeface="Arial" panose="020B0604020202020204" pitchFamily="34" charset="0"/>
              <a:buChar char="•"/>
            </a:pPr>
            <a:endParaRPr lang="nl-NL" dirty="0">
              <a:effectLst/>
              <a:ea typeface="Times New Roman" panose="02020603050405020304" pitchFamily="18" charset="0"/>
            </a:endParaRPr>
          </a:p>
          <a:p>
            <a:pPr marL="171450" lvl="0" indent="-171450">
              <a:buFont typeface="Arial" panose="020B0604020202020204" pitchFamily="34" charset="0"/>
              <a:buChar char="•"/>
            </a:pPr>
            <a:r>
              <a:rPr lang="nl-NL" dirty="0">
                <a:effectLst/>
                <a:ea typeface="Times New Roman" panose="02020603050405020304" pitchFamily="18" charset="0"/>
              </a:rPr>
              <a:t>Wie is de </a:t>
            </a:r>
            <a:r>
              <a:rPr lang="nl-NL" dirty="0" err="1">
                <a:effectLst/>
                <a:ea typeface="Times New Roman" panose="02020603050405020304" pitchFamily="18" charset="0"/>
              </a:rPr>
              <a:t>Trusted</a:t>
            </a:r>
            <a:r>
              <a:rPr lang="nl-NL" dirty="0">
                <a:effectLst/>
                <a:ea typeface="Times New Roman" panose="02020603050405020304" pitchFamily="18" charset="0"/>
              </a:rPr>
              <a:t> Partner? (Parkmanagement, MKB-vereniging, ...)</a:t>
            </a:r>
            <a:br>
              <a:rPr lang="nl-NL" dirty="0">
                <a:effectLst/>
                <a:ea typeface="Times New Roman" panose="02020603050405020304" pitchFamily="18" charset="0"/>
              </a:rPr>
            </a:br>
            <a:r>
              <a:rPr lang="nl-NL" dirty="0">
                <a:effectLst/>
                <a:ea typeface="Times New Roman" panose="02020603050405020304" pitchFamily="18" charset="0"/>
              </a:rPr>
              <a:t>Een coöperatie van bedrijven gevestigd op bedrijventerrein IJsselveld. Twaalf bedrijven hebben deelgenomen. </a:t>
            </a:r>
          </a:p>
          <a:p>
            <a:pPr marL="171450" lvl="0" indent="-171450">
              <a:buFont typeface="Arial" panose="020B0604020202020204" pitchFamily="34" charset="0"/>
              <a:buChar char="•"/>
            </a:pPr>
            <a:endParaRPr lang="nl-NL" dirty="0">
              <a:effectLst/>
              <a:ea typeface="Times New Roman" panose="02020603050405020304" pitchFamily="18" charset="0"/>
            </a:endParaRPr>
          </a:p>
          <a:p>
            <a:pPr marL="171450" lvl="0" indent="-171450">
              <a:buFont typeface="Arial" panose="020B0604020202020204" pitchFamily="34" charset="0"/>
              <a:buChar char="•"/>
            </a:pPr>
            <a:r>
              <a:rPr lang="nl-NL" dirty="0">
                <a:effectLst/>
                <a:ea typeface="Times New Roman" panose="02020603050405020304" pitchFamily="18" charset="0"/>
              </a:rPr>
              <a:t>Wat zijn de belangrijkste </a:t>
            </a:r>
            <a:r>
              <a:rPr lang="nl-NL" dirty="0" err="1">
                <a:effectLst/>
                <a:ea typeface="Times New Roman" panose="02020603050405020304" pitchFamily="18" charset="0"/>
              </a:rPr>
              <a:t>energiegerelateerde</a:t>
            </a:r>
            <a:r>
              <a:rPr lang="nl-NL" dirty="0">
                <a:effectLst/>
                <a:ea typeface="Times New Roman" panose="02020603050405020304" pitchFamily="18" charset="0"/>
              </a:rPr>
              <a:t> activiteiten van het cluster/collectief?</a:t>
            </a:r>
            <a:br>
              <a:rPr lang="nl-NL" dirty="0">
                <a:effectLst/>
                <a:ea typeface="Times New Roman" panose="02020603050405020304" pitchFamily="18" charset="0"/>
              </a:rPr>
            </a:br>
            <a:r>
              <a:rPr lang="nl-NL" dirty="0">
                <a:effectLst/>
                <a:ea typeface="Times New Roman" panose="02020603050405020304" pitchFamily="18" charset="0"/>
              </a:rPr>
              <a:t>Op bedrijventerrein IJsselveld in Montfoort is ongeveer 10.000 vierkante meter aan zonnepanelen geplaatst op de daken van twaalf deelnemende bedrijven. Het project, het zonneproject IJsselzon, is het grootste zonneproject op een bedrijventerrein tot </a:t>
            </a:r>
            <a:r>
              <a:rPr lang="nl-NL" dirty="0" err="1">
                <a:effectLst/>
                <a:ea typeface="Times New Roman" panose="02020603050405020304" pitchFamily="18" charset="0"/>
              </a:rPr>
              <a:t>nJe</a:t>
            </a:r>
            <a:r>
              <a:rPr lang="nl-NL" dirty="0">
                <a:effectLst/>
                <a:ea typeface="Times New Roman" panose="02020603050405020304" pitchFamily="18" charset="0"/>
              </a:rPr>
              <a:t> toe. De installaties zijn het individuele eigendom van de bedrijven, maar de coöperatie heeft de regeling verzorgd. Een deel van de investering is gesubsidieerd.</a:t>
            </a:r>
          </a:p>
          <a:p>
            <a:pPr marL="171450" lvl="0" indent="-171450">
              <a:buFont typeface="Arial" panose="020B0604020202020204" pitchFamily="34" charset="0"/>
              <a:buChar char="•"/>
            </a:pPr>
            <a:endParaRPr lang="nl-NL" dirty="0">
              <a:effectLst/>
              <a:ea typeface="Times New Roman" panose="02020603050405020304" pitchFamily="18" charset="0"/>
            </a:endParaRPr>
          </a:p>
          <a:p>
            <a:pPr marL="171450" lvl="0" indent="-171450">
              <a:buFont typeface="Arial" panose="020B0604020202020204" pitchFamily="34" charset="0"/>
              <a:buChar char="•"/>
            </a:pPr>
            <a:r>
              <a:rPr lang="nl-NL" dirty="0">
                <a:effectLst/>
                <a:ea typeface="Times New Roman" panose="02020603050405020304" pitchFamily="18" charset="0"/>
              </a:rPr>
              <a:t>Wat is de belangrijkste ambitie van het cluster/collectief?</a:t>
            </a:r>
            <a:br>
              <a:rPr lang="nl-NL" dirty="0">
                <a:effectLst/>
                <a:ea typeface="Times New Roman" panose="02020603050405020304" pitchFamily="18" charset="0"/>
              </a:rPr>
            </a:br>
            <a:r>
              <a:rPr lang="nl-NL" dirty="0">
                <a:effectLst/>
                <a:ea typeface="Times New Roman" panose="02020603050405020304" pitchFamily="18" charset="0"/>
              </a:rPr>
              <a:t>Deze informatie kon ik niet achterhalen</a:t>
            </a:r>
            <a:r>
              <a:rPr lang="en-GB" dirty="0">
                <a:effectLst/>
                <a:ea typeface="Times New Roman" panose="02020603050405020304" pitchFamily="18" charset="0"/>
              </a:rPr>
              <a:t>.</a:t>
            </a:r>
          </a:p>
          <a:p>
            <a:pPr marL="342900" lvl="0" indent="-342900">
              <a:buFont typeface="Symbol" panose="05050102010706020507" pitchFamily="18" charset="2"/>
              <a:buChar char=""/>
            </a:pPr>
            <a:endParaRPr lang="en-GB" dirty="0">
              <a:effectLst/>
              <a:ea typeface="Calibri" panose="020F0502020204030204" pitchFamily="34" charset="0"/>
            </a:endParaRPr>
          </a:p>
          <a:p>
            <a:pPr marL="0" lvl="0" indent="0">
              <a:buFont typeface="Symbol" panose="05050102010706020507" pitchFamily="18" charset="2"/>
              <a:buNone/>
            </a:pPr>
            <a:r>
              <a:rPr lang="en-GB" dirty="0" err="1">
                <a:effectLst/>
                <a:ea typeface="Calibri" panose="020F0502020204030204" pitchFamily="34" charset="0"/>
              </a:rPr>
              <a:t>Bron</a:t>
            </a:r>
            <a:r>
              <a:rPr lang="en-GB" dirty="0">
                <a:effectLst/>
                <a:ea typeface="Calibri" panose="020F0502020204030204" pitchFamily="34" charset="0"/>
              </a:rPr>
              <a:t>:</a:t>
            </a:r>
          </a:p>
          <a:p>
            <a:r>
              <a:rPr lang="nl-NL" dirty="0">
                <a:hlinkClick r:id="rId3"/>
              </a:rPr>
              <a:t>https://www.duurzaambedrijfsleven.nl/energie/28821/zonneproject-ijsselzon-10000-vierkante-meter-aan-zonnepanelen-op-bedrijfsdaken</a:t>
            </a:r>
            <a:endParaRPr lang="nl-NL" dirty="0"/>
          </a:p>
          <a:p>
            <a:endParaRPr lang="en-GB" dirty="0"/>
          </a:p>
        </p:txBody>
      </p:sp>
      <p:sp>
        <p:nvSpPr>
          <p:cNvPr id="4" name="Platshållare för bildnummer 3"/>
          <p:cNvSpPr>
            <a:spLocks noGrp="1"/>
          </p:cNvSpPr>
          <p:nvPr>
            <p:ph type="sldNum" sz="quarter" idx="5"/>
          </p:nvPr>
        </p:nvSpPr>
        <p:spPr/>
        <p:txBody>
          <a:bodyPr/>
          <a:lstStyle/>
          <a:p>
            <a:fld id="{FC42A464-CEEB-46BE-BA78-99FAC69E9C00}" type="slidenum">
              <a:rPr lang="de-DE" smtClean="0"/>
              <a:t>23</a:t>
            </a:fld>
            <a:endParaRPr lang="de-DE"/>
          </a:p>
        </p:txBody>
      </p:sp>
    </p:spTree>
    <p:extLst>
      <p:ext uri="{BB962C8B-B14F-4D97-AF65-F5344CB8AC3E}">
        <p14:creationId xmlns:p14="http://schemas.microsoft.com/office/powerpoint/2010/main" val="18843047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lvl="0" indent="-171450">
              <a:buFont typeface="Arial" panose="020B0604020202020204" pitchFamily="34" charset="0"/>
              <a:buChar char="•"/>
            </a:pPr>
            <a:r>
              <a:rPr lang="nl-NL" dirty="0">
                <a:effectLst/>
                <a:ea typeface="Times New Roman" panose="02020603050405020304" pitchFamily="18" charset="0"/>
              </a:rPr>
              <a:t>Wat voor soort MKB-netwerk? (Bedrijventerrein, industrieterrein, ...)</a:t>
            </a:r>
            <a:br>
              <a:rPr lang="nl-NL" dirty="0">
                <a:effectLst/>
                <a:ea typeface="Times New Roman" panose="02020603050405020304" pitchFamily="18" charset="0"/>
              </a:rPr>
            </a:br>
            <a:r>
              <a:rPr lang="nl-NL" dirty="0">
                <a:effectLst/>
                <a:ea typeface="Times New Roman" panose="02020603050405020304" pitchFamily="18" charset="0"/>
              </a:rPr>
              <a:t>Een coöperatie van MKB bedrijven op bedrijventerrein </a:t>
            </a:r>
            <a:r>
              <a:rPr lang="nl-NL" dirty="0" err="1">
                <a:effectLst/>
                <a:ea typeface="Times New Roman" panose="02020603050405020304" pitchFamily="18" charset="0"/>
              </a:rPr>
              <a:t>Schoterhoek</a:t>
            </a:r>
            <a:r>
              <a:rPr lang="nl-NL" dirty="0">
                <a:effectLst/>
                <a:ea typeface="Times New Roman" panose="02020603050405020304" pitchFamily="18" charset="0"/>
              </a:rPr>
              <a:t> II, waar bedrijven automatisch lid van worden als ze ervoor kiezen zich op het bedrijventerrein te vestigen.</a:t>
            </a:r>
          </a:p>
          <a:p>
            <a:pPr marL="171450" lvl="0" indent="-171450">
              <a:buFont typeface="Arial" panose="020B0604020202020204" pitchFamily="34" charset="0"/>
              <a:buChar char="•"/>
            </a:pPr>
            <a:endParaRPr lang="nl-NL" dirty="0">
              <a:effectLst/>
              <a:ea typeface="Times New Roman" panose="02020603050405020304" pitchFamily="18" charset="0"/>
            </a:endParaRPr>
          </a:p>
          <a:p>
            <a:pPr marL="171450" lvl="0" indent="-171450">
              <a:buFont typeface="Arial" panose="020B0604020202020204" pitchFamily="34" charset="0"/>
              <a:buChar char="•"/>
            </a:pPr>
            <a:r>
              <a:rPr lang="nl-NL" dirty="0">
                <a:effectLst/>
                <a:ea typeface="Times New Roman" panose="02020603050405020304" pitchFamily="18" charset="0"/>
              </a:rPr>
              <a:t>Wie is de </a:t>
            </a:r>
            <a:r>
              <a:rPr lang="nl-NL" dirty="0" err="1">
                <a:effectLst/>
                <a:ea typeface="Times New Roman" panose="02020603050405020304" pitchFamily="18" charset="0"/>
              </a:rPr>
              <a:t>Trusted</a:t>
            </a:r>
            <a:r>
              <a:rPr lang="nl-NL" dirty="0">
                <a:effectLst/>
                <a:ea typeface="Times New Roman" panose="02020603050405020304" pitchFamily="18" charset="0"/>
              </a:rPr>
              <a:t> Partner? (Parkmanagement, MKB-vereniging, ...)</a:t>
            </a:r>
            <a:br>
              <a:rPr lang="nl-NL" dirty="0">
                <a:effectLst/>
                <a:ea typeface="Times New Roman" panose="02020603050405020304" pitchFamily="18" charset="0"/>
              </a:rPr>
            </a:br>
            <a:r>
              <a:rPr lang="nl-NL" dirty="0">
                <a:effectLst/>
                <a:ea typeface="Times New Roman" panose="02020603050405020304" pitchFamily="18" charset="0"/>
              </a:rPr>
              <a:t>De gemeente Nieuwkoop heeft het initiatief genomen. </a:t>
            </a:r>
          </a:p>
          <a:p>
            <a:pPr marL="171450" lvl="0" indent="-171450">
              <a:buFont typeface="Arial" panose="020B0604020202020204" pitchFamily="34" charset="0"/>
              <a:buChar char="•"/>
            </a:pPr>
            <a:endParaRPr lang="nl-NL" dirty="0">
              <a:effectLst/>
              <a:ea typeface="Times New Roman" panose="02020603050405020304" pitchFamily="18" charset="0"/>
            </a:endParaRPr>
          </a:p>
          <a:p>
            <a:pPr marL="171450" lvl="0" indent="-171450">
              <a:buFont typeface="Arial" panose="020B0604020202020204" pitchFamily="34" charset="0"/>
              <a:buChar char="•"/>
            </a:pPr>
            <a:r>
              <a:rPr lang="nl-NL" dirty="0">
                <a:effectLst/>
                <a:ea typeface="Times New Roman" panose="02020603050405020304" pitchFamily="18" charset="0"/>
              </a:rPr>
              <a:t>Wat zijn de belangrijkste </a:t>
            </a:r>
            <a:r>
              <a:rPr lang="nl-NL" dirty="0" err="1">
                <a:effectLst/>
                <a:ea typeface="Times New Roman" panose="02020603050405020304" pitchFamily="18" charset="0"/>
              </a:rPr>
              <a:t>energiegerelateerde</a:t>
            </a:r>
            <a:r>
              <a:rPr lang="nl-NL" dirty="0">
                <a:effectLst/>
                <a:ea typeface="Times New Roman" panose="02020603050405020304" pitchFamily="18" charset="0"/>
              </a:rPr>
              <a:t> activiteiten van het cluster/collectief?</a:t>
            </a:r>
            <a:br>
              <a:rPr lang="nl-NL" dirty="0">
                <a:effectLst/>
                <a:ea typeface="Times New Roman" panose="02020603050405020304" pitchFamily="18" charset="0"/>
              </a:rPr>
            </a:br>
            <a:r>
              <a:rPr lang="nl-NL" dirty="0">
                <a:effectLst/>
                <a:ea typeface="Times New Roman" panose="02020603050405020304" pitchFamily="18" charset="0"/>
              </a:rPr>
              <a:t>De gemeente heeft een warmtenet laten aanleggen bij </a:t>
            </a:r>
            <a:r>
              <a:rPr lang="nl-NL" dirty="0" err="1">
                <a:effectLst/>
                <a:ea typeface="Times New Roman" panose="02020603050405020304" pitchFamily="18" charset="0"/>
              </a:rPr>
              <a:t>Schoterhoek</a:t>
            </a:r>
            <a:r>
              <a:rPr lang="nl-NL" dirty="0">
                <a:effectLst/>
                <a:ea typeface="Times New Roman" panose="02020603050405020304" pitchFamily="18" charset="0"/>
              </a:rPr>
              <a:t> II. De bron van dit warmtenet is het effluent (gezuiverd rioolwater) van de Afvalwaterzuiveringsinstallatie (AWZI) Nieuwveen. De bedrijven op </a:t>
            </a:r>
            <a:r>
              <a:rPr lang="nl-NL" dirty="0" err="1">
                <a:effectLst/>
                <a:ea typeface="Times New Roman" panose="02020603050405020304" pitchFamily="18" charset="0"/>
              </a:rPr>
              <a:t>Schoterhoek</a:t>
            </a:r>
            <a:r>
              <a:rPr lang="nl-NL" dirty="0">
                <a:effectLst/>
                <a:ea typeface="Times New Roman" panose="02020603050405020304" pitchFamily="18" charset="0"/>
              </a:rPr>
              <a:t> II worden eigenaar van dit systeem. Zij werken samen in een coöperatie. Elk bedrijf dat zich op </a:t>
            </a:r>
            <a:r>
              <a:rPr lang="nl-NL" dirty="0" err="1">
                <a:effectLst/>
                <a:ea typeface="Times New Roman" panose="02020603050405020304" pitchFamily="18" charset="0"/>
              </a:rPr>
              <a:t>Schoterhoek</a:t>
            </a:r>
            <a:r>
              <a:rPr lang="nl-NL" dirty="0">
                <a:effectLst/>
                <a:ea typeface="Times New Roman" panose="02020603050405020304" pitchFamily="18" charset="0"/>
              </a:rPr>
              <a:t> II vestigt, wordt lid. De gemeente berekent de aanlegkosten van het systeem door in de grondprijs. Hiervoor wordt een toeslag van 15 euro per m</a:t>
            </a:r>
            <a:r>
              <a:rPr lang="nl-NL" baseline="30000" dirty="0">
                <a:effectLst/>
                <a:ea typeface="Times New Roman" panose="02020603050405020304" pitchFamily="18" charset="0"/>
              </a:rPr>
              <a:t>2</a:t>
            </a:r>
            <a:r>
              <a:rPr lang="nl-NL" dirty="0">
                <a:effectLst/>
                <a:ea typeface="Times New Roman" panose="02020603050405020304" pitchFamily="18" charset="0"/>
              </a:rPr>
              <a:t> gerekend. Met de aanleg van dit systeem is het bedrijventerrein voorzien van een duurzaam en toekomstbestendig warmtenet. Bedrijven met restwarmte kunnen deze restwarmte ook leveren aan het warmtenet. Zij onderzoeken de mogelijkheden om het netwerk uit te breiden naar bepaalde woonwijken in Nieuwveen (zowel nieuwbouw als bestaande woningen).</a:t>
            </a:r>
          </a:p>
          <a:p>
            <a:pPr marL="171450" lvl="0" indent="-171450">
              <a:buFont typeface="Arial" panose="020B0604020202020204" pitchFamily="34" charset="0"/>
              <a:buChar char="•"/>
            </a:pPr>
            <a:endParaRPr lang="nl-NL" dirty="0">
              <a:effectLst/>
              <a:ea typeface="Times New Roman" panose="02020603050405020304" pitchFamily="18" charset="0"/>
            </a:endParaRPr>
          </a:p>
          <a:p>
            <a:pPr marL="171450" lvl="0" indent="-171450">
              <a:buFont typeface="Arial" panose="020B0604020202020204" pitchFamily="34" charset="0"/>
              <a:buChar char="•"/>
            </a:pPr>
            <a:r>
              <a:rPr lang="nl-NL" dirty="0">
                <a:effectLst/>
                <a:ea typeface="Times New Roman" panose="02020603050405020304" pitchFamily="18" charset="0"/>
              </a:rPr>
              <a:t>Wat is de belangrijkste ambitie van het cluster/collectief?</a:t>
            </a:r>
            <a:br>
              <a:rPr lang="nl-NL" dirty="0">
                <a:effectLst/>
                <a:ea typeface="Times New Roman" panose="02020603050405020304" pitchFamily="18" charset="0"/>
              </a:rPr>
            </a:br>
            <a:r>
              <a:rPr lang="nl-NL" dirty="0">
                <a:effectLst/>
                <a:ea typeface="Times New Roman" panose="02020603050405020304" pitchFamily="18" charset="0"/>
              </a:rPr>
              <a:t>De gemeente Nieuwkoop profileert zich als een ondernemende, groene en duurzame gemeente. In hun duurzaamheidsprogramma 2021-2024 noemen ze energietransitie van bedrijven als speerpunt. Er worden geen specifieke getallen of </a:t>
            </a:r>
            <a:r>
              <a:rPr lang="nl-NL" dirty="0" err="1">
                <a:effectLst/>
                <a:ea typeface="Times New Roman" panose="02020603050405020304" pitchFamily="18" charset="0"/>
              </a:rPr>
              <a:t>KPI's</a:t>
            </a:r>
            <a:r>
              <a:rPr lang="nl-NL" dirty="0">
                <a:effectLst/>
                <a:ea typeface="Times New Roman" panose="02020603050405020304" pitchFamily="18" charset="0"/>
              </a:rPr>
              <a:t> genoemd. Wel biedt de gemeente energiescans aan bedrijven aan, evenals enkele andere stimulerende maatregelen om bedrijven te motiveren energie te besparen</a:t>
            </a:r>
            <a:r>
              <a:rPr lang="en-GB" dirty="0"/>
              <a:t>. </a:t>
            </a:r>
          </a:p>
          <a:p>
            <a:pPr marL="0" lvl="0" indent="0">
              <a:buFont typeface="Symbol" panose="05050102010706020507" pitchFamily="18" charset="2"/>
              <a:buNone/>
            </a:pPr>
            <a:endParaRPr lang="en-GB" dirty="0">
              <a:effectLst/>
              <a:ea typeface="Calibri" panose="020F0502020204030204" pitchFamily="34" charset="0"/>
            </a:endParaRPr>
          </a:p>
          <a:p>
            <a:pPr marL="0" lvl="0" indent="0">
              <a:buFont typeface="Symbol" panose="05050102010706020507" pitchFamily="18" charset="2"/>
              <a:buNone/>
            </a:pPr>
            <a:r>
              <a:rPr lang="en-GB" dirty="0" err="1">
                <a:effectLst/>
                <a:ea typeface="Calibri" panose="020F0502020204030204" pitchFamily="34" charset="0"/>
              </a:rPr>
              <a:t>Bron</a:t>
            </a:r>
            <a:r>
              <a:rPr lang="en-GB" dirty="0">
                <a:effectLst/>
                <a:ea typeface="Calibri" panose="020F0502020204030204" pitchFamily="34" charset="0"/>
              </a:rPr>
              <a:t>:</a:t>
            </a:r>
            <a:endParaRPr lang="nl-NL" dirty="0">
              <a:hlinkClick r:id="rId3"/>
            </a:endParaRPr>
          </a:p>
          <a:p>
            <a:r>
              <a:rPr lang="nl-NL" dirty="0">
                <a:hlinkClick r:id="rId4"/>
              </a:rPr>
              <a:t>https://www.nieuwkoop.nl/home/nieuwveen-schoterhoek-ii_45224/</a:t>
            </a:r>
            <a:r>
              <a:rPr lang="nl-NL" dirty="0"/>
              <a:t> </a:t>
            </a:r>
          </a:p>
          <a:p>
            <a:r>
              <a:rPr lang="nl-NL" dirty="0"/>
              <a:t>https://nieuwkoop.bestuurlijkeinformatie.nl/Document/View/b367bc36-5748-4efe-ab10-2ed5f33b53d6</a:t>
            </a:r>
          </a:p>
          <a:p>
            <a:endParaRPr lang="en-GB" dirty="0"/>
          </a:p>
        </p:txBody>
      </p:sp>
      <p:sp>
        <p:nvSpPr>
          <p:cNvPr id="4" name="Platshållare för bildnummer 3"/>
          <p:cNvSpPr>
            <a:spLocks noGrp="1"/>
          </p:cNvSpPr>
          <p:nvPr>
            <p:ph type="sldNum" sz="quarter" idx="5"/>
          </p:nvPr>
        </p:nvSpPr>
        <p:spPr/>
        <p:txBody>
          <a:bodyPr/>
          <a:lstStyle/>
          <a:p>
            <a:fld id="{FC42A464-CEEB-46BE-BA78-99FAC69E9C00}" type="slidenum">
              <a:rPr lang="de-DE" smtClean="0"/>
              <a:t>24</a:t>
            </a:fld>
            <a:endParaRPr lang="de-DE"/>
          </a:p>
        </p:txBody>
      </p:sp>
    </p:spTree>
    <p:extLst>
      <p:ext uri="{BB962C8B-B14F-4D97-AF65-F5344CB8AC3E}">
        <p14:creationId xmlns:p14="http://schemas.microsoft.com/office/powerpoint/2010/main" val="35247309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lvl="0" indent="-171450">
              <a:buFont typeface="Arial" panose="020B0604020202020204" pitchFamily="34" charset="0"/>
              <a:buChar char="•"/>
            </a:pPr>
            <a:r>
              <a:rPr lang="nl-NL">
                <a:effectLst/>
                <a:ea typeface="Times New Roman" panose="02020603050405020304" pitchFamily="18" charset="0"/>
              </a:rPr>
              <a:t>Wat voor soort MKB-netwerk? (Bedrijvenpark, industriegebied, ...)</a:t>
            </a:r>
            <a:br>
              <a:rPr lang="nl-NL">
                <a:effectLst/>
                <a:ea typeface="Times New Roman" panose="02020603050405020304" pitchFamily="18" charset="0"/>
              </a:rPr>
            </a:br>
            <a:r>
              <a:rPr lang="nl-NL">
                <a:effectLst/>
                <a:ea typeface="Times New Roman" panose="02020603050405020304" pitchFamily="18" charset="0"/>
              </a:rPr>
              <a:t>Warmte-koude-uitwisseling netwerk, opgezet door 4 partners. </a:t>
            </a:r>
          </a:p>
          <a:p>
            <a:pPr marL="171450" lvl="0" indent="-171450">
              <a:buFont typeface="Arial" panose="020B0604020202020204" pitchFamily="34" charset="0"/>
              <a:buChar char="•"/>
            </a:pPr>
            <a:endParaRPr lang="nl-NL">
              <a:effectLst/>
              <a:ea typeface="Times New Roman" panose="02020603050405020304" pitchFamily="18" charset="0"/>
            </a:endParaRPr>
          </a:p>
          <a:p>
            <a:pPr marL="171450" lvl="0" indent="-171450">
              <a:buFont typeface="Arial" panose="020B0604020202020204" pitchFamily="34" charset="0"/>
              <a:buChar char="•"/>
            </a:pPr>
            <a:r>
              <a:rPr lang="nl-NL">
                <a:effectLst/>
                <a:ea typeface="Times New Roman" panose="02020603050405020304" pitchFamily="18" charset="0"/>
              </a:rPr>
              <a:t>Wie is de vertrouwenspartner? (Parkmanagement, KMO-vereniging, ...)</a:t>
            </a:r>
            <a:br>
              <a:rPr lang="nl-NL">
                <a:effectLst/>
                <a:ea typeface="Times New Roman" panose="02020603050405020304" pitchFamily="18" charset="0"/>
              </a:rPr>
            </a:br>
            <a:r>
              <a:rPr lang="nl-NL">
                <a:effectLst/>
                <a:ea typeface="Times New Roman" panose="02020603050405020304" pitchFamily="18" charset="0"/>
              </a:rPr>
              <a:t>Een publiek-private samenwerking tussen twee Energiedienstverleners (KODI en Zon Engergie), een kennisinstelling (Hogeschool InHolland) en de gemeente Heerhugowaard.</a:t>
            </a:r>
          </a:p>
          <a:p>
            <a:pPr marL="171450" lvl="0" indent="-171450">
              <a:buFont typeface="Arial" panose="020B0604020202020204" pitchFamily="34" charset="0"/>
              <a:buChar char="•"/>
            </a:pPr>
            <a:endParaRPr lang="nl-NL">
              <a:effectLst/>
              <a:ea typeface="Times New Roman" panose="02020603050405020304" pitchFamily="18" charset="0"/>
            </a:endParaRPr>
          </a:p>
          <a:p>
            <a:pPr marL="171450" lvl="0" indent="-171450">
              <a:buFont typeface="Arial" panose="020B0604020202020204" pitchFamily="34" charset="0"/>
              <a:buChar char="•"/>
            </a:pPr>
            <a:r>
              <a:rPr lang="nl-NL">
                <a:effectLst/>
                <a:ea typeface="Times New Roman" panose="02020603050405020304" pitchFamily="18" charset="0"/>
              </a:rPr>
              <a:t>Wat zijn de belangrijkste energiegerelateerde activiteiten van het cluster/collectief?</a:t>
            </a:r>
            <a:br>
              <a:rPr lang="nl-NL">
                <a:effectLst/>
                <a:ea typeface="Times New Roman" panose="02020603050405020304" pitchFamily="18" charset="0"/>
              </a:rPr>
            </a:br>
            <a:r>
              <a:rPr lang="nl-NL">
                <a:effectLst/>
                <a:ea typeface="Times New Roman" panose="02020603050405020304" pitchFamily="18" charset="0"/>
              </a:rPr>
              <a:t>Waerdse Energie Circuit is een initiatief van 4 partners met als doel het benutten van restenergie, het realiseren van een optimale CO</a:t>
            </a:r>
            <a:r>
              <a:rPr lang="nl-NL" baseline="-25000">
                <a:effectLst/>
                <a:ea typeface="Times New Roman" panose="02020603050405020304" pitchFamily="18" charset="0"/>
              </a:rPr>
              <a:t>2</a:t>
            </a:r>
            <a:r>
              <a:rPr lang="nl-NL">
                <a:effectLst/>
                <a:ea typeface="Times New Roman" panose="02020603050405020304" pitchFamily="18" charset="0"/>
              </a:rPr>
              <a:t>-besparing en het creëren van extra werkgelegenheid in de duurzame sector. </a:t>
            </a:r>
          </a:p>
          <a:p>
            <a:pPr marL="171450" lvl="0" indent="-171450">
              <a:buFont typeface="Arial" panose="020B0604020202020204" pitchFamily="34" charset="0"/>
              <a:buChar char="•"/>
            </a:pPr>
            <a:endParaRPr lang="nl-NL">
              <a:effectLst/>
              <a:ea typeface="Times New Roman" panose="02020603050405020304" pitchFamily="18" charset="0"/>
            </a:endParaRPr>
          </a:p>
          <a:p>
            <a:pPr marL="171450" lvl="0" indent="-171450">
              <a:buFont typeface="Arial" panose="020B0604020202020204" pitchFamily="34" charset="0"/>
              <a:buChar char="•"/>
            </a:pPr>
            <a:r>
              <a:rPr lang="nl-NL">
                <a:effectLst/>
                <a:ea typeface="Times New Roman" panose="02020603050405020304" pitchFamily="18" charset="0"/>
              </a:rPr>
              <a:t>De totale investering bedroeg 2 miljoen euro, de Trusted Partners ontvingen 800.000 euro subsidie. Het project ontving een EFRO-subsidie van de Europese Commissie met cofinanciering van de Nederlandse overheid en de provincie Noord-Holland.</a:t>
            </a:r>
          </a:p>
          <a:p>
            <a:pPr marL="171450" lvl="0" indent="-171450">
              <a:buFont typeface="Arial" panose="020B0604020202020204" pitchFamily="34" charset="0"/>
              <a:buChar char="•"/>
            </a:pPr>
            <a:endParaRPr lang="nl-NL">
              <a:effectLst/>
              <a:ea typeface="Times New Roman" panose="02020603050405020304" pitchFamily="18" charset="0"/>
            </a:endParaRPr>
          </a:p>
          <a:p>
            <a:pPr marL="171450" lvl="0" indent="-171450">
              <a:buFont typeface="Arial" panose="020B0604020202020204" pitchFamily="34" charset="0"/>
              <a:buChar char="•"/>
            </a:pPr>
            <a:r>
              <a:rPr lang="nl-NL">
                <a:effectLst/>
                <a:ea typeface="Times New Roman" panose="02020603050405020304" pitchFamily="18" charset="0"/>
              </a:rPr>
              <a:t>Wat is de belangrijkste ambitie van het cluster/collectief?</a:t>
            </a:r>
            <a:br>
              <a:rPr lang="nl-NL">
                <a:effectLst/>
                <a:ea typeface="Times New Roman" panose="02020603050405020304" pitchFamily="18" charset="0"/>
              </a:rPr>
            </a:br>
            <a:r>
              <a:rPr lang="nl-NL">
                <a:effectLst/>
                <a:ea typeface="Times New Roman" panose="02020603050405020304" pitchFamily="18" charset="0"/>
              </a:rPr>
              <a:t>Na afronding van de eerste fase kan 70.000 GJ aan restenergie worden gebruikt. Ter vergelijking: dit is het warmteverbruik van 2.500 woningen</a:t>
            </a:r>
            <a:r>
              <a:rPr lang="en-GB"/>
              <a:t>.</a:t>
            </a:r>
          </a:p>
          <a:p>
            <a:pPr marL="0" lvl="0" indent="0">
              <a:buFont typeface="Symbol" panose="05050102010706020507" pitchFamily="18" charset="2"/>
              <a:buNone/>
            </a:pPr>
            <a:endParaRPr lang="en-GB">
              <a:effectLst/>
              <a:ea typeface="Calibri" panose="020F0502020204030204" pitchFamily="34" charset="0"/>
            </a:endParaRPr>
          </a:p>
          <a:p>
            <a:pPr marL="0" lvl="0" indent="0">
              <a:buFont typeface="Symbol" panose="05050102010706020507" pitchFamily="18" charset="2"/>
              <a:buNone/>
            </a:pPr>
            <a:r>
              <a:rPr lang="en-GB">
                <a:effectLst/>
                <a:ea typeface="Calibri" panose="020F0502020204030204" pitchFamily="34" charset="0"/>
              </a:rPr>
              <a:t>Bron:</a:t>
            </a:r>
            <a:endParaRPr lang="nl-NL">
              <a:hlinkClick r:id="rId3"/>
            </a:endParaRPr>
          </a:p>
          <a:p>
            <a:r>
              <a:rPr lang="nl-NL">
                <a:hlinkClick r:id="rId4"/>
              </a:rPr>
              <a:t>https://www.waerdse-energie.nl/</a:t>
            </a:r>
            <a:r>
              <a:rPr lang="nl-NL"/>
              <a:t> (warmte-koude uitwisseling)</a:t>
            </a:r>
          </a:p>
          <a:p>
            <a:r>
              <a:rPr lang="nl-NL">
                <a:hlinkClick r:id="rId5"/>
              </a:rPr>
              <a:t>Officiële start Waerdse Energie Circuit (kodi.nl)</a:t>
            </a:r>
            <a:endParaRPr lang="nl-NL"/>
          </a:p>
          <a:p>
            <a:r>
              <a:rPr lang="nl-NL">
                <a:hlinkClick r:id="rId6"/>
              </a:rPr>
              <a:t>Project Waerdse Energie Circuit van start (kansenvoorwest2.nl)</a:t>
            </a:r>
            <a:endParaRPr lang="en-GB"/>
          </a:p>
          <a:p>
            <a:endParaRPr lang="en-GB"/>
          </a:p>
        </p:txBody>
      </p:sp>
      <p:sp>
        <p:nvSpPr>
          <p:cNvPr id="4" name="Platshållare för bildnummer 3"/>
          <p:cNvSpPr>
            <a:spLocks noGrp="1"/>
          </p:cNvSpPr>
          <p:nvPr>
            <p:ph type="sldNum" sz="quarter" idx="5"/>
          </p:nvPr>
        </p:nvSpPr>
        <p:spPr/>
        <p:txBody>
          <a:bodyPr/>
          <a:lstStyle/>
          <a:p>
            <a:fld id="{FC42A464-CEEB-46BE-BA78-99FAC69E9C00}" type="slidenum">
              <a:rPr lang="de-DE" smtClean="0"/>
              <a:t>25</a:t>
            </a:fld>
            <a:endParaRPr lang="de-DE"/>
          </a:p>
        </p:txBody>
      </p:sp>
    </p:spTree>
    <p:extLst>
      <p:ext uri="{BB962C8B-B14F-4D97-AF65-F5344CB8AC3E}">
        <p14:creationId xmlns:p14="http://schemas.microsoft.com/office/powerpoint/2010/main" val="31232260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We hebben dus besproken dat collectieve energieprojecten heel wat voordelen hebben voor MKB bedrijven op een bedrijventerrein. Maar hoe realiseer je deze energieprojecten eigenlijk?</a:t>
            </a:r>
          </a:p>
          <a:p>
            <a:endParaRPr lang="nl-NL" dirty="0"/>
          </a:p>
          <a:p>
            <a:r>
              <a:rPr lang="nl-NL" dirty="0"/>
              <a:t>In het volgende deel van deze presentatie zal ik het proces uitleggen om de energiemaatregelen op een collectieve manier te implementeren. Als </a:t>
            </a:r>
            <a:r>
              <a:rPr lang="nl-NL" dirty="0" err="1"/>
              <a:t>Trusted</a:t>
            </a:r>
            <a:r>
              <a:rPr lang="nl-NL" dirty="0"/>
              <a:t> Partner kunt je hen in dit proces begeleiden en hen op specifieke manieren in het proces ondersteunen om extra energiebesparingspotentieel te ontsluiten, of om een bepaald idee handiger of </a:t>
            </a:r>
            <a:r>
              <a:rPr lang="nl-NL" dirty="0" err="1"/>
              <a:t>kosteneffectiever</a:t>
            </a:r>
            <a:r>
              <a:rPr lang="nl-NL" dirty="0"/>
              <a:t> te implementeren. </a:t>
            </a:r>
          </a:p>
        </p:txBody>
      </p:sp>
      <p:sp>
        <p:nvSpPr>
          <p:cNvPr id="4" name="Slide Number Placeholder 3"/>
          <p:cNvSpPr>
            <a:spLocks noGrp="1"/>
          </p:cNvSpPr>
          <p:nvPr>
            <p:ph type="sldNum" sz="quarter" idx="5"/>
          </p:nvPr>
        </p:nvSpPr>
        <p:spPr/>
        <p:txBody>
          <a:bodyPr/>
          <a:lstStyle/>
          <a:p>
            <a:fld id="{FC42A464-CEEB-46BE-BA78-99FAC69E9C00}" type="slidenum">
              <a:rPr lang="de-DE" smtClean="0"/>
              <a:t>26</a:t>
            </a:fld>
            <a:endParaRPr lang="de-DE"/>
          </a:p>
        </p:txBody>
      </p:sp>
    </p:spTree>
    <p:extLst>
      <p:ext uri="{BB962C8B-B14F-4D97-AF65-F5344CB8AC3E}">
        <p14:creationId xmlns:p14="http://schemas.microsoft.com/office/powerpoint/2010/main" val="22379674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fae11b3368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r>
              <a:rPr lang="nl-NL" dirty="0"/>
              <a:t>Het proces van het organiseren van collectieve energieprojecten bestaat uit 7 stappen, zoals te zien is in de afbeelding:</a:t>
            </a:r>
          </a:p>
          <a:p>
            <a:endParaRPr lang="nl-NL" dirty="0"/>
          </a:p>
          <a:p>
            <a:pPr marL="171450" indent="-171450">
              <a:buFont typeface="Arial" panose="020B0604020202020204" pitchFamily="34" charset="0"/>
              <a:buChar char="•"/>
            </a:pPr>
            <a:r>
              <a:rPr lang="nl-NL" dirty="0"/>
              <a:t>Samenstellen van een Energieteam &amp; projectleider</a:t>
            </a:r>
          </a:p>
          <a:p>
            <a:pPr marL="171450" indent="-171450">
              <a:buFont typeface="Arial" panose="020B0604020202020204" pitchFamily="34" charset="0"/>
              <a:buChar char="•"/>
            </a:pPr>
            <a:r>
              <a:rPr lang="nl-NL" dirty="0"/>
              <a:t>Beoordeling van potentiële energiebesparingen en maatregelen</a:t>
            </a:r>
          </a:p>
          <a:p>
            <a:pPr marL="171450" indent="-171450">
              <a:buFont typeface="Arial" panose="020B0604020202020204" pitchFamily="34" charset="0"/>
              <a:buChar char="•"/>
            </a:pPr>
            <a:r>
              <a:rPr lang="nl-NL" dirty="0"/>
              <a:t>Opstellen van een energieactieplan</a:t>
            </a:r>
          </a:p>
          <a:p>
            <a:pPr marL="171450" indent="-171450">
              <a:buFont typeface="Arial" panose="020B0604020202020204" pitchFamily="34" charset="0"/>
              <a:buChar char="•"/>
            </a:pPr>
            <a:r>
              <a:rPr lang="nl-NL" dirty="0"/>
              <a:t>Commitment van essentiële MKB bedrijven</a:t>
            </a:r>
          </a:p>
          <a:p>
            <a:pPr marL="171450" indent="-171450">
              <a:buFont typeface="Arial" panose="020B0604020202020204" pitchFamily="34" charset="0"/>
              <a:buChar char="•"/>
            </a:pPr>
            <a:r>
              <a:rPr lang="nl-NL" dirty="0"/>
              <a:t>Vinden van een competente energiedienstverlener </a:t>
            </a:r>
          </a:p>
          <a:p>
            <a:pPr marL="171450" indent="-171450">
              <a:buFont typeface="Arial" panose="020B0604020202020204" pitchFamily="34" charset="0"/>
              <a:buChar char="•"/>
            </a:pPr>
            <a:r>
              <a:rPr lang="nl-NL" dirty="0"/>
              <a:t>Ondertekening van contracten</a:t>
            </a:r>
          </a:p>
          <a:p>
            <a:pPr marL="171450" indent="-171450">
              <a:buFont typeface="Arial" panose="020B0604020202020204" pitchFamily="34" charset="0"/>
              <a:buChar char="•"/>
            </a:pPr>
            <a:r>
              <a:rPr lang="nl-NL" dirty="0"/>
              <a:t>Realisatie &amp; onderhoud.</a:t>
            </a:r>
          </a:p>
          <a:p>
            <a:endParaRPr lang="nl-NL" dirty="0"/>
          </a:p>
          <a:p>
            <a:r>
              <a:rPr lang="nl-NL" dirty="0"/>
              <a:t>In deze presentatie richten we ons op Stap A. De andere Stappen worden besproken </a:t>
            </a:r>
            <a:r>
              <a:rPr lang="nl-NL"/>
              <a:t>in niveau </a:t>
            </a:r>
            <a:r>
              <a:rPr lang="nl-NL" dirty="0"/>
              <a:t>2 units.</a:t>
            </a:r>
            <a:endParaRPr lang="en-GB" dirty="0"/>
          </a:p>
        </p:txBody>
      </p:sp>
      <p:sp>
        <p:nvSpPr>
          <p:cNvPr id="443" name="Google Shape;443;gfae11b3368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924086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fae11b3368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r>
              <a:rPr lang="en-GB" i="1" u="sng" dirty="0" err="1"/>
              <a:t>Instructies</a:t>
            </a:r>
            <a:r>
              <a:rPr lang="en-GB" i="1" u="sng" dirty="0"/>
              <a:t> voor de trainer</a:t>
            </a:r>
            <a:r>
              <a:rPr lang="en-GB" i="1" u="none" dirty="0"/>
              <a:t>: </a:t>
            </a:r>
            <a:r>
              <a:rPr lang="nl-NL" i="1" u="none" dirty="0"/>
              <a:t>De slide bevat een voorbeeld voor een energieteam. Dit voorbeeld kan aangepast worden aan jouw  nationale/lokale situatie door de actoren op te nemen die een rol spelen op de bedrijventerreinen</a:t>
            </a:r>
          </a:p>
          <a:p>
            <a:endParaRPr lang="en-US" dirty="0"/>
          </a:p>
          <a:p>
            <a:pPr marL="0" lvl="0" indent="0" algn="l" rtl="0">
              <a:spcBef>
                <a:spcPts val="0"/>
              </a:spcBef>
              <a:spcAft>
                <a:spcPts val="0"/>
              </a:spcAft>
              <a:buNone/>
            </a:pPr>
            <a:r>
              <a:rPr lang="en-US" dirty="0" err="1"/>
              <a:t>Stap</a:t>
            </a:r>
            <a:r>
              <a:rPr lang="en-US" dirty="0"/>
              <a:t> A: </a:t>
            </a:r>
            <a:r>
              <a:rPr lang="nl-NL" dirty="0"/>
              <a:t>Het samenstellen van een energieteam &amp; projectleider</a:t>
            </a: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r>
              <a:rPr lang="nl-NL" dirty="0"/>
              <a:t>Het doorlopen van het proces van collectieve actie vergt tijd en middelen. Door het samenstellen van een Energieteam kan deze inspanning verdeeld worden over meerdere MKB bedrijven. Dit Energieteam kan je als </a:t>
            </a:r>
            <a:r>
              <a:rPr lang="nl-NL" dirty="0" err="1"/>
              <a:t>Trusted</a:t>
            </a:r>
            <a:r>
              <a:rPr lang="nl-NL" dirty="0"/>
              <a:t> Partner helpen in dit proces, of het kan zelfs zonder jouw  actieve steun functioneren als de MKB bedrijven erg gemotiveerd zijn. </a:t>
            </a:r>
            <a:r>
              <a:rPr lang="nl-NL" b="1" dirty="0"/>
              <a:t>Door een Energieteam op te zetten, creëert je eigenaarschap bij de MKB bedrijven en zorgt je ervoor dat zij zich inzetten voor deze collectieve actie</a:t>
            </a:r>
            <a:r>
              <a:rPr lang="en-US" dirty="0"/>
              <a:t>.</a:t>
            </a:r>
          </a:p>
          <a:p>
            <a:pPr marL="0" lvl="0" indent="0" algn="l" rtl="0">
              <a:spcBef>
                <a:spcPts val="0"/>
              </a:spcBef>
              <a:spcAft>
                <a:spcPts val="0"/>
              </a:spcAft>
              <a:buNone/>
            </a:pPr>
            <a:endParaRPr lang="en-US" dirty="0"/>
          </a:p>
          <a:p>
            <a:pPr marL="0" lvl="0" indent="0" algn="l" rtl="0">
              <a:spcBef>
                <a:spcPts val="0"/>
              </a:spcBef>
              <a:spcAft>
                <a:spcPts val="0"/>
              </a:spcAft>
              <a:buNone/>
            </a:pPr>
            <a:r>
              <a:rPr lang="nl-NL" dirty="0"/>
              <a:t>Het Energieteam moet worden geleid door een projectleider. U, als </a:t>
            </a:r>
            <a:r>
              <a:rPr lang="nl-NL" dirty="0" err="1"/>
              <a:t>Trusted</a:t>
            </a:r>
            <a:r>
              <a:rPr lang="nl-NL" dirty="0"/>
              <a:t> Partner, </a:t>
            </a:r>
            <a:r>
              <a:rPr lang="nl-NL" dirty="0" err="1"/>
              <a:t>zoJe</a:t>
            </a:r>
            <a:r>
              <a:rPr lang="nl-NL" dirty="0"/>
              <a:t> deze rol op je kunnen nemen omdat je al een groot deel van de ondernemers op het bedrijventerrein of industrieterrein kent en bekend bent met het proces van collectieve energieacties. De projectleider helpt het werk van het team soepeler te laten verlopen, zorgt ervoor dat het werk vordert, controleert regelmatig individuen op tekenen van afhaken, en helpt in het geval dat, door regelmatig bijeenkomsten te organiseren om de juiste ontwikkeling van het project te waarborgen. </a:t>
            </a:r>
          </a:p>
          <a:p>
            <a:pPr marL="0" lvl="0" indent="0" algn="l" rtl="0">
              <a:spcBef>
                <a:spcPts val="0"/>
              </a:spcBef>
              <a:spcAft>
                <a:spcPts val="0"/>
              </a:spcAft>
              <a:buNone/>
            </a:pPr>
            <a:endParaRPr lang="nl-NL" dirty="0"/>
          </a:p>
          <a:p>
            <a:pPr marL="0" lvl="0" indent="0" algn="l" rtl="0">
              <a:spcBef>
                <a:spcPts val="0"/>
              </a:spcBef>
              <a:spcAft>
                <a:spcPts val="0"/>
              </a:spcAft>
              <a:buNone/>
            </a:pPr>
            <a:r>
              <a:rPr lang="nl-NL" dirty="0"/>
              <a:t>Een voorbeeld van wie deel uitmaakt van een energieteam zijn verschillende ambitieuze MKB bedrijven (bijvoorbeeld 5, maar dit kan een veel groter aantal zijn), de vertrouwenspartner, en een vertegenwoordiger van een bedrijfsvereniging.</a:t>
            </a:r>
          </a:p>
          <a:p>
            <a:pPr marL="0" lvl="0" indent="0" algn="l" rtl="0">
              <a:spcBef>
                <a:spcPts val="0"/>
              </a:spcBef>
              <a:spcAft>
                <a:spcPts val="0"/>
              </a:spcAft>
              <a:buNone/>
            </a:pPr>
            <a:endParaRPr lang="nl-NL" dirty="0"/>
          </a:p>
          <a:p>
            <a:pPr marL="0" lvl="0" indent="0" algn="l" rtl="0">
              <a:spcBef>
                <a:spcPts val="0"/>
              </a:spcBef>
              <a:spcAft>
                <a:spcPts val="0"/>
              </a:spcAft>
              <a:buNone/>
            </a:pPr>
            <a:r>
              <a:rPr lang="nl-NL" dirty="0"/>
              <a:t>De projectleider kan de </a:t>
            </a:r>
            <a:r>
              <a:rPr lang="nl-NL" dirty="0" err="1"/>
              <a:t>Trusted</a:t>
            </a:r>
            <a:r>
              <a:rPr lang="nl-NL" dirty="0"/>
              <a:t> Partner zijn of een van de deelnemers van het energieteam (dus zelf een MKB-bedrijf). Idealiter is de projectleider iemand die kan worden vertrouwd om de waarden van het hele energieteam te vertegenwoordigen, aangezien de projectleider iedereen aan boord moet houden en het project vooruit moet brengen. </a:t>
            </a:r>
          </a:p>
        </p:txBody>
      </p:sp>
      <p:sp>
        <p:nvSpPr>
          <p:cNvPr id="443" name="Google Shape;443;gfae11b3368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97889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fae11b3368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nl-NL" dirty="0"/>
              <a:t>Het is belangrijk op te merken dat collectieve projecten op verschillende manieren kunnen worden geïnitieerd. Het proces hieronder beschrijft het proces waarbij u, als de </a:t>
            </a:r>
            <a:r>
              <a:rPr lang="nl-NL" dirty="0" err="1"/>
              <a:t>Trusted</a:t>
            </a:r>
            <a:r>
              <a:rPr lang="nl-NL" dirty="0"/>
              <a:t> Partner, de collectieve actie initieert. In sommige gevallen, vaak bij energiecollectieven die zich in een vergevorderd stadium bevinden, kan een groep MKB-bedrijven je benaderen met een idee in gedachten. In dat geval zijn de eerste stappen van het proces misschien al door de MKB bedrijven gezet, en kunt je later in het proces beginnen.</a:t>
            </a:r>
          </a:p>
          <a:p>
            <a:pPr marL="0" lvl="0" indent="0" algn="l" rtl="0">
              <a:spcBef>
                <a:spcPts val="0"/>
              </a:spcBef>
              <a:spcAft>
                <a:spcPts val="0"/>
              </a:spcAft>
              <a:buNone/>
            </a:pPr>
            <a:endParaRPr lang="nl-NL" dirty="0"/>
          </a:p>
          <a:p>
            <a:pPr marL="0" lvl="0" indent="0" algn="l" rtl="0">
              <a:spcBef>
                <a:spcPts val="0"/>
              </a:spcBef>
              <a:spcAft>
                <a:spcPts val="0"/>
              </a:spcAft>
              <a:buNone/>
            </a:pPr>
            <a:r>
              <a:rPr lang="nl-NL" dirty="0"/>
              <a:t>Je hebt </a:t>
            </a:r>
            <a:r>
              <a:rPr lang="nl-NL" dirty="0" err="1"/>
              <a:t>nJe</a:t>
            </a:r>
            <a:r>
              <a:rPr lang="nl-NL" dirty="0"/>
              <a:t> dus een ruw overzicht van alles wat er moet gebeuren om een collectief energieproject te realiseren, en dit kan inderdaad heel wat tijd en inspanningen vergen. Maar zoals in het begin gezegd, je hoeft dit niet alleen te doen. Het oprichten van een Energieteam is de manier om een groep enthousiaste stakeholders bij elkaar te krijgen die elkaar motiveren in het proces, dit proces actief ondersteunen, en bijdragen aan alle beslissingen die genomen moeten worden. Een goed functionerend Energieteam maakt het ook mogelijk voor je om een kleinere rol in het team in te nemen, en minder betrokken te zijn.</a:t>
            </a:r>
          </a:p>
          <a:p>
            <a:pPr marL="0" lvl="0" indent="0" algn="l" rtl="0">
              <a:spcBef>
                <a:spcPts val="0"/>
              </a:spcBef>
              <a:spcAft>
                <a:spcPts val="0"/>
              </a:spcAft>
              <a:buNone/>
            </a:pPr>
            <a:endParaRPr lang="nl-NL" dirty="0"/>
          </a:p>
          <a:p>
            <a:pPr marL="0" lvl="0" indent="0" algn="l" rtl="0">
              <a:spcBef>
                <a:spcPts val="0"/>
              </a:spcBef>
              <a:spcAft>
                <a:spcPts val="0"/>
              </a:spcAft>
              <a:buNone/>
            </a:pPr>
            <a:r>
              <a:rPr lang="nl-NL" dirty="0"/>
              <a:t>We gaan daarom wat dieper in op het vormgeven van een Energy Team, en jouw  rol binnen het team.</a:t>
            </a:r>
          </a:p>
        </p:txBody>
      </p:sp>
      <p:sp>
        <p:nvSpPr>
          <p:cNvPr id="443" name="Google Shape;443;gfae11b3368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496558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0" i="0" dirty="0"/>
          </a:p>
        </p:txBody>
      </p:sp>
      <p:sp>
        <p:nvSpPr>
          <p:cNvPr id="4" name="Foliennummernplatzhalter 3"/>
          <p:cNvSpPr>
            <a:spLocks noGrp="1"/>
          </p:cNvSpPr>
          <p:nvPr>
            <p:ph type="sldNum" sz="quarter" idx="5"/>
          </p:nvPr>
        </p:nvSpPr>
        <p:spPr/>
        <p:txBody>
          <a:bodyPr/>
          <a:lstStyle/>
          <a:p>
            <a:fld id="{FC42A464-CEEB-46BE-BA78-99FAC69E9C00}" type="slidenum">
              <a:rPr lang="de-DE" smtClean="0"/>
              <a:t>3</a:t>
            </a:fld>
            <a:endParaRPr lang="de-DE"/>
          </a:p>
        </p:txBody>
      </p:sp>
    </p:spTree>
    <p:extLst>
      <p:ext uri="{BB962C8B-B14F-4D97-AF65-F5344CB8AC3E}">
        <p14:creationId xmlns:p14="http://schemas.microsoft.com/office/powerpoint/2010/main" val="14989089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fae11b3368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u="sng" dirty="0" err="1"/>
              <a:t>Instructies</a:t>
            </a:r>
            <a:r>
              <a:rPr lang="en-GB" sz="1200" i="1" u="sng" dirty="0"/>
              <a:t> voor de trainer</a:t>
            </a:r>
            <a:r>
              <a:rPr lang="en-GB" sz="1200" i="1" u="none" dirty="0"/>
              <a:t>:  </a:t>
            </a:r>
            <a:r>
              <a:rPr lang="nl-NL" sz="1200" i="1" dirty="0"/>
              <a:t>Voor elke deelnemer moeten de opdrachten op de volgende slides worden afgedrukt (1x lege cirkel, 1x lege stakeholder tabel).</a:t>
            </a:r>
            <a:endParaRPr lang="en-GB" sz="1200" i="1" dirty="0"/>
          </a:p>
          <a:p>
            <a:endParaRPr lang="en-GB" sz="1200" b="0" dirty="0">
              <a:latin typeface="Century Gothic" panose="020B0502020202020204" pitchFamily="34" charset="0"/>
            </a:endParaRPr>
          </a:p>
          <a:p>
            <a:r>
              <a:rPr lang="nl-NL" sz="1200" b="0" dirty="0">
                <a:latin typeface="Century Gothic" panose="020B0502020202020204" pitchFamily="34" charset="0"/>
              </a:rPr>
              <a:t>Stel je Energy Team samen aan de hand van de volgende 4 stappen</a:t>
            </a:r>
            <a:r>
              <a:rPr lang="en-GB" sz="1200" b="0" dirty="0">
                <a:latin typeface="Century Gothic" panose="020B0502020202020204" pitchFamily="34" charset="0"/>
              </a:rPr>
              <a:t>:</a:t>
            </a:r>
          </a:p>
          <a:p>
            <a:pPr marL="228600" indent="-228600">
              <a:buFont typeface="+mj-lt"/>
              <a:buAutoNum type="arabicPeriod"/>
            </a:pPr>
            <a:r>
              <a:rPr lang="nl-NL" sz="1200" dirty="0">
                <a:latin typeface="Century Gothic" panose="020B0502020202020204" pitchFamily="34" charset="0"/>
              </a:rPr>
              <a:t>Stel vast welke stakeholders een rol spelen in jullie initiatief</a:t>
            </a:r>
          </a:p>
          <a:p>
            <a:pPr marL="228600" indent="-228600">
              <a:buFont typeface="+mj-lt"/>
              <a:buAutoNum type="arabicPeriod"/>
            </a:pPr>
            <a:r>
              <a:rPr lang="nl-NL" sz="1200" dirty="0">
                <a:latin typeface="Century Gothic" panose="020B0502020202020204" pitchFamily="34" charset="0"/>
              </a:rPr>
              <a:t>Breng in kaart wat je weet van deze stakeholders</a:t>
            </a:r>
          </a:p>
          <a:p>
            <a:pPr marL="228600" indent="-228600">
              <a:buFont typeface="+mj-lt"/>
              <a:buAutoNum type="arabicPeriod"/>
            </a:pPr>
            <a:r>
              <a:rPr lang="nl-NL" sz="1200" dirty="0">
                <a:latin typeface="Century Gothic" panose="020B0502020202020204" pitchFamily="34" charset="0"/>
              </a:rPr>
              <a:t>Selecteer de stakeholders waarmee je wilt samenwerken</a:t>
            </a:r>
          </a:p>
          <a:p>
            <a:pPr marL="228600" indent="-228600">
              <a:buFont typeface="+mj-lt"/>
              <a:buAutoNum type="arabicPeriod"/>
            </a:pPr>
            <a:r>
              <a:rPr lang="nl-NL" sz="1200" dirty="0">
                <a:latin typeface="Century Gothic" panose="020B0502020202020204" pitchFamily="34" charset="0"/>
              </a:rPr>
              <a:t>Bepaal de beoogde rol voor elke stakeholder.</a:t>
            </a:r>
            <a:endParaRPr lang="en-GB" sz="1200" dirty="0">
              <a:latin typeface="Century Gothic" panose="020B0502020202020204" pitchFamily="34" charset="0"/>
            </a:endParaRPr>
          </a:p>
          <a:p>
            <a:pPr marL="0" lvl="0" indent="0" algn="l" rtl="0">
              <a:spcBef>
                <a:spcPts val="0"/>
              </a:spcBef>
              <a:spcAft>
                <a:spcPts val="0"/>
              </a:spcAft>
              <a:buNone/>
            </a:pPr>
            <a:endParaRPr lang="en-US" dirty="0"/>
          </a:p>
          <a:p>
            <a:pPr marL="0" lvl="0" indent="0" algn="l" rtl="0">
              <a:spcBef>
                <a:spcPts val="0"/>
              </a:spcBef>
              <a:spcAft>
                <a:spcPts val="0"/>
              </a:spcAft>
              <a:buNone/>
            </a:pPr>
            <a:r>
              <a:rPr lang="nl-NL" dirty="0"/>
              <a:t>Samen zullen we dieper op deze stappen ingaan, en beginnen met het identificeren van het potentiële Energieteam op jouw  bedrijfsgebied. De volgende delen zullen deels verklarend zijn, en ook bestaan uit oefeningen voor jullie (deelnemers) om te doen</a:t>
            </a:r>
            <a:r>
              <a:rPr lang="en-US" dirty="0"/>
              <a:t>.</a:t>
            </a:r>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p:txBody>
      </p:sp>
      <p:sp>
        <p:nvSpPr>
          <p:cNvPr id="443" name="Google Shape;443;gfae11b3368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627435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err="1"/>
              <a:t>Instructies</a:t>
            </a:r>
            <a:r>
              <a:rPr lang="en-GB" i="1" u="sng" dirty="0"/>
              <a:t> voor de trainer</a:t>
            </a:r>
            <a:r>
              <a:rPr lang="en-GB" i="1" u="none" dirty="0"/>
              <a:t>: </a:t>
            </a:r>
            <a:r>
              <a:rPr lang="nl-NL" i="1" dirty="0"/>
              <a:t>De volgende slides zoomen in op Stap A, en bevatten enkele opdrachten om relevante actoren voor het Energy Team te identificeren. We stellen voor om alle opdrachten eerst individueel uit te voeren en er dan een plenaire discussie over te houden. je kunt ook een korte discussie houden na elke opdracht (dan moet je meer tijd inplannen voor de volgende slides)</a:t>
            </a:r>
            <a:endParaRPr lang="en-GB" i="1" dirty="0"/>
          </a:p>
          <a:p>
            <a:endParaRPr lang="en-US" b="0" i="0" u="none" strike="noStrike" baseline="0" dirty="0">
              <a:solidFill>
                <a:srgbClr val="000000"/>
              </a:solidFill>
            </a:endParaRPr>
          </a:p>
          <a:p>
            <a:r>
              <a:rPr lang="nl-NL" b="0" i="0" u="none" strike="noStrike" baseline="0" dirty="0">
                <a:solidFill>
                  <a:srgbClr val="000000"/>
                </a:solidFill>
              </a:rPr>
              <a:t>Je begint met het samenstellen van een longlist van stakeholders (bv. gemeente, (vooruitstrevende) MKB bedrijven, sectororganisaties, leveranciers van energiediensten, multiplicatororganisatie, etc.) binnen jouw netwerk. </a:t>
            </a:r>
          </a:p>
          <a:p>
            <a:endParaRPr lang="nl-NL" b="0" i="0" u="none" strike="noStrike" baseline="0" dirty="0">
              <a:solidFill>
                <a:srgbClr val="000000"/>
              </a:solidFill>
            </a:endParaRPr>
          </a:p>
          <a:p>
            <a:r>
              <a:rPr lang="nl-NL" b="0" i="0" u="none" strike="noStrike" baseline="0" dirty="0">
                <a:solidFill>
                  <a:srgbClr val="000000"/>
                </a:solidFill>
              </a:rPr>
              <a:t>De binnenste cirkel: Stakeholders die betrokken zijn bij duurzaamheid, en die zeer relevant zijn voor het energieproject.</a:t>
            </a:r>
          </a:p>
          <a:p>
            <a:endParaRPr lang="nl-NL" b="0" i="0" u="none" strike="noStrike" baseline="0" dirty="0">
              <a:solidFill>
                <a:srgbClr val="000000"/>
              </a:solidFill>
            </a:endParaRPr>
          </a:p>
          <a:p>
            <a:r>
              <a:rPr lang="nl-NL" b="0" i="0" u="none" strike="noStrike" baseline="0" dirty="0">
                <a:solidFill>
                  <a:srgbClr val="000000"/>
                </a:solidFill>
              </a:rPr>
              <a:t>De middelste en buitenste cirkel: Stakeholders die minder betrokken zijn bij het potentiële energieproject.</a:t>
            </a:r>
            <a:endParaRPr lang="en-US" b="0" i="0" u="none" strike="noStrike" baseline="0" dirty="0">
              <a:solidFill>
                <a:srgbClr val="000000"/>
              </a:solidFill>
            </a:endParaRPr>
          </a:p>
        </p:txBody>
      </p:sp>
      <p:sp>
        <p:nvSpPr>
          <p:cNvPr id="4" name="Slide Number Placeholder 3"/>
          <p:cNvSpPr>
            <a:spLocks noGrp="1"/>
          </p:cNvSpPr>
          <p:nvPr>
            <p:ph type="sldNum" sz="quarter" idx="5"/>
          </p:nvPr>
        </p:nvSpPr>
        <p:spPr/>
        <p:txBody>
          <a:bodyPr/>
          <a:lstStyle/>
          <a:p>
            <a:fld id="{FC42A464-CEEB-46BE-BA78-99FAC69E9C00}" type="slidenum">
              <a:rPr lang="de-DE" smtClean="0"/>
              <a:t>31</a:t>
            </a:fld>
            <a:endParaRPr lang="de-DE"/>
          </a:p>
        </p:txBody>
      </p:sp>
    </p:spTree>
    <p:extLst>
      <p:ext uri="{BB962C8B-B14F-4D97-AF65-F5344CB8AC3E}">
        <p14:creationId xmlns:p14="http://schemas.microsoft.com/office/powerpoint/2010/main" val="26288466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5 </a:t>
            </a:r>
            <a:r>
              <a:rPr lang="en-GB" dirty="0" err="1"/>
              <a:t>minuten</a:t>
            </a:r>
            <a:endParaRPr lang="en-GB" dirty="0"/>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u="sng" dirty="0" err="1"/>
              <a:t>Instructies</a:t>
            </a:r>
            <a:r>
              <a:rPr lang="en-GB" sz="1200" i="1" u="sng" dirty="0"/>
              <a:t> voor de trainer</a:t>
            </a:r>
            <a:r>
              <a:rPr lang="en-GB" sz="1200" i="1" u="none" dirty="0"/>
              <a:t>: </a:t>
            </a:r>
            <a:r>
              <a:rPr lang="nl-NL" sz="1200" i="1" dirty="0"/>
              <a:t>We raden aan om eerst alle opdrachten individueel te doen, en dan een plenaire discussie hierover te houden. je kunt ook een korte discussie houden na elke opdracht (dan moet je meer tijd inplannen voor de volgende dia's)</a:t>
            </a:r>
            <a:endParaRPr lang="en-GB" dirty="0"/>
          </a:p>
        </p:txBody>
      </p:sp>
      <p:sp>
        <p:nvSpPr>
          <p:cNvPr id="4" name="Slide Number Placeholder 3"/>
          <p:cNvSpPr>
            <a:spLocks noGrp="1"/>
          </p:cNvSpPr>
          <p:nvPr>
            <p:ph type="sldNum" sz="quarter" idx="5"/>
          </p:nvPr>
        </p:nvSpPr>
        <p:spPr/>
        <p:txBody>
          <a:bodyPr/>
          <a:lstStyle/>
          <a:p>
            <a:fld id="{FC42A464-CEEB-46BE-BA78-99FAC69E9C00}" type="slidenum">
              <a:rPr lang="de-DE" smtClean="0"/>
              <a:t>32</a:t>
            </a:fld>
            <a:endParaRPr lang="de-DE"/>
          </a:p>
        </p:txBody>
      </p:sp>
    </p:spTree>
    <p:extLst>
      <p:ext uri="{BB962C8B-B14F-4D97-AF65-F5344CB8AC3E}">
        <p14:creationId xmlns:p14="http://schemas.microsoft.com/office/powerpoint/2010/main" val="30929929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err="1"/>
              <a:t>Instructies</a:t>
            </a:r>
            <a:r>
              <a:rPr lang="en-GB" i="1" u="sng" dirty="0"/>
              <a:t> voor de trainer</a:t>
            </a:r>
            <a:r>
              <a:rPr lang="en-GB" i="1" u="none" dirty="0"/>
              <a:t>: </a:t>
            </a:r>
            <a:r>
              <a:rPr lang="en-GB" i="1" u="none" dirty="0" err="1"/>
              <a:t>Uitleg</a:t>
            </a:r>
            <a:r>
              <a:rPr lang="en-GB" i="1" u="none" dirty="0"/>
              <a:t> van de </a:t>
            </a:r>
            <a:r>
              <a:rPr lang="en-GB" i="1" u="none" dirty="0" err="1"/>
              <a:t>opdracht</a:t>
            </a:r>
            <a:endParaRPr lang="en-GB" i="1" dirty="0"/>
          </a:p>
          <a:p>
            <a:endParaRPr lang="en-US" b="0" i="0" u="none" strike="noStrike" baseline="0" dirty="0">
              <a:solidFill>
                <a:srgbClr val="000000"/>
              </a:solidFill>
            </a:endParaRPr>
          </a:p>
          <a:p>
            <a:pPr marL="171450" indent="-171450">
              <a:buFont typeface="Arial" panose="020B0604020202020204" pitchFamily="34" charset="0"/>
              <a:buChar char="•"/>
            </a:pPr>
            <a:r>
              <a:rPr lang="nl-NL" dirty="0"/>
              <a:t>Schrijf op wat je weet over de stakeholders (kolommen 1 tot en met 6)</a:t>
            </a:r>
            <a:endParaRPr lang="en-US" dirty="0"/>
          </a:p>
          <a:p>
            <a:pPr marL="171450" indent="-171450">
              <a:buFont typeface="Arial" panose="020B0604020202020204" pitchFamily="34" charset="0"/>
              <a:buChar char="•"/>
            </a:pPr>
            <a:r>
              <a:rPr lang="nl-NL" dirty="0"/>
              <a:t>Noteer voor elke stakeholder de naam en huidige rol. Bepaal vervolgens wat hun houding is ten opzichte van energieprojecten, hoe invloedrijk deze stakeholder is en welke kennis en vaardigheden zij hebben. Zie het voorbeeld hieronder.</a:t>
            </a:r>
            <a:endParaRPr lang="en-GB" dirty="0"/>
          </a:p>
          <a:p>
            <a:endParaRPr lang="en-US" b="0" i="0" u="none" strike="noStrike" baseline="0" dirty="0">
              <a:solidFill>
                <a:srgbClr val="000000"/>
              </a:solidFill>
            </a:endParaRPr>
          </a:p>
          <a:p>
            <a:r>
              <a:rPr lang="nl-NL" b="0" i="0" u="none" strike="noStrike" baseline="0" dirty="0">
                <a:solidFill>
                  <a:srgbClr val="000000"/>
                </a:solidFill>
              </a:rPr>
              <a:t>Zodra je deze longlist van belanghebbenden hebt kun je de belanghebbenden en hun huidige rol analyseren. Door hun belangen, middelen, en invloed te begrijpen, kun je identificeren welke partijen het belangrijkst zijn om erbij te betrekken. Op basis van je eigen ervaringen, en eventueel een scan van de website van de stakeholder, kun je de tabel voor elke stakeholder invullen.</a:t>
            </a:r>
            <a:endParaRPr lang="en-GB" dirty="0"/>
          </a:p>
        </p:txBody>
      </p:sp>
      <p:sp>
        <p:nvSpPr>
          <p:cNvPr id="4" name="Slide Number Placeholder 3"/>
          <p:cNvSpPr>
            <a:spLocks noGrp="1"/>
          </p:cNvSpPr>
          <p:nvPr>
            <p:ph type="sldNum" sz="quarter" idx="5"/>
          </p:nvPr>
        </p:nvSpPr>
        <p:spPr/>
        <p:txBody>
          <a:bodyPr/>
          <a:lstStyle/>
          <a:p>
            <a:fld id="{FC42A464-CEEB-46BE-BA78-99FAC69E9C00}" type="slidenum">
              <a:rPr lang="de-DE" smtClean="0"/>
              <a:t>33</a:t>
            </a:fld>
            <a:endParaRPr lang="de-DE"/>
          </a:p>
        </p:txBody>
      </p:sp>
    </p:spTree>
    <p:extLst>
      <p:ext uri="{BB962C8B-B14F-4D97-AF65-F5344CB8AC3E}">
        <p14:creationId xmlns:p14="http://schemas.microsoft.com/office/powerpoint/2010/main" val="17366037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5-10 </a:t>
            </a:r>
            <a:r>
              <a:rPr lang="en-GB" dirty="0" err="1"/>
              <a:t>minuten</a:t>
            </a:r>
            <a:endParaRPr lang="en-GB" dirty="0"/>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Tip om </a:t>
            </a:r>
            <a:r>
              <a:rPr lang="en-GB" b="1" dirty="0" err="1"/>
              <a:t>tijd</a:t>
            </a:r>
            <a:r>
              <a:rPr lang="en-GB" b="1" dirty="0"/>
              <a:t> </a:t>
            </a:r>
            <a:r>
              <a:rPr lang="en-GB" b="1" dirty="0" err="1"/>
              <a:t>te</a:t>
            </a:r>
            <a:r>
              <a:rPr lang="en-GB" b="1" dirty="0"/>
              <a:t> </a:t>
            </a:r>
            <a:r>
              <a:rPr lang="en-GB" b="1" dirty="0" err="1"/>
              <a:t>winnen</a:t>
            </a:r>
            <a:r>
              <a:rPr lang="en-GB" b="1" dirty="0"/>
              <a:t>: </a:t>
            </a:r>
            <a:r>
              <a:rPr lang="nl-NL" b="0" dirty="0"/>
              <a:t>B</a:t>
            </a:r>
            <a:r>
              <a:rPr lang="nl-NL" dirty="0"/>
              <a:t>egin met het beschrijven van één stakeholder (zijn/haar huidige rol, houding, invloed, kennis, vaardigheden, mogelijkheden tot samenwerking) en ga dan verder met de volgende stakeholder</a:t>
            </a:r>
            <a:r>
              <a:rPr lang="en-GB" dirty="0"/>
              <a:t>.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u="sng" dirty="0" err="1"/>
              <a:t>Instructies</a:t>
            </a:r>
            <a:r>
              <a:rPr lang="en-GB" sz="1200" i="1" u="sng" dirty="0"/>
              <a:t> voor de trainer</a:t>
            </a:r>
            <a:r>
              <a:rPr lang="en-GB" sz="1200" i="1" u="none" dirty="0"/>
              <a:t>: </a:t>
            </a:r>
            <a:r>
              <a:rPr lang="en-GB" sz="1200" i="1" dirty="0"/>
              <a:t>We </a:t>
            </a:r>
            <a:r>
              <a:rPr lang="nl-NL" sz="1200" i="1" dirty="0"/>
              <a:t>stellen voor om alle opdrachten eerst individueel uit te voeren en er dan een plenaire bespreking over te houden. Je kunt ook een korte discussie houden na elke opdracht (plan dan meer tijd in voor de volgende dia's)</a:t>
            </a:r>
            <a:endParaRPr lang="en-GB" sz="1200" i="1" dirty="0"/>
          </a:p>
          <a:p>
            <a:endParaRPr lang="en-GB" dirty="0"/>
          </a:p>
        </p:txBody>
      </p:sp>
      <p:sp>
        <p:nvSpPr>
          <p:cNvPr id="4" name="Slide Number Placeholder 3"/>
          <p:cNvSpPr>
            <a:spLocks noGrp="1"/>
          </p:cNvSpPr>
          <p:nvPr>
            <p:ph type="sldNum" sz="quarter" idx="5"/>
          </p:nvPr>
        </p:nvSpPr>
        <p:spPr/>
        <p:txBody>
          <a:bodyPr/>
          <a:lstStyle/>
          <a:p>
            <a:fld id="{FC42A464-CEEB-46BE-BA78-99FAC69E9C00}" type="slidenum">
              <a:rPr lang="de-DE" smtClean="0"/>
              <a:t>34</a:t>
            </a:fld>
            <a:endParaRPr lang="de-DE"/>
          </a:p>
        </p:txBody>
      </p:sp>
    </p:spTree>
    <p:extLst>
      <p:ext uri="{BB962C8B-B14F-4D97-AF65-F5344CB8AC3E}">
        <p14:creationId xmlns:p14="http://schemas.microsoft.com/office/powerpoint/2010/main" val="33449932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10 </a:t>
            </a:r>
            <a:r>
              <a:rPr lang="en-GB" dirty="0" err="1"/>
              <a:t>minuten</a:t>
            </a:r>
            <a:endParaRPr lang="en-GB" dirty="0"/>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u="sng" dirty="0" err="1"/>
              <a:t>Instructies</a:t>
            </a:r>
            <a:r>
              <a:rPr lang="en-GB" sz="1200" i="1" u="sng" dirty="0"/>
              <a:t> voor de trainer</a:t>
            </a:r>
            <a:r>
              <a:rPr lang="en-GB" sz="1200" i="1" u="none" dirty="0"/>
              <a:t>: De </a:t>
            </a:r>
            <a:r>
              <a:rPr lang="en-GB" sz="1200" i="1" u="none" dirty="0" err="1"/>
              <a:t>bespreking</a:t>
            </a:r>
            <a:r>
              <a:rPr lang="en-GB" sz="1200" i="1" u="none" dirty="0"/>
              <a:t> van de </a:t>
            </a:r>
            <a:r>
              <a:rPr lang="en-GB" sz="1200" i="1" u="none" dirty="0" err="1"/>
              <a:t>opdrachten</a:t>
            </a:r>
            <a:r>
              <a:rPr lang="en-GB" sz="1200" i="1" u="none" dirty="0"/>
              <a:t> </a:t>
            </a:r>
            <a:r>
              <a:rPr lang="en-GB" sz="1200" i="1" u="none" dirty="0" err="1"/>
              <a:t>kan</a:t>
            </a:r>
            <a:r>
              <a:rPr lang="en-GB" sz="1200" i="1" u="none" dirty="0"/>
              <a:t> op </a:t>
            </a:r>
            <a:r>
              <a:rPr lang="en-GB" sz="1200" i="1" u="none" dirty="0" err="1"/>
              <a:t>verschillende</a:t>
            </a:r>
            <a:r>
              <a:rPr lang="en-GB" sz="1200" i="1" u="none" dirty="0"/>
              <a:t> </a:t>
            </a:r>
            <a:r>
              <a:rPr lang="en-GB" sz="1200" i="1" u="none" dirty="0" err="1"/>
              <a:t>manieren</a:t>
            </a:r>
            <a:r>
              <a:rPr lang="en-GB" sz="1200" i="1" u="none" dirty="0"/>
              <a:t> </a:t>
            </a:r>
            <a:r>
              <a:rPr lang="en-GB" sz="1200" i="1" u="none" dirty="0" err="1"/>
              <a:t>worden</a:t>
            </a:r>
            <a:r>
              <a:rPr lang="en-GB" sz="1200" i="1" u="none" dirty="0"/>
              <a:t> </a:t>
            </a:r>
            <a:r>
              <a:rPr lang="en-GB" sz="1200" i="1" u="none" dirty="0" err="1"/>
              <a:t>vormgegeven</a:t>
            </a:r>
            <a:r>
              <a:rPr lang="en-GB" sz="1200" i="1" u="none" dirty="0"/>
              <a: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1" u="none" dirty="0"/>
              <a:t>In duo’s (</a:t>
            </a:r>
            <a:r>
              <a:rPr lang="en-GB" sz="1200" i="1" u="none" dirty="0" err="1"/>
              <a:t>geadviseerd</a:t>
            </a:r>
            <a:r>
              <a:rPr lang="en-GB" sz="1200" i="1" u="none" dirty="0"/>
              <a:t> voor </a:t>
            </a:r>
            <a:r>
              <a:rPr lang="en-GB" sz="1200" i="1" u="none" dirty="0" err="1"/>
              <a:t>een</a:t>
            </a:r>
            <a:r>
              <a:rPr lang="en-GB" sz="1200" i="1" u="none" dirty="0"/>
              <a:t> </a:t>
            </a:r>
            <a:r>
              <a:rPr lang="en-GB" sz="1200" i="1" u="none" dirty="0" err="1"/>
              <a:t>grote</a:t>
            </a:r>
            <a:r>
              <a:rPr lang="en-GB" sz="1200" i="1" u="none" dirty="0"/>
              <a:t> </a:t>
            </a:r>
            <a:r>
              <a:rPr lang="en-GB" sz="1200" i="1" u="none" dirty="0" err="1"/>
              <a:t>en</a:t>
            </a:r>
            <a:r>
              <a:rPr lang="en-GB" sz="1200" i="1" u="none" dirty="0"/>
              <a:t>/of </a:t>
            </a:r>
            <a:r>
              <a:rPr lang="en-GB" sz="1200" i="1" u="none" dirty="0" err="1"/>
              <a:t>zeer</a:t>
            </a:r>
            <a:r>
              <a:rPr lang="en-GB" sz="1200" i="1" u="none" dirty="0"/>
              <a:t> </a:t>
            </a:r>
            <a:r>
              <a:rPr lang="en-GB" sz="1200" i="1" u="none" dirty="0" err="1"/>
              <a:t>actieve</a:t>
            </a:r>
            <a:r>
              <a:rPr lang="en-GB" sz="1200" i="1" u="none" dirty="0"/>
              <a:t> </a:t>
            </a:r>
            <a:r>
              <a:rPr lang="en-GB" sz="1200" i="1" u="none" dirty="0" err="1"/>
              <a:t>groep</a:t>
            </a:r>
            <a:r>
              <a:rPr lang="en-GB" sz="1200" i="1" u="none" dirty="0"/>
              <a:t>, of </a:t>
            </a:r>
            <a:r>
              <a:rPr lang="en-GB" sz="1200" i="1" u="none" dirty="0" err="1"/>
              <a:t>wanneer</a:t>
            </a:r>
            <a:r>
              <a:rPr lang="en-GB" sz="1200" i="1" u="none" dirty="0"/>
              <a:t> er </a:t>
            </a:r>
            <a:r>
              <a:rPr lang="en-GB" sz="1200" i="1" u="none" dirty="0" err="1"/>
              <a:t>meerdere</a:t>
            </a:r>
            <a:r>
              <a:rPr lang="en-GB" sz="1200" i="1" u="none" dirty="0"/>
              <a:t> </a:t>
            </a:r>
            <a:r>
              <a:rPr lang="en-GB" sz="1200" i="1" u="none" dirty="0" err="1"/>
              <a:t>mensen</a:t>
            </a:r>
            <a:r>
              <a:rPr lang="en-GB" sz="1200" i="1" u="none" dirty="0"/>
              <a:t> van </a:t>
            </a:r>
            <a:r>
              <a:rPr lang="en-GB" sz="1200" i="1" u="none" dirty="0" err="1"/>
              <a:t>hetzelfde</a:t>
            </a:r>
            <a:r>
              <a:rPr lang="en-GB" sz="1200" i="1" u="none" dirty="0"/>
              <a:t> </a:t>
            </a:r>
            <a:r>
              <a:rPr lang="en-GB" sz="1200" i="1" u="none" dirty="0" err="1"/>
              <a:t>bedrijventerrein</a:t>
            </a:r>
            <a:r>
              <a:rPr lang="en-GB" sz="1200" i="1" u="none" dirty="0"/>
              <a:t> </a:t>
            </a:r>
            <a:r>
              <a:rPr lang="en-GB" sz="1200" i="1" u="none" dirty="0" err="1"/>
              <a:t>zijn</a:t>
            </a:r>
            <a:r>
              <a:rPr lang="en-GB" sz="1200" i="1" u="none" dirty="0"/>
              <a:t> </a:t>
            </a:r>
            <a:r>
              <a:rPr lang="en-GB" sz="1200" i="1" u="none" dirty="0" err="1"/>
              <a:t>aangeschoven</a:t>
            </a:r>
            <a:r>
              <a:rPr lang="en-GB" sz="1200" i="1" u="none" dirty="0"/>
              <a:t> </a:t>
            </a:r>
            <a:r>
              <a:rPr lang="en-GB" sz="1200" i="1" u="none" dirty="0" err="1"/>
              <a:t>bij</a:t>
            </a:r>
            <a:r>
              <a:rPr lang="en-GB" sz="1200" i="1" u="none" dirty="0"/>
              <a:t> de training)</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1" u="none" dirty="0" err="1"/>
              <a:t>Plenair</a:t>
            </a:r>
            <a:r>
              <a:rPr lang="en-GB" sz="1200" i="1" u="none" dirty="0"/>
              <a:t> (</a:t>
            </a:r>
            <a:r>
              <a:rPr lang="en-GB" sz="1200" i="1" u="none" dirty="0" err="1"/>
              <a:t>aan</a:t>
            </a:r>
            <a:r>
              <a:rPr lang="en-GB" sz="1200" i="1" u="none" dirty="0"/>
              <a:t> </a:t>
            </a:r>
            <a:r>
              <a:rPr lang="en-GB" sz="1200" i="1" u="none" dirty="0" err="1"/>
              <a:t>te</a:t>
            </a:r>
            <a:r>
              <a:rPr lang="en-GB" sz="1200" i="1" u="none" dirty="0"/>
              <a:t> </a:t>
            </a:r>
            <a:r>
              <a:rPr lang="en-GB" sz="1200" i="1" u="none" dirty="0" err="1"/>
              <a:t>raden</a:t>
            </a:r>
            <a:r>
              <a:rPr lang="en-GB" sz="1200" i="1" u="none" dirty="0"/>
              <a:t> voor </a:t>
            </a:r>
            <a:r>
              <a:rPr lang="en-GB" sz="1200" i="1" u="none" dirty="0" err="1"/>
              <a:t>een</a:t>
            </a:r>
            <a:r>
              <a:rPr lang="en-GB" sz="1200" i="1" u="none" dirty="0"/>
              <a:t> </a:t>
            </a:r>
            <a:r>
              <a:rPr lang="en-GB" sz="1200" i="1" u="none" dirty="0" err="1"/>
              <a:t>kleine</a:t>
            </a:r>
            <a:r>
              <a:rPr lang="en-GB" sz="1200" i="1" u="none" dirty="0"/>
              <a:t> </a:t>
            </a:r>
            <a:r>
              <a:rPr lang="en-GB" sz="1200" i="1" u="none" dirty="0" err="1"/>
              <a:t>groep</a:t>
            </a:r>
            <a:r>
              <a:rPr lang="en-GB" sz="1200" i="1" u="none" dirty="0"/>
              <a:t>, of </a:t>
            </a:r>
            <a:r>
              <a:rPr lang="en-GB" sz="1200" i="1" u="none" dirty="0" err="1"/>
              <a:t>wanneer</a:t>
            </a:r>
            <a:r>
              <a:rPr lang="en-GB" sz="1200" i="1" u="none" dirty="0"/>
              <a:t> </a:t>
            </a:r>
            <a:r>
              <a:rPr lang="en-GB" sz="1200" i="1" u="none" dirty="0" err="1"/>
              <a:t>een</a:t>
            </a:r>
            <a:r>
              <a:rPr lang="en-GB" sz="1200" i="1" u="none" dirty="0"/>
              <a:t> </a:t>
            </a:r>
            <a:r>
              <a:rPr lang="en-GB" sz="1200" i="1" u="none" dirty="0" err="1"/>
              <a:t>specifieke</a:t>
            </a:r>
            <a:r>
              <a:rPr lang="en-GB" sz="1200" i="1" u="none" dirty="0"/>
              <a:t> case het </a:t>
            </a:r>
            <a:r>
              <a:rPr lang="en-GB" sz="1200" i="1" u="none" dirty="0" err="1"/>
              <a:t>meest</a:t>
            </a:r>
            <a:r>
              <a:rPr lang="en-GB" sz="1200" i="1" u="none" dirty="0"/>
              <a:t> </a:t>
            </a:r>
            <a:r>
              <a:rPr lang="en-GB" sz="1200" i="1" u="none" dirty="0" err="1"/>
              <a:t>interessant</a:t>
            </a:r>
            <a:r>
              <a:rPr lang="en-GB" sz="1200" i="1" u="none" dirty="0"/>
              <a:t> is)</a:t>
            </a:r>
            <a:endParaRPr lang="en-GB" sz="1200" i="1" dirty="0"/>
          </a:p>
        </p:txBody>
      </p:sp>
      <p:sp>
        <p:nvSpPr>
          <p:cNvPr id="4" name="Slide Number Placeholder 3"/>
          <p:cNvSpPr>
            <a:spLocks noGrp="1"/>
          </p:cNvSpPr>
          <p:nvPr>
            <p:ph type="sldNum" sz="quarter" idx="5"/>
          </p:nvPr>
        </p:nvSpPr>
        <p:spPr/>
        <p:txBody>
          <a:bodyPr/>
          <a:lstStyle/>
          <a:p>
            <a:fld id="{FC42A464-CEEB-46BE-BA78-99FAC69E9C00}" type="slidenum">
              <a:rPr lang="de-DE" smtClean="0"/>
              <a:t>35</a:t>
            </a:fld>
            <a:endParaRPr lang="de-DE"/>
          </a:p>
        </p:txBody>
      </p:sp>
    </p:spTree>
    <p:extLst>
      <p:ext uri="{BB962C8B-B14F-4D97-AF65-F5344CB8AC3E}">
        <p14:creationId xmlns:p14="http://schemas.microsoft.com/office/powerpoint/2010/main" val="11532453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u="sng" dirty="0" err="1"/>
              <a:t>Instructie</a:t>
            </a:r>
            <a:r>
              <a:rPr lang="en-GB" sz="1200" i="1" u="sng" dirty="0"/>
              <a:t> voor de trainer</a:t>
            </a:r>
            <a:r>
              <a:rPr lang="en-GB" sz="1200" i="1" u="none" dirty="0"/>
              <a:t>: </a:t>
            </a:r>
            <a:r>
              <a:rPr lang="en-GB" sz="1200" i="1" u="none" dirty="0" err="1"/>
              <a:t>Dit</a:t>
            </a:r>
            <a:r>
              <a:rPr lang="en-GB" sz="1200" i="1" u="none" dirty="0"/>
              <a:t> is </a:t>
            </a:r>
            <a:r>
              <a:rPr lang="en-GB" sz="1200" i="1" u="none" dirty="0" err="1"/>
              <a:t>een</a:t>
            </a:r>
            <a:r>
              <a:rPr lang="en-GB" sz="1200" i="1" u="none" dirty="0"/>
              <a:t> </a:t>
            </a:r>
            <a:r>
              <a:rPr lang="en-GB" sz="1200" i="1" u="none" dirty="0" err="1"/>
              <a:t>individuele</a:t>
            </a:r>
            <a:r>
              <a:rPr lang="en-GB" sz="1200" i="1" u="none" dirty="0"/>
              <a:t> </a:t>
            </a:r>
            <a:r>
              <a:rPr lang="en-GB" sz="1200" i="1" u="none" dirty="0" err="1"/>
              <a:t>opdracht</a:t>
            </a:r>
            <a:r>
              <a:rPr lang="en-GB" sz="1200" i="1" u="none" dirty="0"/>
              <a:t> voor de </a:t>
            </a:r>
            <a:r>
              <a:rPr lang="en-GB" sz="1200" i="1" u="none" dirty="0" err="1"/>
              <a:t>deelnemers</a:t>
            </a:r>
            <a:endParaRPr lang="en-US" sz="1200" b="0" dirty="0"/>
          </a:p>
          <a:p>
            <a:endParaRPr lang="en-US" sz="1200" b="0" dirty="0"/>
          </a:p>
          <a:p>
            <a:r>
              <a:rPr lang="nl-NL" sz="1200" b="0" dirty="0"/>
              <a:t>Nu hebben jullie allemaal een longlist van potentiële leden van jullie Energieteam, en willen jullie selecteren wie in het team moet worden opgenomen, en hoe zij als externe stakeholders kunnen worden ingeschakeld.</a:t>
            </a:r>
            <a:endParaRPr lang="en-US" sz="1200" b="0" dirty="0"/>
          </a:p>
          <a:p>
            <a:endParaRPr lang="en-US" sz="1200" b="0" dirty="0"/>
          </a:p>
          <a:p>
            <a:r>
              <a:rPr lang="en-US" sz="1200" b="0" dirty="0"/>
              <a:t>Tips:</a:t>
            </a:r>
          </a:p>
          <a:p>
            <a:pPr marL="171450" indent="-171450">
              <a:buFont typeface="Arial" panose="020B0604020202020204" pitchFamily="34" charset="0"/>
              <a:buChar char="•"/>
            </a:pPr>
            <a:r>
              <a:rPr lang="en-US" sz="1200" dirty="0" err="1"/>
              <a:t>Sommige</a:t>
            </a:r>
            <a:r>
              <a:rPr lang="en-US" sz="1200" dirty="0"/>
              <a:t> stakeholders </a:t>
            </a:r>
            <a:r>
              <a:rPr lang="en-US" sz="1200" dirty="0" err="1"/>
              <a:t>kunnen</a:t>
            </a:r>
            <a:r>
              <a:rPr lang="en-US" sz="1200" dirty="0"/>
              <a:t> </a:t>
            </a:r>
            <a:r>
              <a:rPr lang="en-US" sz="1200" dirty="0" err="1"/>
              <a:t>belangrijk</a:t>
            </a:r>
            <a:r>
              <a:rPr lang="en-US" sz="1200" dirty="0"/>
              <a:t> </a:t>
            </a:r>
            <a:r>
              <a:rPr lang="en-US" sz="1200" dirty="0" err="1"/>
              <a:t>zijn</a:t>
            </a:r>
            <a:r>
              <a:rPr lang="en-US" sz="1200" dirty="0"/>
              <a:t>, maar pas in </a:t>
            </a:r>
            <a:r>
              <a:rPr lang="en-US" sz="1200" dirty="0" err="1"/>
              <a:t>een</a:t>
            </a:r>
            <a:r>
              <a:rPr lang="en-US" sz="1200" dirty="0"/>
              <a:t> later stadium.</a:t>
            </a:r>
          </a:p>
          <a:p>
            <a:pPr marL="171450" indent="-171450">
              <a:buFont typeface="Arial" panose="020B0604020202020204" pitchFamily="34" charset="0"/>
              <a:buChar char="•"/>
            </a:pPr>
            <a:r>
              <a:rPr lang="en-US" sz="1200" dirty="0"/>
              <a:t>Stakeholders met </a:t>
            </a:r>
            <a:r>
              <a:rPr lang="en-US" sz="1200" i="1" dirty="0" err="1"/>
              <a:t>grote</a:t>
            </a:r>
            <a:r>
              <a:rPr lang="en-US" sz="1200" i="1" dirty="0"/>
              <a:t> </a:t>
            </a:r>
            <a:r>
              <a:rPr lang="en-US" sz="1200" i="1" dirty="0" err="1"/>
              <a:t>invloed</a:t>
            </a:r>
            <a:r>
              <a:rPr lang="en-US" sz="1200" i="1" dirty="0"/>
              <a:t> </a:t>
            </a:r>
            <a:r>
              <a:rPr lang="en-US" sz="1200" i="1" dirty="0" err="1"/>
              <a:t>en</a:t>
            </a:r>
            <a:r>
              <a:rPr lang="en-US" sz="1200" i="1" dirty="0"/>
              <a:t> </a:t>
            </a:r>
            <a:r>
              <a:rPr lang="en-US" sz="1200" i="1" dirty="0" err="1"/>
              <a:t>een</a:t>
            </a:r>
            <a:r>
              <a:rPr lang="en-US" sz="1200" i="1" dirty="0"/>
              <a:t> (</a:t>
            </a:r>
            <a:r>
              <a:rPr lang="en-US" sz="1200" i="1" dirty="0" err="1"/>
              <a:t>zeer</a:t>
            </a:r>
            <a:r>
              <a:rPr lang="en-US" sz="1200" i="1" dirty="0"/>
              <a:t>) </a:t>
            </a:r>
            <a:r>
              <a:rPr lang="en-US" sz="1200" i="1" dirty="0" err="1"/>
              <a:t>positieve</a:t>
            </a:r>
            <a:r>
              <a:rPr lang="en-US" sz="1200" i="1" dirty="0"/>
              <a:t> </a:t>
            </a:r>
            <a:r>
              <a:rPr lang="en-US" sz="1200" i="1" dirty="0" err="1"/>
              <a:t>instelling</a:t>
            </a:r>
            <a:r>
              <a:rPr lang="en-US" sz="1200" dirty="0"/>
              <a:t> </a:t>
            </a:r>
            <a:r>
              <a:rPr lang="en-US" sz="1200" dirty="0" err="1"/>
              <a:t>zijn</a:t>
            </a:r>
            <a:r>
              <a:rPr lang="en-US" sz="1200" dirty="0"/>
              <a:t> </a:t>
            </a:r>
            <a:r>
              <a:rPr lang="en-US" sz="1200" dirty="0" err="1"/>
              <a:t>naar</a:t>
            </a:r>
            <a:r>
              <a:rPr lang="en-US" sz="1200" dirty="0"/>
              <a:t> </a:t>
            </a:r>
            <a:r>
              <a:rPr lang="en-US" sz="1200" dirty="0" err="1"/>
              <a:t>verwachting</a:t>
            </a:r>
            <a:r>
              <a:rPr lang="en-US" sz="1200" dirty="0"/>
              <a:t> erg </a:t>
            </a:r>
            <a:r>
              <a:rPr lang="en-US" sz="1200" dirty="0" err="1"/>
              <a:t>enthousiast</a:t>
            </a:r>
            <a:r>
              <a:rPr lang="en-US" sz="1200" dirty="0"/>
              <a:t> over </a:t>
            </a:r>
            <a:r>
              <a:rPr lang="en-US" sz="1200" dirty="0" err="1"/>
              <a:t>mogelijke</a:t>
            </a:r>
            <a:r>
              <a:rPr lang="en-US" sz="1200" dirty="0"/>
              <a:t> </a:t>
            </a:r>
            <a:r>
              <a:rPr lang="en-US" sz="1200" dirty="0" err="1"/>
              <a:t>samenwerking</a:t>
            </a:r>
            <a:r>
              <a:rPr lang="en-US" sz="1200" dirty="0"/>
              <a:t>.</a:t>
            </a:r>
          </a:p>
          <a:p>
            <a:pPr marL="171450" indent="-171450">
              <a:buFont typeface="Arial" panose="020B0604020202020204" pitchFamily="34" charset="0"/>
              <a:buChar char="•"/>
            </a:pPr>
            <a:r>
              <a:rPr lang="en-US" sz="1200" dirty="0"/>
              <a:t>Stakeholders met </a:t>
            </a:r>
            <a:r>
              <a:rPr lang="en-US" sz="1200" i="1" dirty="0" err="1"/>
              <a:t>grote</a:t>
            </a:r>
            <a:r>
              <a:rPr lang="en-US" sz="1200" i="1" dirty="0"/>
              <a:t> </a:t>
            </a:r>
            <a:r>
              <a:rPr lang="en-US" sz="1200" i="1" dirty="0" err="1"/>
              <a:t>invloed</a:t>
            </a:r>
            <a:r>
              <a:rPr lang="en-US" sz="1200" i="1" dirty="0"/>
              <a:t> </a:t>
            </a:r>
            <a:r>
              <a:rPr lang="en-US" sz="1200" i="1" dirty="0" err="1"/>
              <a:t>en</a:t>
            </a:r>
            <a:r>
              <a:rPr lang="en-US" sz="1200" i="1" dirty="0"/>
              <a:t> </a:t>
            </a:r>
            <a:r>
              <a:rPr lang="en-US" sz="1200" i="1" dirty="0" err="1"/>
              <a:t>een</a:t>
            </a:r>
            <a:r>
              <a:rPr lang="en-US" sz="1200" i="1" dirty="0"/>
              <a:t> (</a:t>
            </a:r>
            <a:r>
              <a:rPr lang="en-US" sz="1200" i="1" dirty="0" err="1"/>
              <a:t>zeer</a:t>
            </a:r>
            <a:r>
              <a:rPr lang="en-US" sz="1200" i="1" dirty="0"/>
              <a:t>) </a:t>
            </a:r>
            <a:r>
              <a:rPr lang="en-US" sz="1200" i="1" dirty="0" err="1"/>
              <a:t>negatieve</a:t>
            </a:r>
            <a:r>
              <a:rPr lang="en-US" sz="1200" i="1" dirty="0"/>
              <a:t> </a:t>
            </a:r>
            <a:r>
              <a:rPr lang="en-US" sz="1200" i="1" dirty="0" err="1"/>
              <a:t>instelling</a:t>
            </a:r>
            <a:r>
              <a:rPr lang="en-US" sz="1200" dirty="0"/>
              <a:t> </a:t>
            </a:r>
            <a:r>
              <a:rPr lang="en-US" sz="1200" dirty="0" err="1"/>
              <a:t>zijn</a:t>
            </a:r>
            <a:r>
              <a:rPr lang="en-US" sz="1200" dirty="0"/>
              <a:t> </a:t>
            </a:r>
            <a:r>
              <a:rPr lang="en-US" sz="1200" dirty="0" err="1"/>
              <a:t>belangrijke</a:t>
            </a:r>
            <a:r>
              <a:rPr lang="en-US" sz="1200" dirty="0"/>
              <a:t> stakeholders om mee </a:t>
            </a:r>
            <a:r>
              <a:rPr lang="en-US" sz="1200" dirty="0" err="1"/>
              <a:t>te</a:t>
            </a:r>
            <a:r>
              <a:rPr lang="en-US" sz="1200" dirty="0"/>
              <a:t> </a:t>
            </a:r>
            <a:r>
              <a:rPr lang="en-US" sz="1200" dirty="0" err="1"/>
              <a:t>overleggen</a:t>
            </a:r>
            <a:r>
              <a:rPr lang="en-US" sz="1200" dirty="0"/>
              <a:t>. Zij </a:t>
            </a:r>
            <a:r>
              <a:rPr lang="en-US" sz="1200" dirty="0" err="1"/>
              <a:t>kunnen</a:t>
            </a:r>
            <a:r>
              <a:rPr lang="en-US" sz="1200" dirty="0"/>
              <a:t> het </a:t>
            </a:r>
            <a:r>
              <a:rPr lang="en-US" sz="1200" dirty="0" err="1"/>
              <a:t>proces</a:t>
            </a:r>
            <a:r>
              <a:rPr lang="en-US" sz="1200" dirty="0"/>
              <a:t> </a:t>
            </a:r>
            <a:r>
              <a:rPr lang="en-US" sz="1200" dirty="0" err="1"/>
              <a:t>behoorlijk</a:t>
            </a:r>
            <a:r>
              <a:rPr lang="en-US" sz="1200" dirty="0"/>
              <a:t> </a:t>
            </a:r>
            <a:r>
              <a:rPr lang="en-US" sz="1200" dirty="0" err="1"/>
              <a:t>lastig</a:t>
            </a:r>
            <a:r>
              <a:rPr lang="en-US" sz="1200" dirty="0"/>
              <a:t> voor je </a:t>
            </a:r>
            <a:r>
              <a:rPr lang="en-US" sz="1200" dirty="0" err="1"/>
              <a:t>maken</a:t>
            </a:r>
            <a:r>
              <a:rPr lang="en-US" sz="1200" dirty="0"/>
              <a:t>. </a:t>
            </a:r>
            <a:r>
              <a:rPr lang="nl-NL" sz="1200" dirty="0"/>
              <a:t>Het is daarom goed om meer te weten te komen over hun negatieve houding en te kijken of je belemmeringen/twijfels bij hen kunt wegnemen</a:t>
            </a:r>
            <a:r>
              <a:rPr lang="en-US" sz="1200" dirty="0"/>
              <a:t>.</a:t>
            </a:r>
            <a:endParaRPr lang="en-GB" dirty="0"/>
          </a:p>
        </p:txBody>
      </p:sp>
      <p:sp>
        <p:nvSpPr>
          <p:cNvPr id="4" name="Slide Number Placeholder 3"/>
          <p:cNvSpPr>
            <a:spLocks noGrp="1"/>
          </p:cNvSpPr>
          <p:nvPr>
            <p:ph type="sldNum" sz="quarter" idx="5"/>
          </p:nvPr>
        </p:nvSpPr>
        <p:spPr/>
        <p:txBody>
          <a:bodyPr/>
          <a:lstStyle/>
          <a:p>
            <a:fld id="{FC42A464-CEEB-46BE-BA78-99FAC69E9C00}" type="slidenum">
              <a:rPr lang="de-DE" smtClean="0"/>
              <a:t>36</a:t>
            </a:fld>
            <a:endParaRPr lang="de-DE"/>
          </a:p>
        </p:txBody>
      </p:sp>
    </p:spTree>
    <p:extLst>
      <p:ext uri="{BB962C8B-B14F-4D97-AF65-F5344CB8AC3E}">
        <p14:creationId xmlns:p14="http://schemas.microsoft.com/office/powerpoint/2010/main" val="4359691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nl-NL" dirty="0"/>
              <a:t>Vele vormen van samenwerking zijn mogelijk; intensief en minder intensief. En niet iedereen van jouw  longlist hoeft deel uit te maken van het Energieteam. Zoals gezegd helpt het energieteam je met allerlei activiteiten om ondernemers te stimuleren duurzame maatregelen te nemen. Zo kunnen zij helpen bij het selecteren van de beste maatregelen, helpen bij het vinden van financiële steun, meewerken aan de propositie, ambassadeur zijn, etc.</a:t>
            </a:r>
          </a:p>
          <a:p>
            <a:pPr marL="0" indent="0">
              <a:buFont typeface="Arial" panose="020B0604020202020204" pitchFamily="34" charset="0"/>
              <a:buNone/>
            </a:pPr>
            <a:endParaRPr lang="en-US" dirty="0"/>
          </a:p>
          <a:p>
            <a:pPr marL="0" indent="0">
              <a:buFont typeface="Arial" panose="020B0604020202020204" pitchFamily="34" charset="0"/>
              <a:buNone/>
            </a:pPr>
            <a:r>
              <a:rPr lang="nl-NL" dirty="0"/>
              <a:t>Bepaal voor elke stakeholder wat hun beoogde rol is en of ze deel uit moeten maken van het Energieteam.</a:t>
            </a:r>
            <a:endParaRPr lang="en-US" dirty="0"/>
          </a:p>
          <a:p>
            <a:pPr marL="171450" indent="-171450">
              <a:buFontTx/>
              <a:buChar char="-"/>
            </a:pPr>
            <a:r>
              <a:rPr lang="nl-NL" dirty="0"/>
              <a:t>In eerste instantie moet iemand het Energieteam enthousiasmeren en ‘trekken’ om ze op één lijn te krijgen en te activeren. Deze rol past vaak het beste bij een </a:t>
            </a:r>
            <a:r>
              <a:rPr lang="nl-NL" dirty="0" err="1"/>
              <a:t>Trusted</a:t>
            </a:r>
            <a:r>
              <a:rPr lang="nl-NL" dirty="0"/>
              <a:t> Partner. Gaandeweg kun je deze rol meer beperken en ervoor zorgen dat anderen ook het voortouw nemen. Door het voorzitterschap van de vergaderingen te laten rouleren, kan dit gestimuleerd worden</a:t>
            </a:r>
            <a:r>
              <a:rPr lang="en-US" dirty="0"/>
              <a:t>.</a:t>
            </a:r>
          </a:p>
          <a:p>
            <a:pPr marL="171450" indent="-171450">
              <a:buFontTx/>
              <a:buChar char="-"/>
            </a:pPr>
            <a:r>
              <a:rPr lang="nl-NL" dirty="0"/>
              <a:t>Als er veel verschillende onderwerpen zijn, kun je binnen het Energieteam werkgroepen benoemen. Elke werkgroep heeft een voorzitter nodig</a:t>
            </a:r>
            <a:r>
              <a:rPr lang="en-US" dirty="0"/>
              <a:t>.</a:t>
            </a:r>
          </a:p>
          <a:p>
            <a:pPr marL="171450" indent="-171450">
              <a:buFontTx/>
              <a:buChar char="-"/>
            </a:pPr>
            <a:r>
              <a:rPr lang="en-US" dirty="0" err="1"/>
              <a:t>Gebruik</a:t>
            </a:r>
            <a:r>
              <a:rPr lang="en-US" dirty="0"/>
              <a:t> de </a:t>
            </a:r>
            <a:r>
              <a:rPr lang="en-US" dirty="0" err="1"/>
              <a:t>gemeente</a:t>
            </a:r>
            <a:r>
              <a:rPr lang="en-US" dirty="0"/>
              <a:t> </a:t>
            </a:r>
            <a:r>
              <a:rPr lang="en-US" dirty="0" err="1"/>
              <a:t>als</a:t>
            </a:r>
            <a:r>
              <a:rPr lang="en-US" dirty="0"/>
              <a:t> </a:t>
            </a:r>
            <a:r>
              <a:rPr lang="en-US" dirty="0" err="1"/>
              <a:t>adviseur</a:t>
            </a:r>
            <a:r>
              <a:rPr lang="en-US" dirty="0"/>
              <a:t> voor het </a:t>
            </a:r>
            <a:r>
              <a:rPr lang="en-US" dirty="0" err="1"/>
              <a:t>Energieteam</a:t>
            </a:r>
            <a:r>
              <a:rPr lang="en-US" dirty="0"/>
              <a:t>.</a:t>
            </a:r>
          </a:p>
          <a:p>
            <a:pPr marL="171450" indent="-171450">
              <a:buFontTx/>
              <a:buChar char="-"/>
            </a:pPr>
            <a:r>
              <a:rPr lang="nl-NL" dirty="0"/>
              <a:t>Als er een bestuur van het bedrijventerrein is: Zorg dat het bestuur jouw  plannen steunt en geef hen een expliciete rol</a:t>
            </a:r>
            <a:r>
              <a:rPr lang="en-US" dirty="0"/>
              <a:t>.</a:t>
            </a:r>
          </a:p>
          <a:p>
            <a:pPr marL="171450" indent="-171450">
              <a:buFontTx/>
              <a:buChar char="-"/>
            </a:pPr>
            <a:r>
              <a:rPr lang="nl-NL" sz="1200" dirty="0"/>
              <a:t>Probeer gebruik te maken van de sterke punten van mensen. Is er bijvoorbeeld een enthousiaste, inspirerende ondernemer die als boegbeeld kan fungeren? Is er iemand met financiële expertise die de rol van financieel adviseur kan vervullen? </a:t>
            </a:r>
            <a:r>
              <a:rPr lang="en-US" sz="1200" dirty="0"/>
              <a:t>Etc.</a:t>
            </a:r>
            <a:endParaRPr lang="en-US" dirty="0"/>
          </a:p>
          <a:p>
            <a:pPr marL="171450" indent="-171450">
              <a:buFontTx/>
              <a:buChar cha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Er zijn ook bedrijven die de begeleiding door dit proces faciliteren. Als je beperkte middelen hebt, kan het interessant zijn om daar eens naar te kijken</a:t>
            </a:r>
            <a:r>
              <a:rPr lang="en-US" dirty="0"/>
              <a:t>.</a:t>
            </a:r>
          </a:p>
        </p:txBody>
      </p:sp>
      <p:sp>
        <p:nvSpPr>
          <p:cNvPr id="4" name="Slide Number Placeholder 3"/>
          <p:cNvSpPr>
            <a:spLocks noGrp="1"/>
          </p:cNvSpPr>
          <p:nvPr>
            <p:ph type="sldNum" sz="quarter" idx="5"/>
          </p:nvPr>
        </p:nvSpPr>
        <p:spPr/>
        <p:txBody>
          <a:bodyPr/>
          <a:lstStyle/>
          <a:p>
            <a:fld id="{FC42A464-CEEB-46BE-BA78-99FAC69E9C00}" type="slidenum">
              <a:rPr lang="de-DE" smtClean="0"/>
              <a:t>37</a:t>
            </a:fld>
            <a:endParaRPr lang="de-DE"/>
          </a:p>
        </p:txBody>
      </p:sp>
    </p:spTree>
    <p:extLst>
      <p:ext uri="{BB962C8B-B14F-4D97-AF65-F5344CB8AC3E}">
        <p14:creationId xmlns:p14="http://schemas.microsoft.com/office/powerpoint/2010/main" val="30822590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dirty="0"/>
              <a:t>Tips voor het </a:t>
            </a:r>
            <a:r>
              <a:rPr lang="en-US" sz="1200" dirty="0" err="1"/>
              <a:t>benaderen</a:t>
            </a:r>
            <a:r>
              <a:rPr lang="en-US" sz="1200" dirty="0"/>
              <a:t> van stakeholders:</a:t>
            </a:r>
          </a:p>
          <a:p>
            <a:pPr marL="171450" indent="-171450">
              <a:buFont typeface="Arial" panose="020B0604020202020204" pitchFamily="34" charset="0"/>
              <a:buChar char="•"/>
            </a:pPr>
            <a:r>
              <a:rPr lang="nl-NL" sz="1200" dirty="0"/>
              <a:t>Benader een aantal stakeholders persoonlijk om te vragen of ze deel willen uitmaken van het energieteam. Geef aan "</a:t>
            </a:r>
            <a:r>
              <a:rPr lang="nl-NL" sz="1200" dirty="0" err="1"/>
              <a:t>what's</a:t>
            </a:r>
            <a:r>
              <a:rPr lang="nl-NL" sz="1200" dirty="0"/>
              <a:t> in </a:t>
            </a:r>
            <a:r>
              <a:rPr lang="nl-NL" sz="1200" dirty="0" err="1"/>
              <a:t>it</a:t>
            </a:r>
            <a:r>
              <a:rPr lang="nl-NL" sz="1200" dirty="0"/>
              <a:t> </a:t>
            </a:r>
            <a:r>
              <a:rPr lang="nl-NL" sz="1200" dirty="0" err="1"/>
              <a:t>for</a:t>
            </a:r>
            <a:r>
              <a:rPr lang="nl-NL" sz="1200" dirty="0"/>
              <a:t> </a:t>
            </a:r>
            <a:r>
              <a:rPr lang="nl-NL" sz="1200" dirty="0" err="1"/>
              <a:t>them</a:t>
            </a:r>
            <a:r>
              <a:rPr lang="nl-NL" sz="1200" dirty="0"/>
              <a:t>". Voordelen zijn bijvoorbeeld: positieve PR, netwerken met andere ondernemers, korting op acties en het vergroten van kennis over energiebesparing</a:t>
            </a:r>
            <a:r>
              <a:rPr lang="en-US" sz="1200" dirty="0"/>
              <a:t>.</a:t>
            </a:r>
          </a:p>
          <a:p>
            <a:pPr marL="171450" indent="-171450">
              <a:buFont typeface="Arial" panose="020B0604020202020204" pitchFamily="34" charset="0"/>
              <a:buChar char="•"/>
            </a:pPr>
            <a:r>
              <a:rPr lang="nl-NL" sz="1200" dirty="0"/>
              <a:t>Kies een paar stakeholders die een (zeer) positieve instelling hebben en liefst veel invloed. Kijk of je de stakeholder met de meest negatieve houding kunt motiveren om zich aan te sluiten bij het energieteam. Deze andere - kritische - blik kan waardevolle input leveren. Deelname aan het energieteam kan deze stakeholder wellicht overtuigen van het belang van het initiatief</a:t>
            </a:r>
            <a:r>
              <a:rPr lang="en-US" sz="1200" dirty="0"/>
              <a:t>.</a:t>
            </a:r>
            <a:endParaRPr lang="en-GB" sz="1200" dirty="0"/>
          </a:p>
          <a:p>
            <a:pPr marL="171450" indent="-171450">
              <a:buFont typeface="Arial" panose="020B0604020202020204" pitchFamily="34" charset="0"/>
              <a:buChar char="•"/>
            </a:pPr>
            <a:r>
              <a:rPr lang="nl-NL" sz="1200" dirty="0"/>
              <a:t>Praat met de stakeholders over hun beoogde rol. Zorg ervoor dat de verschillende stakeholders elkaar aanvullen in de rollen die zij kunnen vervullen.</a:t>
            </a:r>
            <a:endParaRPr lang="en-US" sz="1200" dirty="0"/>
          </a:p>
          <a:p>
            <a:pPr marL="171450" indent="-171450">
              <a:buFont typeface="Arial" panose="020B0604020202020204" pitchFamily="34" charset="0"/>
              <a:buChar char="•"/>
            </a:pPr>
            <a:r>
              <a:rPr lang="nl-NL" sz="1200" dirty="0"/>
              <a:t>Zorg ervoor dat alle partijen die samenwerken dezelfde ideeën hebben over het doel van de samenwerking.</a:t>
            </a:r>
            <a:endParaRPr lang="en-US" sz="1200" dirty="0"/>
          </a:p>
          <a:p>
            <a:endParaRPr lang="en-GB" dirty="0"/>
          </a:p>
        </p:txBody>
      </p:sp>
      <p:sp>
        <p:nvSpPr>
          <p:cNvPr id="4" name="Slide Number Placeholder 3"/>
          <p:cNvSpPr>
            <a:spLocks noGrp="1"/>
          </p:cNvSpPr>
          <p:nvPr>
            <p:ph type="sldNum" sz="quarter" idx="5"/>
          </p:nvPr>
        </p:nvSpPr>
        <p:spPr/>
        <p:txBody>
          <a:bodyPr/>
          <a:lstStyle/>
          <a:p>
            <a:fld id="{FC42A464-CEEB-46BE-BA78-99FAC69E9C00}" type="slidenum">
              <a:rPr lang="de-DE" smtClean="0"/>
              <a:t>38</a:t>
            </a:fld>
            <a:endParaRPr lang="de-DE"/>
          </a:p>
        </p:txBody>
      </p:sp>
    </p:spTree>
    <p:extLst>
      <p:ext uri="{BB962C8B-B14F-4D97-AF65-F5344CB8AC3E}">
        <p14:creationId xmlns:p14="http://schemas.microsoft.com/office/powerpoint/2010/main" val="8737189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fld id="{FC42A464-CEEB-46BE-BA78-99FAC69E9C00}" type="slidenum">
              <a:rPr lang="de-DE" smtClean="0"/>
              <a:t>39</a:t>
            </a:fld>
            <a:endParaRPr lang="de-DE"/>
          </a:p>
        </p:txBody>
      </p:sp>
    </p:spTree>
    <p:extLst>
      <p:ext uri="{BB962C8B-B14F-4D97-AF65-F5344CB8AC3E}">
        <p14:creationId xmlns:p14="http://schemas.microsoft.com/office/powerpoint/2010/main" val="4288282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i="1" u="sng" dirty="0" err="1"/>
              <a:t>Instructies</a:t>
            </a:r>
            <a:r>
              <a:rPr lang="en-GB" i="1" u="sng" dirty="0"/>
              <a:t> voor de Trainer</a:t>
            </a:r>
            <a:r>
              <a:rPr lang="en-GB" i="1" u="none" dirty="0"/>
              <a:t>: </a:t>
            </a:r>
            <a:r>
              <a:rPr lang="en-GB" i="1" dirty="0" err="1"/>
              <a:t>Gebruik</a:t>
            </a:r>
            <a:r>
              <a:rPr lang="en-GB" i="1" dirty="0"/>
              <a:t> </a:t>
            </a:r>
            <a:r>
              <a:rPr lang="en-GB" i="1" dirty="0" err="1"/>
              <a:t>deze</a:t>
            </a:r>
            <a:r>
              <a:rPr lang="en-GB" i="1" dirty="0"/>
              <a:t> slide (of </a:t>
            </a:r>
            <a:r>
              <a:rPr lang="en-GB" i="1" dirty="0" err="1"/>
              <a:t>een</a:t>
            </a:r>
            <a:r>
              <a:rPr lang="en-GB" i="1" dirty="0"/>
              <a:t> </a:t>
            </a:r>
            <a:r>
              <a:rPr lang="en-GB" i="1" dirty="0" err="1"/>
              <a:t>vergelijkbare</a:t>
            </a:r>
            <a:r>
              <a:rPr lang="en-GB" i="1" dirty="0"/>
              <a:t>) om </a:t>
            </a:r>
            <a:r>
              <a:rPr lang="en-GB" i="1" dirty="0" err="1"/>
              <a:t>jezelf</a:t>
            </a:r>
            <a:r>
              <a:rPr lang="en-GB" i="1" dirty="0"/>
              <a:t> </a:t>
            </a:r>
            <a:r>
              <a:rPr lang="en-GB" i="1" dirty="0" err="1"/>
              <a:t>te</a:t>
            </a:r>
            <a:r>
              <a:rPr lang="en-GB" i="1" dirty="0"/>
              <a:t> </a:t>
            </a:r>
            <a:r>
              <a:rPr lang="en-GB" i="1" dirty="0" err="1"/>
              <a:t>introduceren</a:t>
            </a:r>
            <a:r>
              <a:rPr lang="en-GB" i="1" dirty="0"/>
              <a:t> </a:t>
            </a:r>
            <a:r>
              <a:rPr lang="en-GB" i="1" dirty="0" err="1"/>
              <a:t>bij</a:t>
            </a:r>
            <a:r>
              <a:rPr lang="en-GB" i="1" dirty="0"/>
              <a:t> de </a:t>
            </a:r>
            <a:r>
              <a:rPr lang="en-GB" i="1" dirty="0" err="1"/>
              <a:t>groep</a:t>
            </a:r>
            <a:r>
              <a:rPr lang="en-GB" i="1" dirty="0"/>
              <a:t>, EN om de </a:t>
            </a:r>
            <a:r>
              <a:rPr lang="en-GB" i="1" dirty="0" err="1"/>
              <a:t>deelnemers</a:t>
            </a:r>
            <a:r>
              <a:rPr lang="en-GB" i="1" dirty="0"/>
              <a:t> </a:t>
            </a:r>
            <a:r>
              <a:rPr lang="en-GB" i="1" dirty="0" err="1"/>
              <a:t>zich</a:t>
            </a:r>
            <a:r>
              <a:rPr lang="en-GB" i="1" dirty="0"/>
              <a:t> </a:t>
            </a:r>
            <a:r>
              <a:rPr lang="en-GB" i="1" dirty="0" err="1"/>
              <a:t>aan</a:t>
            </a:r>
            <a:r>
              <a:rPr lang="en-GB" i="1" dirty="0"/>
              <a:t> </a:t>
            </a:r>
            <a:r>
              <a:rPr lang="en-GB" i="1" dirty="0" err="1"/>
              <a:t>elkaar</a:t>
            </a:r>
            <a:r>
              <a:rPr lang="en-GB" i="1" dirty="0"/>
              <a:t> voor </a:t>
            </a:r>
            <a:r>
              <a:rPr lang="en-GB" i="1" dirty="0" err="1"/>
              <a:t>te</a:t>
            </a:r>
            <a:r>
              <a:rPr lang="en-GB" i="1" dirty="0"/>
              <a:t> laten </a:t>
            </a:r>
            <a:r>
              <a:rPr lang="en-GB" i="1" dirty="0" err="1"/>
              <a:t>stellen</a:t>
            </a:r>
            <a:r>
              <a:rPr lang="en-GB" i="1" dirty="0"/>
              <a:t> in </a:t>
            </a:r>
            <a:r>
              <a:rPr lang="en-GB" i="1" dirty="0" err="1"/>
              <a:t>een</a:t>
            </a:r>
            <a:r>
              <a:rPr lang="en-GB" i="1" dirty="0"/>
              <a:t> ‘ronde-</a:t>
            </a:r>
            <a:r>
              <a:rPr lang="en-GB" i="1" dirty="0" err="1"/>
              <a:t>tafel</a:t>
            </a:r>
            <a:r>
              <a:rPr lang="en-GB" i="1" dirty="0"/>
              <a:t>’ </a:t>
            </a:r>
            <a:r>
              <a:rPr lang="en-GB" i="1" dirty="0" err="1"/>
              <a:t>sessie</a:t>
            </a:r>
            <a:r>
              <a:rPr lang="en-GB" i="1" dirty="0"/>
              <a:t>. </a:t>
            </a:r>
          </a:p>
          <a:p>
            <a:r>
              <a:rPr lang="en-GB" i="1" dirty="0"/>
              <a:t>Begin </a:t>
            </a:r>
            <a:r>
              <a:rPr lang="en-GB" i="1" dirty="0" err="1"/>
              <a:t>bij</a:t>
            </a:r>
            <a:r>
              <a:rPr lang="en-GB" i="1" dirty="0"/>
              <a:t> </a:t>
            </a:r>
            <a:r>
              <a:rPr lang="en-GB" i="1" dirty="0" err="1"/>
              <a:t>jezelf</a:t>
            </a:r>
            <a:r>
              <a:rPr lang="en-GB" i="1" dirty="0"/>
              <a:t>: Wie ben je/</a:t>
            </a:r>
            <a:r>
              <a:rPr lang="en-GB" i="1" dirty="0" err="1"/>
              <a:t>zijn</a:t>
            </a:r>
            <a:r>
              <a:rPr lang="en-GB" i="1" dirty="0"/>
              <a:t> </a:t>
            </a:r>
            <a:r>
              <a:rPr lang="en-GB" i="1" dirty="0" err="1"/>
              <a:t>jullie</a:t>
            </a:r>
            <a:r>
              <a:rPr lang="en-GB" i="1" dirty="0"/>
              <a:t>? Wat is </a:t>
            </a:r>
            <a:r>
              <a:rPr lang="en-GB" i="1" dirty="0" err="1"/>
              <a:t>jouw</a:t>
            </a:r>
            <a:r>
              <a:rPr lang="en-GB" i="1" dirty="0"/>
              <a:t> </a:t>
            </a:r>
            <a:r>
              <a:rPr lang="en-GB" i="1" dirty="0" err="1"/>
              <a:t>rol</a:t>
            </a:r>
            <a:r>
              <a:rPr lang="en-GB" i="1" dirty="0"/>
              <a:t> en </a:t>
            </a:r>
            <a:r>
              <a:rPr lang="en-GB" i="1" dirty="0" err="1"/>
              <a:t>ervaring</a:t>
            </a:r>
            <a:r>
              <a:rPr lang="en-GB" i="1" dirty="0"/>
              <a:t> in het </a:t>
            </a:r>
            <a:r>
              <a:rPr lang="en-GB" i="1" dirty="0" err="1"/>
              <a:t>werken</a:t>
            </a:r>
            <a:r>
              <a:rPr lang="en-GB" i="1" dirty="0"/>
              <a:t> met </a:t>
            </a:r>
            <a:r>
              <a:rPr lang="en-GB" i="1" dirty="0" err="1"/>
              <a:t>energiebesparing</a:t>
            </a:r>
            <a:r>
              <a:rPr lang="en-GB" i="1" dirty="0"/>
              <a:t> in het MKB? Met </a:t>
            </a:r>
            <a:r>
              <a:rPr lang="en-GB" i="1" dirty="0" err="1"/>
              <a:t>netwerken</a:t>
            </a:r>
            <a:r>
              <a:rPr lang="en-GB" i="1" dirty="0"/>
              <a:t> en </a:t>
            </a:r>
            <a:r>
              <a:rPr lang="en-GB" i="1" dirty="0" err="1"/>
              <a:t>collectieve</a:t>
            </a:r>
            <a:r>
              <a:rPr lang="en-GB" i="1" dirty="0"/>
              <a:t> </a:t>
            </a:r>
            <a:r>
              <a:rPr lang="en-GB" i="1" dirty="0" err="1"/>
              <a:t>benaderingen</a:t>
            </a:r>
            <a:r>
              <a:rPr lang="en-GB" i="1" dirty="0"/>
              <a:t>?</a:t>
            </a:r>
          </a:p>
          <a:p>
            <a:r>
              <a:rPr lang="en-GB" i="1" dirty="0"/>
              <a:t>Vat </a:t>
            </a:r>
            <a:r>
              <a:rPr lang="en-GB" i="1" dirty="0" err="1"/>
              <a:t>samen</a:t>
            </a:r>
            <a:r>
              <a:rPr lang="en-GB" i="1" dirty="0"/>
              <a:t> </a:t>
            </a:r>
            <a:r>
              <a:rPr lang="en-GB" i="1" dirty="0" err="1"/>
              <a:t>na</a:t>
            </a:r>
            <a:r>
              <a:rPr lang="en-GB" i="1" dirty="0"/>
              <a:t> de ronde </a:t>
            </a:r>
            <a:r>
              <a:rPr lang="en-GB" i="1" dirty="0" err="1"/>
              <a:t>tafel</a:t>
            </a:r>
            <a:r>
              <a:rPr lang="en-GB" i="1" dirty="0"/>
              <a:t> </a:t>
            </a:r>
            <a:r>
              <a:rPr lang="en-GB" i="1" dirty="0" err="1"/>
              <a:t>sessie</a:t>
            </a:r>
            <a:r>
              <a:rPr lang="en-GB" i="1" dirty="0"/>
              <a:t>.</a:t>
            </a:r>
          </a:p>
          <a:p>
            <a:endParaRPr lang="de-DE" b="0" i="1" dirty="0"/>
          </a:p>
          <a:p>
            <a:r>
              <a:rPr lang="de-DE" b="0" i="1" dirty="0" err="1"/>
              <a:t>Onderzoek</a:t>
            </a:r>
            <a:r>
              <a:rPr lang="de-DE" b="0" i="1" dirty="0"/>
              <a:t> (</a:t>
            </a:r>
            <a:r>
              <a:rPr lang="de-DE" b="0" i="1" dirty="0" err="1"/>
              <a:t>bij</a:t>
            </a:r>
            <a:r>
              <a:rPr lang="de-DE" b="0" i="1" dirty="0"/>
              <a:t> </a:t>
            </a:r>
            <a:r>
              <a:rPr lang="de-DE" b="0" i="1" dirty="0" err="1"/>
              <a:t>voorkeur</a:t>
            </a:r>
            <a:r>
              <a:rPr lang="de-DE" b="0" i="1" dirty="0"/>
              <a:t> voor </a:t>
            </a:r>
            <a:r>
              <a:rPr lang="de-DE" b="0" i="1" dirty="0" err="1"/>
              <a:t>aanvang</a:t>
            </a:r>
            <a:r>
              <a:rPr lang="de-DE" b="0" i="1" dirty="0"/>
              <a:t> van de </a:t>
            </a:r>
            <a:r>
              <a:rPr lang="de-DE" b="0" i="1" dirty="0" err="1"/>
              <a:t>training</a:t>
            </a:r>
            <a:r>
              <a:rPr lang="de-DE" b="0" i="1" dirty="0"/>
              <a:t>) </a:t>
            </a:r>
            <a:r>
              <a:rPr lang="de-DE" b="0" i="1" dirty="0" err="1"/>
              <a:t>of</a:t>
            </a:r>
            <a:r>
              <a:rPr lang="de-DE" b="0" i="1" dirty="0"/>
              <a:t> </a:t>
            </a:r>
            <a:r>
              <a:rPr lang="de-DE" b="0" i="1" dirty="0" err="1"/>
              <a:t>zij</a:t>
            </a:r>
            <a:r>
              <a:rPr lang="de-DE" b="0" i="1" dirty="0"/>
              <a:t> </a:t>
            </a:r>
            <a:r>
              <a:rPr lang="de-DE" b="0" i="1" dirty="0" err="1"/>
              <a:t>een</a:t>
            </a:r>
            <a:r>
              <a:rPr lang="de-DE" b="0" i="1" dirty="0"/>
              <a:t> </a:t>
            </a:r>
            <a:r>
              <a:rPr lang="de-DE" b="0" i="1" dirty="0" err="1"/>
              <a:t>rol</a:t>
            </a:r>
            <a:r>
              <a:rPr lang="de-DE" b="0" i="1" dirty="0"/>
              <a:t> </a:t>
            </a:r>
            <a:r>
              <a:rPr lang="de-DE" b="0" i="1" dirty="0" err="1"/>
              <a:t>vervullen</a:t>
            </a:r>
            <a:r>
              <a:rPr lang="de-DE" b="0" i="1" dirty="0"/>
              <a:t> als </a:t>
            </a:r>
            <a:r>
              <a:rPr lang="de-DE" b="0" i="1" dirty="0" err="1"/>
              <a:t>Trusted</a:t>
            </a:r>
            <a:r>
              <a:rPr lang="de-DE" b="0" i="1" dirty="0"/>
              <a:t> Partner (TP) </a:t>
            </a:r>
            <a:r>
              <a:rPr lang="de-DE" b="0" i="1" dirty="0" err="1"/>
              <a:t>of</a:t>
            </a:r>
            <a:r>
              <a:rPr lang="de-DE" b="0" i="1" dirty="0"/>
              <a:t> als </a:t>
            </a:r>
            <a:r>
              <a:rPr lang="de-DE" b="0" i="1" dirty="0" err="1"/>
              <a:t>Energieadviseur</a:t>
            </a:r>
            <a:r>
              <a:rPr lang="de-DE" b="0" i="1" dirty="0"/>
              <a:t>. </a:t>
            </a:r>
            <a:r>
              <a:rPr lang="nl-NL" b="0" i="1" dirty="0"/>
              <a:t>Hoewel Unit 1 van deze opleiding voor beide groepen interessant zal zijn, verwachten we dat Unit 2 vooral interessant is voor Energieadviseurs of voor energiemanagers binnen grotere MKB bedrijven.</a:t>
            </a:r>
          </a:p>
          <a:p>
            <a:endParaRPr lang="de-DE" b="0" i="1" dirty="0"/>
          </a:p>
          <a:p>
            <a:r>
              <a:rPr lang="de-DE" b="0" i="0" dirty="0" err="1"/>
              <a:t>Voordat</a:t>
            </a:r>
            <a:r>
              <a:rPr lang="de-DE" b="0" i="0" dirty="0"/>
              <a:t> </a:t>
            </a:r>
            <a:r>
              <a:rPr lang="de-DE" b="0" i="0" dirty="0" err="1"/>
              <a:t>we</a:t>
            </a:r>
            <a:r>
              <a:rPr lang="de-DE" b="0" i="0" dirty="0"/>
              <a:t> beginnen </a:t>
            </a:r>
            <a:r>
              <a:rPr lang="de-DE" b="0" i="0" dirty="0" err="1"/>
              <a:t>houden</a:t>
            </a:r>
            <a:r>
              <a:rPr lang="de-DE" b="0" i="0" dirty="0"/>
              <a:t> </a:t>
            </a:r>
            <a:r>
              <a:rPr lang="de-DE" b="0" i="0" dirty="0" err="1"/>
              <a:t>we</a:t>
            </a:r>
            <a:r>
              <a:rPr lang="de-DE" b="0" i="0" dirty="0"/>
              <a:t> </a:t>
            </a:r>
            <a:r>
              <a:rPr lang="de-DE" b="0" i="0" dirty="0" err="1"/>
              <a:t>een</a:t>
            </a:r>
            <a:r>
              <a:rPr lang="de-DE" b="0" i="0" dirty="0"/>
              <a:t> </a:t>
            </a:r>
            <a:r>
              <a:rPr lang="de-DE" b="0" i="0" dirty="0" err="1"/>
              <a:t>introductieronde</a:t>
            </a:r>
            <a:r>
              <a:rPr lang="de-DE" b="0" i="0" dirty="0"/>
              <a:t>. Elke </a:t>
            </a:r>
            <a:r>
              <a:rPr lang="de-DE" b="0" i="0" dirty="0" err="1"/>
              <a:t>deelnemer</a:t>
            </a:r>
            <a:r>
              <a:rPr lang="de-DE" b="0" i="0" dirty="0"/>
              <a:t> </a:t>
            </a:r>
            <a:r>
              <a:rPr lang="de-DE" b="0" i="0" dirty="0" err="1"/>
              <a:t>kan</a:t>
            </a:r>
            <a:r>
              <a:rPr lang="de-DE" b="0" i="0" dirty="0"/>
              <a:t> beginnen </a:t>
            </a:r>
            <a:r>
              <a:rPr lang="de-DE" b="0" i="0" dirty="0" err="1"/>
              <a:t>met</a:t>
            </a:r>
            <a:r>
              <a:rPr lang="de-DE" b="0" i="0" dirty="0"/>
              <a:t> </a:t>
            </a:r>
            <a:r>
              <a:rPr lang="de-DE" b="0" i="0" dirty="0" err="1"/>
              <a:t>het</a:t>
            </a:r>
            <a:r>
              <a:rPr lang="de-DE" b="0" i="0" dirty="0"/>
              <a:t> </a:t>
            </a:r>
            <a:r>
              <a:rPr lang="de-DE" b="0" i="0" dirty="0" err="1"/>
              <a:t>beantwoorden</a:t>
            </a:r>
            <a:r>
              <a:rPr lang="de-DE" b="0" i="0" dirty="0"/>
              <a:t> van de </a:t>
            </a:r>
            <a:r>
              <a:rPr lang="de-DE" b="0" i="0" dirty="0" err="1"/>
              <a:t>volgende</a:t>
            </a:r>
            <a:r>
              <a:rPr lang="de-DE" b="0" i="0" dirty="0"/>
              <a:t> </a:t>
            </a:r>
            <a:r>
              <a:rPr lang="de-DE" b="0" i="0" dirty="0" err="1"/>
              <a:t>vragen</a:t>
            </a:r>
            <a:r>
              <a:rPr lang="de-DE" b="0" i="0" dirty="0"/>
              <a:t>: </a:t>
            </a:r>
          </a:p>
          <a:p>
            <a:pPr marL="228600" indent="-228600">
              <a:buFont typeface="+mj-lt"/>
              <a:buAutoNum type="arabicPeriod"/>
            </a:pPr>
            <a:r>
              <a:rPr lang="en-GB" dirty="0"/>
              <a:t>Wie ben je? (Naam, </a:t>
            </a:r>
            <a:r>
              <a:rPr lang="en-GB" dirty="0" err="1"/>
              <a:t>organisatie</a:t>
            </a:r>
            <a:r>
              <a:rPr lang="en-GB" dirty="0"/>
              <a:t>)</a:t>
            </a:r>
          </a:p>
          <a:p>
            <a:pPr marL="228600" indent="-228600">
              <a:buFont typeface="+mj-lt"/>
              <a:buAutoNum type="arabicPeriod"/>
            </a:pPr>
            <a:r>
              <a:rPr lang="en-GB" dirty="0"/>
              <a:t>Wat is </a:t>
            </a:r>
            <a:r>
              <a:rPr lang="en-GB" dirty="0" err="1"/>
              <a:t>jouw</a:t>
            </a:r>
            <a:r>
              <a:rPr lang="en-GB" dirty="0"/>
              <a:t>  </a:t>
            </a:r>
            <a:r>
              <a:rPr lang="en-GB" dirty="0" err="1"/>
              <a:t>ervaring</a:t>
            </a:r>
            <a:r>
              <a:rPr lang="en-GB" dirty="0"/>
              <a:t> met </a:t>
            </a:r>
            <a:r>
              <a:rPr lang="en-GB" dirty="0" err="1"/>
              <a:t>ondersteuning</a:t>
            </a:r>
            <a:r>
              <a:rPr lang="en-GB" dirty="0"/>
              <a:t> van/</a:t>
            </a:r>
            <a:r>
              <a:rPr lang="en-GB" dirty="0" err="1"/>
              <a:t>interactie</a:t>
            </a:r>
            <a:r>
              <a:rPr lang="en-GB" dirty="0"/>
              <a:t> met MKB’s? (</a:t>
            </a:r>
            <a:r>
              <a:rPr lang="en-GB" dirty="0" err="1"/>
              <a:t>Energiegerelateerd</a:t>
            </a:r>
            <a:r>
              <a:rPr lang="en-GB" dirty="0"/>
              <a:t> of </a:t>
            </a:r>
            <a:r>
              <a:rPr lang="en-GB" dirty="0" err="1"/>
              <a:t>niet</a:t>
            </a:r>
            <a:r>
              <a:rPr lang="en-GB" dirty="0"/>
              <a:t>!)</a:t>
            </a:r>
          </a:p>
          <a:p>
            <a:pPr marL="228600" indent="-228600">
              <a:buFont typeface="+mj-lt"/>
              <a:buAutoNum type="arabicPeriod"/>
            </a:pPr>
            <a:r>
              <a:rPr lang="en-GB" dirty="0"/>
              <a:t>Wat </a:t>
            </a:r>
            <a:r>
              <a:rPr lang="en-GB" dirty="0" err="1"/>
              <a:t>verwacht</a:t>
            </a:r>
            <a:r>
              <a:rPr lang="en-GB" dirty="0"/>
              <a:t> je van </a:t>
            </a:r>
            <a:r>
              <a:rPr lang="en-GB" dirty="0" err="1"/>
              <a:t>deze</a:t>
            </a:r>
            <a:r>
              <a:rPr lang="en-GB" dirty="0"/>
              <a:t> training?</a:t>
            </a:r>
          </a:p>
          <a:p>
            <a:pPr marL="0" indent="0">
              <a:buFontTx/>
              <a:buNone/>
            </a:pPr>
            <a:endParaRPr lang="en-GB" dirty="0"/>
          </a:p>
        </p:txBody>
      </p:sp>
      <p:sp>
        <p:nvSpPr>
          <p:cNvPr id="4" name="Platshållare för bildnummer 3"/>
          <p:cNvSpPr>
            <a:spLocks noGrp="1"/>
          </p:cNvSpPr>
          <p:nvPr>
            <p:ph type="sldNum" sz="quarter" idx="5"/>
          </p:nvPr>
        </p:nvSpPr>
        <p:spPr/>
        <p:txBody>
          <a:bodyPr/>
          <a:lstStyle/>
          <a:p>
            <a:fld id="{FC42A464-CEEB-46BE-BA78-99FAC69E9C00}" type="slidenum">
              <a:rPr lang="de-DE" smtClean="0"/>
              <a:t>4</a:t>
            </a:fld>
            <a:endParaRPr lang="de-DE"/>
          </a:p>
        </p:txBody>
      </p:sp>
    </p:spTree>
    <p:extLst>
      <p:ext uri="{BB962C8B-B14F-4D97-AF65-F5344CB8AC3E}">
        <p14:creationId xmlns:p14="http://schemas.microsoft.com/office/powerpoint/2010/main" val="405943261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err="1"/>
              <a:t>Instructie</a:t>
            </a:r>
            <a:r>
              <a:rPr lang="de-DE" sz="1200" i="1" u="sng" dirty="0"/>
              <a:t> voor de Trainer</a:t>
            </a:r>
            <a:r>
              <a:rPr lang="de-DE" sz="1200" i="1" u="none" dirty="0"/>
              <a:t>: </a:t>
            </a:r>
            <a:r>
              <a:rPr lang="nl-NL" sz="1200" i="1" u="none" dirty="0"/>
              <a:t>Informeer bij de deelnemers of ze vragen hebben over de training. Vergeet niet de deelnemers om feedback te vragen. Gebruik de vragenlijst voor deelnemers in het sjabloon Monitoring Training - Multiple Benefits. En stuur deze na de training terug naar </a:t>
            </a:r>
            <a:r>
              <a:rPr lang="de-DE" sz="1200" i="1" u="none" dirty="0"/>
              <a:t>silvestre@berliner-e-agentur.de.</a:t>
            </a:r>
            <a:endParaRPr lang="de-DE" u="none"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40</a:t>
            </a:fld>
            <a:endParaRPr lang="de-DE"/>
          </a:p>
        </p:txBody>
      </p:sp>
    </p:spTree>
    <p:extLst>
      <p:ext uri="{BB962C8B-B14F-4D97-AF65-F5344CB8AC3E}">
        <p14:creationId xmlns:p14="http://schemas.microsoft.com/office/powerpoint/2010/main" val="30054672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42</a:t>
            </a:fld>
            <a:endParaRPr lang="de-DE"/>
          </a:p>
        </p:txBody>
      </p:sp>
    </p:spTree>
    <p:extLst>
      <p:ext uri="{BB962C8B-B14F-4D97-AF65-F5344CB8AC3E}">
        <p14:creationId xmlns:p14="http://schemas.microsoft.com/office/powerpoint/2010/main" val="260216540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5 </a:t>
            </a:r>
            <a:r>
              <a:rPr lang="en-GB" dirty="0" err="1"/>
              <a:t>minuten</a:t>
            </a:r>
            <a:endParaRPr lang="en-GB" dirty="0"/>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u="sng" dirty="0" err="1"/>
              <a:t>Instructies</a:t>
            </a:r>
            <a:r>
              <a:rPr lang="en-GB" sz="1200" i="1" u="sng" dirty="0"/>
              <a:t> voor de trainer</a:t>
            </a:r>
            <a:r>
              <a:rPr lang="en-GB" sz="1200" i="1" u="none" dirty="0"/>
              <a:t>: </a:t>
            </a:r>
            <a:r>
              <a:rPr lang="nl-NL" sz="1200" i="1" dirty="0"/>
              <a:t>We raden aan om eerst alle opdrachten individueel te doen, en dan een plenaire discussie hierover te houden. je kunt ook een korte discussie houden na elke opdracht (dan moet je meer tijd inplannen voor de volgende dia's)</a:t>
            </a:r>
            <a:endParaRPr lang="en-GB" dirty="0"/>
          </a:p>
        </p:txBody>
      </p:sp>
      <p:sp>
        <p:nvSpPr>
          <p:cNvPr id="4" name="Slide Number Placeholder 3"/>
          <p:cNvSpPr>
            <a:spLocks noGrp="1"/>
          </p:cNvSpPr>
          <p:nvPr>
            <p:ph type="sldNum" sz="quarter" idx="5"/>
          </p:nvPr>
        </p:nvSpPr>
        <p:spPr/>
        <p:txBody>
          <a:bodyPr/>
          <a:lstStyle/>
          <a:p>
            <a:fld id="{FC42A464-CEEB-46BE-BA78-99FAC69E9C00}" type="slidenum">
              <a:rPr lang="de-DE" smtClean="0"/>
              <a:t>43</a:t>
            </a:fld>
            <a:endParaRPr lang="de-DE"/>
          </a:p>
        </p:txBody>
      </p:sp>
    </p:spTree>
    <p:extLst>
      <p:ext uri="{BB962C8B-B14F-4D97-AF65-F5344CB8AC3E}">
        <p14:creationId xmlns:p14="http://schemas.microsoft.com/office/powerpoint/2010/main" val="34000728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u="sng" dirty="0" err="1"/>
              <a:t>Instructie</a:t>
            </a:r>
            <a:r>
              <a:rPr lang="en-GB" sz="1200" i="1" u="sng" dirty="0"/>
              <a:t> voor de trainer</a:t>
            </a:r>
            <a:r>
              <a:rPr lang="en-GB" sz="1200" i="1" u="none" dirty="0"/>
              <a:t>: </a:t>
            </a:r>
            <a:r>
              <a:rPr lang="en-GB" sz="1200" i="1" u="none" dirty="0" err="1"/>
              <a:t>Dit</a:t>
            </a:r>
            <a:r>
              <a:rPr lang="en-GB" sz="1200" i="1" u="none" dirty="0"/>
              <a:t> is </a:t>
            </a:r>
            <a:r>
              <a:rPr lang="en-GB" sz="1200" i="1" u="none" dirty="0" err="1"/>
              <a:t>een</a:t>
            </a:r>
            <a:r>
              <a:rPr lang="en-GB" sz="1200" i="1" u="none" dirty="0"/>
              <a:t> </a:t>
            </a:r>
            <a:r>
              <a:rPr lang="en-GB" sz="1200" i="1" u="none" dirty="0" err="1"/>
              <a:t>individuele</a:t>
            </a:r>
            <a:r>
              <a:rPr lang="en-GB" sz="1200" i="1" u="none" dirty="0"/>
              <a:t> </a:t>
            </a:r>
            <a:r>
              <a:rPr lang="en-GB" sz="1200" i="1" u="none" dirty="0" err="1"/>
              <a:t>opdracht</a:t>
            </a:r>
            <a:r>
              <a:rPr lang="en-GB" sz="1200" i="1" u="none" dirty="0"/>
              <a:t> voor de </a:t>
            </a:r>
            <a:r>
              <a:rPr lang="en-GB" sz="1200" i="1" u="none" dirty="0" err="1"/>
              <a:t>deelnemers</a:t>
            </a:r>
            <a:endParaRPr lang="en-US" sz="1200" b="0" dirty="0"/>
          </a:p>
          <a:p>
            <a:endParaRPr lang="en-US" sz="1200" b="0" dirty="0"/>
          </a:p>
          <a:p>
            <a:r>
              <a:rPr lang="nl-NL" sz="1200" b="0" dirty="0" err="1"/>
              <a:t>NJe</a:t>
            </a:r>
            <a:r>
              <a:rPr lang="nl-NL" sz="1200" b="0" dirty="0"/>
              <a:t> hebben jullie allemaal een longlist van potentiële leden van jullie Energieteam, en willen jullie selecteren wie in het team moet worden opgenomen, en hoe zij als externe stakeholders kunnen worden ingeschakeld.</a:t>
            </a:r>
            <a:endParaRPr lang="en-US" sz="1200" b="0" dirty="0"/>
          </a:p>
          <a:p>
            <a:endParaRPr lang="en-US" sz="1200" b="0" dirty="0"/>
          </a:p>
          <a:p>
            <a:r>
              <a:rPr lang="en-US" sz="1200" b="0" dirty="0"/>
              <a:t>Tips:</a:t>
            </a:r>
          </a:p>
          <a:p>
            <a:pPr marL="171450" indent="-171450">
              <a:buFont typeface="Arial" panose="020B0604020202020204" pitchFamily="34" charset="0"/>
              <a:buChar char="•"/>
            </a:pPr>
            <a:r>
              <a:rPr lang="en-US" sz="1200" dirty="0" err="1"/>
              <a:t>Sommige</a:t>
            </a:r>
            <a:r>
              <a:rPr lang="en-US" sz="1200" dirty="0"/>
              <a:t> stakeholders </a:t>
            </a:r>
            <a:r>
              <a:rPr lang="en-US" sz="1200" dirty="0" err="1"/>
              <a:t>kunnen</a:t>
            </a:r>
            <a:r>
              <a:rPr lang="en-US" sz="1200" dirty="0"/>
              <a:t> </a:t>
            </a:r>
            <a:r>
              <a:rPr lang="en-US" sz="1200" dirty="0" err="1"/>
              <a:t>belangrijk</a:t>
            </a:r>
            <a:r>
              <a:rPr lang="en-US" sz="1200" dirty="0"/>
              <a:t> </a:t>
            </a:r>
            <a:r>
              <a:rPr lang="en-US" sz="1200" dirty="0" err="1"/>
              <a:t>zijn</a:t>
            </a:r>
            <a:r>
              <a:rPr lang="en-US" sz="1200" dirty="0"/>
              <a:t>, maar pas in </a:t>
            </a:r>
            <a:r>
              <a:rPr lang="en-US" sz="1200" dirty="0" err="1"/>
              <a:t>een</a:t>
            </a:r>
            <a:r>
              <a:rPr lang="en-US" sz="1200" dirty="0"/>
              <a:t> later stadium.</a:t>
            </a:r>
          </a:p>
          <a:p>
            <a:pPr marL="171450" indent="-171450">
              <a:buFont typeface="Arial" panose="020B0604020202020204" pitchFamily="34" charset="0"/>
              <a:buChar char="•"/>
            </a:pPr>
            <a:r>
              <a:rPr lang="en-US" sz="1200" dirty="0"/>
              <a:t>Stakeholders met </a:t>
            </a:r>
            <a:r>
              <a:rPr lang="en-US" sz="1200" i="1" dirty="0" err="1"/>
              <a:t>grote</a:t>
            </a:r>
            <a:r>
              <a:rPr lang="en-US" sz="1200" i="1" dirty="0"/>
              <a:t> </a:t>
            </a:r>
            <a:r>
              <a:rPr lang="en-US" sz="1200" i="1" dirty="0" err="1"/>
              <a:t>invloed</a:t>
            </a:r>
            <a:r>
              <a:rPr lang="en-US" sz="1200" i="1" dirty="0"/>
              <a:t> </a:t>
            </a:r>
            <a:r>
              <a:rPr lang="en-US" sz="1200" i="1" dirty="0" err="1"/>
              <a:t>en</a:t>
            </a:r>
            <a:r>
              <a:rPr lang="en-US" sz="1200" i="1" dirty="0"/>
              <a:t> </a:t>
            </a:r>
            <a:r>
              <a:rPr lang="en-US" sz="1200" i="1" dirty="0" err="1"/>
              <a:t>een</a:t>
            </a:r>
            <a:r>
              <a:rPr lang="en-US" sz="1200" i="1" dirty="0"/>
              <a:t> (</a:t>
            </a:r>
            <a:r>
              <a:rPr lang="en-US" sz="1200" i="1" dirty="0" err="1"/>
              <a:t>zeer</a:t>
            </a:r>
            <a:r>
              <a:rPr lang="en-US" sz="1200" i="1" dirty="0"/>
              <a:t>) </a:t>
            </a:r>
            <a:r>
              <a:rPr lang="en-US" sz="1200" i="1" dirty="0" err="1"/>
              <a:t>positieve</a:t>
            </a:r>
            <a:r>
              <a:rPr lang="en-US" sz="1200" i="1" dirty="0"/>
              <a:t> </a:t>
            </a:r>
            <a:r>
              <a:rPr lang="en-US" sz="1200" i="1" dirty="0" err="1"/>
              <a:t>instelling</a:t>
            </a:r>
            <a:r>
              <a:rPr lang="en-US" sz="1200" dirty="0"/>
              <a:t> </a:t>
            </a:r>
            <a:r>
              <a:rPr lang="en-US" sz="1200" dirty="0" err="1"/>
              <a:t>zijn</a:t>
            </a:r>
            <a:r>
              <a:rPr lang="en-US" sz="1200" dirty="0"/>
              <a:t> </a:t>
            </a:r>
            <a:r>
              <a:rPr lang="en-US" sz="1200" dirty="0" err="1"/>
              <a:t>naar</a:t>
            </a:r>
            <a:r>
              <a:rPr lang="en-US" sz="1200" dirty="0"/>
              <a:t> </a:t>
            </a:r>
            <a:r>
              <a:rPr lang="en-US" sz="1200" dirty="0" err="1"/>
              <a:t>verwachting</a:t>
            </a:r>
            <a:r>
              <a:rPr lang="en-US" sz="1200" dirty="0"/>
              <a:t> erg </a:t>
            </a:r>
            <a:r>
              <a:rPr lang="en-US" sz="1200" dirty="0" err="1"/>
              <a:t>enthousiast</a:t>
            </a:r>
            <a:r>
              <a:rPr lang="en-US" sz="1200" dirty="0"/>
              <a:t> over </a:t>
            </a:r>
            <a:r>
              <a:rPr lang="en-US" sz="1200" dirty="0" err="1"/>
              <a:t>mogelijke</a:t>
            </a:r>
            <a:r>
              <a:rPr lang="en-US" sz="1200" dirty="0"/>
              <a:t> </a:t>
            </a:r>
            <a:r>
              <a:rPr lang="en-US" sz="1200" dirty="0" err="1"/>
              <a:t>samenwerking</a:t>
            </a:r>
            <a:r>
              <a:rPr lang="en-US" sz="1200" dirty="0"/>
              <a:t>.</a:t>
            </a:r>
          </a:p>
          <a:p>
            <a:pPr marL="171450" indent="-171450">
              <a:buFont typeface="Arial" panose="020B0604020202020204" pitchFamily="34" charset="0"/>
              <a:buChar char="•"/>
            </a:pPr>
            <a:r>
              <a:rPr lang="en-US" sz="1200" dirty="0"/>
              <a:t>Stakeholders met </a:t>
            </a:r>
            <a:r>
              <a:rPr lang="en-US" sz="1200" i="1" dirty="0" err="1"/>
              <a:t>grote</a:t>
            </a:r>
            <a:r>
              <a:rPr lang="en-US" sz="1200" i="1" dirty="0"/>
              <a:t> </a:t>
            </a:r>
            <a:r>
              <a:rPr lang="en-US" sz="1200" i="1" dirty="0" err="1"/>
              <a:t>invloed</a:t>
            </a:r>
            <a:r>
              <a:rPr lang="en-US" sz="1200" i="1" dirty="0"/>
              <a:t> </a:t>
            </a:r>
            <a:r>
              <a:rPr lang="en-US" sz="1200" i="1" dirty="0" err="1"/>
              <a:t>en</a:t>
            </a:r>
            <a:r>
              <a:rPr lang="en-US" sz="1200" i="1" dirty="0"/>
              <a:t> </a:t>
            </a:r>
            <a:r>
              <a:rPr lang="en-US" sz="1200" i="1" dirty="0" err="1"/>
              <a:t>een</a:t>
            </a:r>
            <a:r>
              <a:rPr lang="en-US" sz="1200" i="1" dirty="0"/>
              <a:t> (</a:t>
            </a:r>
            <a:r>
              <a:rPr lang="en-US" sz="1200" i="1" dirty="0" err="1"/>
              <a:t>zeer</a:t>
            </a:r>
            <a:r>
              <a:rPr lang="en-US" sz="1200" i="1" dirty="0"/>
              <a:t>) </a:t>
            </a:r>
            <a:r>
              <a:rPr lang="en-US" sz="1200" i="1" dirty="0" err="1"/>
              <a:t>negatieve</a:t>
            </a:r>
            <a:r>
              <a:rPr lang="en-US" sz="1200" i="1" dirty="0"/>
              <a:t> </a:t>
            </a:r>
            <a:r>
              <a:rPr lang="en-US" sz="1200" i="1" dirty="0" err="1"/>
              <a:t>instelling</a:t>
            </a:r>
            <a:r>
              <a:rPr lang="en-US" sz="1200" dirty="0"/>
              <a:t> </a:t>
            </a:r>
            <a:r>
              <a:rPr lang="en-US" sz="1200" dirty="0" err="1"/>
              <a:t>zijn</a:t>
            </a:r>
            <a:r>
              <a:rPr lang="en-US" sz="1200" dirty="0"/>
              <a:t> </a:t>
            </a:r>
            <a:r>
              <a:rPr lang="en-US" sz="1200" dirty="0" err="1"/>
              <a:t>belangrijke</a:t>
            </a:r>
            <a:r>
              <a:rPr lang="en-US" sz="1200" dirty="0"/>
              <a:t> stakeholders om mee </a:t>
            </a:r>
            <a:r>
              <a:rPr lang="en-US" sz="1200" dirty="0" err="1"/>
              <a:t>te</a:t>
            </a:r>
            <a:r>
              <a:rPr lang="en-US" sz="1200" dirty="0"/>
              <a:t> </a:t>
            </a:r>
            <a:r>
              <a:rPr lang="en-US" sz="1200" dirty="0" err="1"/>
              <a:t>overleggen</a:t>
            </a:r>
            <a:r>
              <a:rPr lang="en-US" sz="1200" dirty="0"/>
              <a:t>. Zij </a:t>
            </a:r>
            <a:r>
              <a:rPr lang="en-US" sz="1200" dirty="0" err="1"/>
              <a:t>kunnen</a:t>
            </a:r>
            <a:r>
              <a:rPr lang="en-US" sz="1200" dirty="0"/>
              <a:t> het </a:t>
            </a:r>
            <a:r>
              <a:rPr lang="en-US" sz="1200" dirty="0" err="1"/>
              <a:t>proces</a:t>
            </a:r>
            <a:r>
              <a:rPr lang="en-US" sz="1200" dirty="0"/>
              <a:t> </a:t>
            </a:r>
            <a:r>
              <a:rPr lang="en-US" sz="1200" dirty="0" err="1"/>
              <a:t>behoorlijk</a:t>
            </a:r>
            <a:r>
              <a:rPr lang="en-US" sz="1200" dirty="0"/>
              <a:t> </a:t>
            </a:r>
            <a:r>
              <a:rPr lang="en-US" sz="1200" dirty="0" err="1"/>
              <a:t>lastig</a:t>
            </a:r>
            <a:r>
              <a:rPr lang="en-US" sz="1200" dirty="0"/>
              <a:t> voor je </a:t>
            </a:r>
            <a:r>
              <a:rPr lang="en-US" sz="1200" dirty="0" err="1"/>
              <a:t>maken</a:t>
            </a:r>
            <a:r>
              <a:rPr lang="en-US" sz="1200" dirty="0"/>
              <a:t>. </a:t>
            </a:r>
            <a:r>
              <a:rPr lang="nl-NL" sz="1200" dirty="0"/>
              <a:t>Het is daarom goed om meer te weten te komen over hun negatieve houding en te kijken of je belemmeringen/twijfels bij hen kunt wegnemen</a:t>
            </a:r>
            <a:r>
              <a:rPr lang="en-US" sz="1200" dirty="0"/>
              <a:t>.</a:t>
            </a:r>
            <a:endParaRPr lang="en-GB" dirty="0"/>
          </a:p>
        </p:txBody>
      </p:sp>
      <p:sp>
        <p:nvSpPr>
          <p:cNvPr id="4" name="Slide Number Placeholder 3"/>
          <p:cNvSpPr>
            <a:spLocks noGrp="1"/>
          </p:cNvSpPr>
          <p:nvPr>
            <p:ph type="sldNum" sz="quarter" idx="5"/>
          </p:nvPr>
        </p:nvSpPr>
        <p:spPr/>
        <p:txBody>
          <a:bodyPr/>
          <a:lstStyle/>
          <a:p>
            <a:fld id="{FC42A464-CEEB-46BE-BA78-99FAC69E9C00}" type="slidenum">
              <a:rPr lang="de-DE" smtClean="0"/>
              <a:t>44</a:t>
            </a:fld>
            <a:endParaRPr lang="de-DE"/>
          </a:p>
        </p:txBody>
      </p:sp>
    </p:spTree>
    <p:extLst>
      <p:ext uri="{BB962C8B-B14F-4D97-AF65-F5344CB8AC3E}">
        <p14:creationId xmlns:p14="http://schemas.microsoft.com/office/powerpoint/2010/main" val="663183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Instructies</a:t>
            </a:r>
            <a:r>
              <a:rPr lang="en-GB" i="1" u="sng" dirty="0"/>
              <a:t> voor Trainer</a:t>
            </a:r>
            <a:r>
              <a:rPr lang="en-GB" i="1" u="none" dirty="0"/>
              <a:t>: </a:t>
            </a:r>
            <a:endParaRPr lang="de-DE" u="none" dirty="0"/>
          </a:p>
          <a:p>
            <a:r>
              <a:rPr lang="de-DE" i="1" dirty="0" err="1"/>
              <a:t>Introduceer</a:t>
            </a:r>
            <a:r>
              <a:rPr lang="de-DE" i="1" dirty="0"/>
              <a:t> hier de </a:t>
            </a:r>
            <a:r>
              <a:rPr lang="de-DE" i="1" dirty="0" err="1"/>
              <a:t>verschillende</a:t>
            </a:r>
            <a:r>
              <a:rPr lang="de-DE" i="1" dirty="0"/>
              <a:t> </a:t>
            </a:r>
            <a:r>
              <a:rPr lang="de-DE" i="1" dirty="0" err="1"/>
              <a:t>units</a:t>
            </a:r>
            <a:r>
              <a:rPr lang="de-DE" i="1" dirty="0"/>
              <a:t> in </a:t>
            </a:r>
            <a:r>
              <a:rPr lang="de-DE" i="1" dirty="0" err="1"/>
              <a:t>deze</a:t>
            </a:r>
            <a:r>
              <a:rPr lang="de-DE" i="1" dirty="0"/>
              <a:t> </a:t>
            </a:r>
            <a:r>
              <a:rPr lang="de-DE" i="1" dirty="0" err="1"/>
              <a:t>module</a:t>
            </a:r>
            <a:r>
              <a:rPr lang="de-DE" i="1" dirty="0"/>
              <a:t>.</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5</a:t>
            </a:fld>
            <a:endParaRPr lang="de-DE"/>
          </a:p>
        </p:txBody>
      </p:sp>
    </p:spTree>
    <p:extLst>
      <p:ext uri="{BB962C8B-B14F-4D97-AF65-F5344CB8AC3E}">
        <p14:creationId xmlns:p14="http://schemas.microsoft.com/office/powerpoint/2010/main" val="4217048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fld id="{FC42A464-CEEB-46BE-BA78-99FAC69E9C00}" type="slidenum">
              <a:rPr lang="de-DE" smtClean="0"/>
              <a:t>6</a:t>
            </a:fld>
            <a:endParaRPr lang="de-DE"/>
          </a:p>
        </p:txBody>
      </p:sp>
    </p:spTree>
    <p:extLst>
      <p:ext uri="{BB962C8B-B14F-4D97-AF65-F5344CB8AC3E}">
        <p14:creationId xmlns:p14="http://schemas.microsoft.com/office/powerpoint/2010/main" val="1447454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7</a:t>
            </a:fld>
            <a:endParaRPr lang="de-DE"/>
          </a:p>
        </p:txBody>
      </p:sp>
    </p:spTree>
    <p:extLst>
      <p:ext uri="{BB962C8B-B14F-4D97-AF65-F5344CB8AC3E}">
        <p14:creationId xmlns:p14="http://schemas.microsoft.com/office/powerpoint/2010/main" val="19256672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Google Shape;669;g1020727d5a4_0_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400"/>
              <a:buFont typeface="Arial"/>
              <a:buNone/>
              <a:tabLst/>
              <a:defRPr/>
            </a:pPr>
            <a:r>
              <a:rPr lang="en-US" i="1" u="sng" noProof="0" dirty="0" err="1"/>
              <a:t>Opmerking</a:t>
            </a:r>
            <a:r>
              <a:rPr lang="en-US" i="1" u="sng" noProof="0" dirty="0"/>
              <a:t> voor de trainer</a:t>
            </a:r>
            <a:r>
              <a:rPr lang="en-US" i="1" u="none" noProof="0" dirty="0"/>
              <a:t>: </a:t>
            </a:r>
            <a:r>
              <a:rPr lang="nl-NL" i="1" noProof="0" dirty="0"/>
              <a:t>Dit is bedoeld als een gelegenheid om ervaringen uit te wisselen. De trainer beslist over de specifieke opstelling. Een algemene discussie kan goed zijn, zonder structuur. Een andere mogelijkheid is een ‘denk-duo-deel’ activiteit, waarbij de deelnemers een paar minuten krijgen om alleen over het onderwerp na te denken, een paar minuten om het met z'n tweeën te bespreken, en tot slot een paar minuten om alles samen te bespreken.</a:t>
            </a:r>
            <a:r>
              <a:rPr lang="en-US" i="1" noProof="0" dirty="0"/>
              <a:t> </a:t>
            </a:r>
            <a:endParaRPr lang="en-US" noProof="0" dirty="0"/>
          </a:p>
          <a:p>
            <a:pPr marL="0" lvl="0" indent="0" algn="l" rtl="0">
              <a:spcBef>
                <a:spcPts val="0"/>
              </a:spcBef>
              <a:spcAft>
                <a:spcPts val="0"/>
              </a:spcAft>
              <a:buClr>
                <a:schemeClr val="dk1"/>
              </a:buClr>
              <a:buSzPts val="1400"/>
              <a:buFont typeface="Arial"/>
              <a:buNone/>
            </a:pPr>
            <a:endParaRPr lang="en-US" i="1" noProof="0" dirty="0"/>
          </a:p>
          <a:p>
            <a:pPr marL="0" lvl="0" indent="0" algn="l" rtl="0">
              <a:spcBef>
                <a:spcPts val="0"/>
              </a:spcBef>
              <a:spcAft>
                <a:spcPts val="0"/>
              </a:spcAft>
              <a:buSzPts val="1400"/>
              <a:buNone/>
            </a:pPr>
            <a:r>
              <a:rPr lang="en-US" i="1" noProof="0" dirty="0" err="1"/>
              <a:t>Vragen</a:t>
            </a:r>
            <a:r>
              <a:rPr lang="en-US" i="1" noProof="0" dirty="0"/>
              <a:t> die </a:t>
            </a:r>
            <a:r>
              <a:rPr lang="en-US" i="1" noProof="0" dirty="0" err="1"/>
              <a:t>gesteld</a:t>
            </a:r>
            <a:r>
              <a:rPr lang="en-US" i="1" noProof="0" dirty="0"/>
              <a:t> </a:t>
            </a:r>
            <a:r>
              <a:rPr lang="en-US" i="1" noProof="0" dirty="0" err="1"/>
              <a:t>kunnen</a:t>
            </a:r>
            <a:r>
              <a:rPr lang="en-US" i="1" noProof="0" dirty="0"/>
              <a:t> </a:t>
            </a:r>
            <a:r>
              <a:rPr lang="en-US" i="1" noProof="0" dirty="0" err="1"/>
              <a:t>worden</a:t>
            </a:r>
            <a:r>
              <a:rPr lang="en-US" i="1" noProof="0" dirty="0"/>
              <a:t>:</a:t>
            </a:r>
          </a:p>
          <a:p>
            <a:pPr marL="457200" lvl="0" indent="-317500" algn="l" rtl="0">
              <a:spcBef>
                <a:spcPts val="0"/>
              </a:spcBef>
              <a:spcAft>
                <a:spcPts val="0"/>
              </a:spcAft>
              <a:buSzPts val="1400"/>
              <a:buChar char="-"/>
            </a:pPr>
            <a:r>
              <a:rPr lang="nl-NL" i="1" noProof="0" dirty="0"/>
              <a:t>Geef voorbeelden van potentiële collectieve energieprojecten</a:t>
            </a:r>
            <a:endParaRPr lang="en-US" i="1" noProof="0" dirty="0"/>
          </a:p>
          <a:p>
            <a:pPr marL="457200" lvl="0" indent="-317500" algn="l" rtl="0">
              <a:spcBef>
                <a:spcPts val="0"/>
              </a:spcBef>
              <a:spcAft>
                <a:spcPts val="0"/>
              </a:spcAft>
              <a:buSzPts val="1400"/>
              <a:buChar char="-"/>
            </a:pPr>
            <a:r>
              <a:rPr lang="nl-NL" i="1" noProof="0" dirty="0"/>
              <a:t>Hebt je ooit deelgenomen aan een collectief energieproject?</a:t>
            </a:r>
            <a:endParaRPr lang="en-US" i="1" noProof="0" dirty="0"/>
          </a:p>
          <a:p>
            <a:pPr marL="457200" lvl="0" indent="-317500" algn="l" rtl="0">
              <a:spcBef>
                <a:spcPts val="0"/>
              </a:spcBef>
              <a:spcAft>
                <a:spcPts val="0"/>
              </a:spcAft>
              <a:buSzPts val="1400"/>
              <a:buChar char="-"/>
            </a:pPr>
            <a:r>
              <a:rPr lang="nl-NL" i="1" noProof="0" dirty="0"/>
              <a:t>Zo ja, wat heeft het je opgeleverd?</a:t>
            </a:r>
            <a:endParaRPr lang="en-US" i="1" noProof="0" dirty="0"/>
          </a:p>
        </p:txBody>
      </p:sp>
      <p:sp>
        <p:nvSpPr>
          <p:cNvPr id="670" name="Google Shape;670;g1020727d5a4_0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75146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228311" y="4777194"/>
            <a:ext cx="6224482" cy="514944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err="1"/>
              <a:t>Instructies</a:t>
            </a:r>
            <a:r>
              <a:rPr lang="en-GB" i="1" u="sng" dirty="0"/>
              <a:t> voor de trainer</a:t>
            </a:r>
            <a:r>
              <a:rPr lang="en-GB" i="1" u="none" dirty="0"/>
              <a:t>:</a:t>
            </a:r>
            <a:r>
              <a:rPr lang="en-US" sz="1200" i="1" dirty="0">
                <a:effectLst/>
                <a:latin typeface="Segoe UI" panose="020B0502040204020203" pitchFamily="34" charset="0"/>
              </a:rPr>
              <a:t> </a:t>
            </a:r>
            <a:r>
              <a:rPr lang="nl-NL" sz="1200" i="1" dirty="0">
                <a:effectLst/>
                <a:latin typeface="Segoe UI" panose="020B0502040204020203" pitchFamily="34" charset="0"/>
              </a:rPr>
              <a:t>Kijk samen met de deelnemers naar de belangrijkste belemmeringen, om te begrijpen waarom een collectieve aanpak kan helpen om ze aan te pakken. Een andere manier om de belemmeringen voor energie-efficiëntie aan te pakken is door Multiple Benefits te benadrukken. Deze invalshoek zal niet specifiek deel uitmaken van deze training. Zie daarvoor de module Multiple Benefits.</a:t>
            </a:r>
            <a:endParaRPr lang="en-US" sz="1200" i="1"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effectLst/>
                <a:latin typeface="Segoe UI" panose="020B0502040204020203" pitchFamily="34" charset="0"/>
              </a:rPr>
              <a:t>Het is van belang om inzicht te verkrijgen in wat de belangrijkste belemmeringen zijn voor </a:t>
            </a:r>
            <a:r>
              <a:rPr lang="de-DE" dirty="0" err="1"/>
              <a:t>energiebesparingsmaatregelen</a:t>
            </a:r>
            <a:r>
              <a:rPr lang="de-DE" dirty="0"/>
              <a:t> </a:t>
            </a:r>
            <a:r>
              <a:rPr lang="nl-NL" sz="1200" dirty="0">
                <a:effectLst/>
                <a:latin typeface="Segoe UI" panose="020B0502040204020203" pitchFamily="34" charset="0"/>
              </a:rPr>
              <a:t>of -investeringen om deze op een passende manier aan te pakken. Er zijn tal van studies over belemmeringen voor energiebesparing. Therese </a:t>
            </a:r>
            <a:r>
              <a:rPr lang="nl-NL" sz="1200" dirty="0" err="1">
                <a:effectLst/>
                <a:latin typeface="Segoe UI" panose="020B0502040204020203" pitchFamily="34" charset="0"/>
              </a:rPr>
              <a:t>Nehler</a:t>
            </a:r>
            <a:r>
              <a:rPr lang="nl-NL" sz="1200" dirty="0">
                <a:effectLst/>
                <a:latin typeface="Segoe UI" panose="020B0502040204020203" pitchFamily="34" charset="0"/>
              </a:rPr>
              <a:t> vermeldt er enkele in haar studie ‘Non-Energy Benefits of Industrial Energy Efficiency. </a:t>
            </a:r>
            <a:r>
              <a:rPr lang="nl-NL" sz="1200" dirty="0" err="1">
                <a:effectLst/>
                <a:latin typeface="Segoe UI" panose="020B0502040204020203" pitchFamily="34" charset="0"/>
              </a:rPr>
              <a:t>Roles</a:t>
            </a:r>
            <a:r>
              <a:rPr lang="nl-NL" sz="1200" dirty="0">
                <a:effectLst/>
                <a:latin typeface="Segoe UI" panose="020B0502040204020203" pitchFamily="34" charset="0"/>
              </a:rPr>
              <a:t> </a:t>
            </a:r>
            <a:r>
              <a:rPr lang="nl-NL" sz="1200" dirty="0" err="1">
                <a:effectLst/>
                <a:latin typeface="Segoe UI" panose="020B0502040204020203" pitchFamily="34" charset="0"/>
              </a:rPr>
              <a:t>and</a:t>
            </a:r>
            <a:r>
              <a:rPr lang="nl-NL" sz="1200" dirty="0">
                <a:effectLst/>
                <a:latin typeface="Segoe UI" panose="020B0502040204020203" pitchFamily="34" charset="0"/>
              </a:rPr>
              <a:t> </a:t>
            </a:r>
            <a:r>
              <a:rPr lang="nl-NL" sz="1200" dirty="0" err="1">
                <a:effectLst/>
                <a:latin typeface="Segoe UI" panose="020B0502040204020203" pitchFamily="34" charset="0"/>
              </a:rPr>
              <a:t>Potentials</a:t>
            </a:r>
            <a:r>
              <a:rPr lang="nl-NL" sz="1200" dirty="0">
                <a:effectLst/>
                <a:latin typeface="Segoe UI" panose="020B0502040204020203" pitchFamily="34" charset="0"/>
              </a:rPr>
              <a:t>’, gepubliceerd in 2019. De resultaten verschillen nogal naargelang de sector, de omvang van het bedrijf, energie- of niet-energie-intensieve industrie, enz. Het is moeilijk om te generaliseren. Niettemin is een van de vaak genoemde belemmeringen dat er </a:t>
            </a:r>
            <a:r>
              <a:rPr lang="nl-NL" sz="1200" b="1" dirty="0">
                <a:effectLst/>
                <a:latin typeface="Segoe UI" panose="020B0502040204020203" pitchFamily="34" charset="0"/>
              </a:rPr>
              <a:t>andere prioriteiten worden gegeven voor kapitaalinvesteringen</a:t>
            </a:r>
            <a:r>
              <a:rPr lang="nl-NL" sz="1200" dirty="0">
                <a:effectLst/>
                <a:latin typeface="Segoe UI" panose="020B0502040204020203"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err="1">
                <a:effectLst/>
                <a:latin typeface="Segoe UI" panose="020B0502040204020203" pitchFamily="34" charset="0"/>
              </a:rPr>
              <a:t>Uittreksel</a:t>
            </a:r>
            <a:r>
              <a:rPr lang="en-US" sz="1200" dirty="0">
                <a:effectLst/>
                <a:latin typeface="Segoe UI" panose="020B0502040204020203" pitchFamily="34" charset="0"/>
              </a:rPr>
              <a:t> </a:t>
            </a:r>
            <a:r>
              <a:rPr lang="en-US" sz="1200" dirty="0" err="1">
                <a:effectLst/>
                <a:latin typeface="Segoe UI" panose="020B0502040204020203" pitchFamily="34" charset="0"/>
              </a:rPr>
              <a:t>uit</a:t>
            </a:r>
            <a:r>
              <a:rPr lang="en-US" sz="1200" dirty="0">
                <a:effectLst/>
                <a:latin typeface="Segoe UI" panose="020B0502040204020203" pitchFamily="34" charset="0"/>
              </a:rPr>
              <a:t> het </a:t>
            </a:r>
            <a:r>
              <a:rPr lang="en-US" sz="1200" dirty="0" err="1">
                <a:effectLst/>
                <a:latin typeface="Segoe UI" panose="020B0502040204020203" pitchFamily="34" charset="0"/>
              </a:rPr>
              <a:t>proefschrift</a:t>
            </a:r>
            <a:r>
              <a:rPr lang="en-US" sz="1200" dirty="0">
                <a:effectLst/>
                <a:latin typeface="Segoe UI" panose="020B0502040204020203" pitchFamily="34" charset="0"/>
              </a:rPr>
              <a:t> van Therese </a:t>
            </a:r>
            <a:r>
              <a:rPr lang="en-US" sz="1200" dirty="0" err="1">
                <a:effectLst/>
                <a:latin typeface="Segoe UI" panose="020B0502040204020203" pitchFamily="34" charset="0"/>
              </a:rPr>
              <a:t>Nehler</a:t>
            </a:r>
            <a:r>
              <a:rPr lang="en-US" sz="1200" dirty="0">
                <a:effectLst/>
                <a:latin typeface="Segoe UI" panose="020B0502040204020203" pitchFamily="34" charset="0"/>
              </a:rPr>
              <a:t> (2019):</a:t>
            </a:r>
          </a:p>
          <a:p>
            <a:r>
              <a:rPr lang="nl-NL" sz="1200" dirty="0" err="1">
                <a:effectLst/>
                <a:latin typeface="Segoe UI" panose="020B0502040204020203" pitchFamily="34" charset="0"/>
              </a:rPr>
              <a:t>Fleiter</a:t>
            </a:r>
            <a:r>
              <a:rPr lang="nl-NL" sz="1200" dirty="0">
                <a:effectLst/>
                <a:latin typeface="Segoe UI" panose="020B0502040204020203" pitchFamily="34" charset="0"/>
              </a:rPr>
              <a:t> et al. (2012) onderzochten kleine en middelgrote productiebedrijven in Duitsland, en de belangrijkste gevonden belemmeringen waren hoge investeringskosten en gebrek aan kapitaal. Kleine en middelgrote Italiaanse ondernemingen zijn ook onderzocht, en </a:t>
            </a:r>
            <a:r>
              <a:rPr lang="nl-NL" sz="1200" dirty="0" err="1">
                <a:effectLst/>
                <a:latin typeface="Segoe UI" panose="020B0502040204020203" pitchFamily="34" charset="0"/>
              </a:rPr>
              <a:t>Trianni</a:t>
            </a:r>
            <a:r>
              <a:rPr lang="nl-NL" sz="1200" dirty="0">
                <a:effectLst/>
                <a:latin typeface="Segoe UI" panose="020B0502040204020203" pitchFamily="34" charset="0"/>
              </a:rPr>
              <a:t> en </a:t>
            </a:r>
            <a:r>
              <a:rPr lang="nl-NL" sz="1200" dirty="0" err="1">
                <a:effectLst/>
                <a:latin typeface="Segoe UI" panose="020B0502040204020203" pitchFamily="34" charset="0"/>
              </a:rPr>
              <a:t>Cagno</a:t>
            </a:r>
            <a:r>
              <a:rPr lang="nl-NL" sz="1200" dirty="0">
                <a:effectLst/>
                <a:latin typeface="Segoe UI" panose="020B0502040204020203" pitchFamily="34" charset="0"/>
              </a:rPr>
              <a:t> (2012) ontdekten dat de belangrijkste belemmeringen voor energie-efficiëntie die door de bedrijven werden ervaren, de toegang tot kapitaal, het gebrek aan (of gebrekkige) informatie over kostenefficiënte energiebesparingsinterventies, en de vorm van de informatie waren. Informatie moet specifiek, levendig, eenvoudig en persoonlijk zijn om de kans te vergroten dat zij wordt aanvaard. </a:t>
            </a:r>
            <a:endParaRPr lang="en-US" sz="1200" dirty="0">
              <a:effectLst/>
              <a:latin typeface="Segoe UI" panose="020B0502040204020203" pitchFamily="34" charset="0"/>
            </a:endParaRPr>
          </a:p>
          <a:p>
            <a:endParaRPr lang="en-US" sz="1200" dirty="0">
              <a:effectLst/>
              <a:latin typeface="Segoe UI" panose="020B0502040204020203" pitchFamily="34" charset="0"/>
            </a:endParaRPr>
          </a:p>
          <a:p>
            <a:r>
              <a:rPr lang="nl-NL" sz="1200" dirty="0">
                <a:effectLst/>
                <a:latin typeface="Segoe UI" panose="020B0502040204020203" pitchFamily="34" charset="0"/>
              </a:rPr>
              <a:t>Op basis van studies in Nederland hebben de Groot et al. (2001) gesteld dat andere investeringen belangrijker zijn als belangrijkste barrière. </a:t>
            </a:r>
          </a:p>
          <a:p>
            <a:r>
              <a:rPr lang="nl-NL" sz="1200" dirty="0">
                <a:effectLst/>
                <a:latin typeface="Segoe UI" panose="020B0502040204020203" pitchFamily="34" charset="0"/>
              </a:rPr>
              <a:t>Dit is erkend door </a:t>
            </a:r>
            <a:r>
              <a:rPr lang="nl-NL" sz="1200" dirty="0" err="1">
                <a:effectLst/>
                <a:latin typeface="Segoe UI" panose="020B0502040204020203" pitchFamily="34" charset="0"/>
              </a:rPr>
              <a:t>Venmans</a:t>
            </a:r>
            <a:r>
              <a:rPr lang="nl-NL" sz="1200" dirty="0">
                <a:effectLst/>
                <a:latin typeface="Segoe UI" panose="020B0502040204020203" pitchFamily="34" charset="0"/>
              </a:rPr>
              <a:t> (2014) die de keramiek-, cement- en kalksector in België bestudeerde en constateerde dat andere prioriteiten voor kapitaalinvesteringen en verborgen kosten belangrijke barrières waren. In een Australische studie die alle productiesectoren omvatte, hebben Harris et al. (2000) vastgesteld dat de perceptie van bedrijven van lage rendementen en lange terugverdientijden belangrijke barrières zijn. </a:t>
            </a:r>
          </a:p>
          <a:p>
            <a:endParaRPr lang="nl-NL" sz="1200" dirty="0">
              <a:effectLst/>
              <a:latin typeface="Segoe UI" panose="020B0502040204020203" pitchFamily="34" charset="0"/>
            </a:endParaRPr>
          </a:p>
          <a:p>
            <a:r>
              <a:rPr lang="nl-NL" sz="1200" dirty="0">
                <a:effectLst/>
                <a:latin typeface="Segoe UI" panose="020B0502040204020203" pitchFamily="34" charset="0"/>
              </a:rPr>
              <a:t>In Zweden zijn belemmeringen voor industriële energie-efficiëntie in verschillende sectoren onderzocht, en de gepercipieerde belemmeringen voor energie-efficiëntie in de Zweedse context zijn onlangs bijeengebracht door Johansson en </a:t>
            </a:r>
            <a:r>
              <a:rPr lang="nl-NL" sz="1200" dirty="0" err="1">
                <a:effectLst/>
                <a:latin typeface="Segoe UI" panose="020B0502040204020203" pitchFamily="34" charset="0"/>
              </a:rPr>
              <a:t>Thollander</a:t>
            </a:r>
            <a:r>
              <a:rPr lang="nl-NL" sz="1200" dirty="0">
                <a:effectLst/>
                <a:latin typeface="Segoe UI" panose="020B0502040204020203" pitchFamily="34" charset="0"/>
              </a:rPr>
              <a:t> (2018). Op basis van ongeveer 300 interviews en vragenlijsten rapporteren de auteurs de volgende belangrijkste barrières: andere prioriteiten voor kapitaalinvesteringen (gedragsbarrière), gebrek aan tijd of andere prioriteiten (organisatorische barrière), technisch risico, zoals het risico van productieverstoring, en gebrek aan toegang tot kapitaal (economische barrières).</a:t>
            </a:r>
          </a:p>
          <a:p>
            <a:endParaRPr lang="nl-NL" sz="1200" dirty="0">
              <a:effectLst/>
              <a:latin typeface="Segoe UI" panose="020B0502040204020203" pitchFamily="34" charset="0"/>
            </a:endParaRPr>
          </a:p>
          <a:p>
            <a:r>
              <a:rPr lang="nl-NL" sz="1200" dirty="0">
                <a:effectLst/>
                <a:latin typeface="Segoe UI" panose="020B0502040204020203" pitchFamily="34" charset="0"/>
              </a:rPr>
              <a:t>Uit de resultaten van de hierboven beschreven studies blijkt tot op zekere hoogte dat er tussen de verschillende regio's en sectoren verschillen bestaan wat de belangrijkste waargenomen belemmeringen betreft, hetgeen eerder is benadrukt door bijvoorbeeld </a:t>
            </a:r>
            <a:r>
              <a:rPr lang="nl-NL" sz="1200" dirty="0" err="1">
                <a:effectLst/>
                <a:latin typeface="Segoe UI" panose="020B0502040204020203" pitchFamily="34" charset="0"/>
              </a:rPr>
              <a:t>Sorrell</a:t>
            </a:r>
            <a:r>
              <a:rPr lang="nl-NL" sz="1200" dirty="0">
                <a:effectLst/>
                <a:latin typeface="Segoe UI" panose="020B0502040204020203" pitchFamily="34" charset="0"/>
              </a:rPr>
              <a:t> e.a. (2000). </a:t>
            </a:r>
            <a:r>
              <a:rPr lang="nl-NL" sz="1200" dirty="0" err="1">
                <a:effectLst/>
                <a:latin typeface="Segoe UI" panose="020B0502040204020203" pitchFamily="34" charset="0"/>
              </a:rPr>
              <a:t>Trianni</a:t>
            </a:r>
            <a:r>
              <a:rPr lang="nl-NL" sz="1200" dirty="0">
                <a:effectLst/>
                <a:latin typeface="Segoe UI" panose="020B0502040204020203" pitchFamily="34" charset="0"/>
              </a:rPr>
              <a:t> en </a:t>
            </a:r>
            <a:r>
              <a:rPr lang="nl-NL" sz="1200" dirty="0" err="1">
                <a:effectLst/>
                <a:latin typeface="Segoe UI" panose="020B0502040204020203" pitchFamily="34" charset="0"/>
              </a:rPr>
              <a:t>Cagno</a:t>
            </a:r>
            <a:r>
              <a:rPr lang="nl-NL" sz="1200" dirty="0">
                <a:effectLst/>
                <a:latin typeface="Segoe UI" panose="020B0502040204020203" pitchFamily="34" charset="0"/>
              </a:rPr>
              <a:t> (2012) wijzen erop dat belemmeringen ook kunnen variëren door de grootte van de onderneming.</a:t>
            </a:r>
          </a:p>
        </p:txBody>
      </p:sp>
      <p:sp>
        <p:nvSpPr>
          <p:cNvPr id="4" name="Foliennummernplatzhalter 3"/>
          <p:cNvSpPr>
            <a:spLocks noGrp="1"/>
          </p:cNvSpPr>
          <p:nvPr>
            <p:ph type="sldNum" sz="quarter" idx="5"/>
          </p:nvPr>
        </p:nvSpPr>
        <p:spPr/>
        <p:txBody>
          <a:bodyPr/>
          <a:lstStyle/>
          <a:p>
            <a:fld id="{FC42A464-CEEB-46BE-BA78-99FAC69E9C00}" type="slidenum">
              <a:rPr lang="de-DE" smtClean="0"/>
              <a:t>9</a:t>
            </a:fld>
            <a:endParaRPr lang="de-DE"/>
          </a:p>
        </p:txBody>
      </p:sp>
    </p:spTree>
    <p:extLst>
      <p:ext uri="{BB962C8B-B14F-4D97-AF65-F5344CB8AC3E}">
        <p14:creationId xmlns:p14="http://schemas.microsoft.com/office/powerpoint/2010/main" val="58164844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jpeg"/><Relationship Id="rId12" Type="http://schemas.openxmlformats.org/officeDocument/2006/relationships/image" Target="../media/image12.emf"/><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 Id="rId14" Type="http://schemas.openxmlformats.org/officeDocument/2006/relationships/image" Target="file:////Users/dennispotter/Library/Containers/com.microsoft.Outlook/Data/Library/Caches/Signatures/signature_665750758" TargetMode="Externa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6" Type="http://schemas.openxmlformats.org/officeDocument/2006/relationships/hyperlink" Target="mailto:benny.badweather@berliner-e-Agentur.de" TargetMode="External"/><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5" Type="http://schemas.openxmlformats.org/officeDocument/2006/relationships/hyperlink" Target="mailto:Susan.Sunshine@tno.nl" TargetMode="External"/><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jpeg"/><Relationship Id="rId12" Type="http://schemas.openxmlformats.org/officeDocument/2006/relationships/image" Target="../media/image12.emf"/><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 Id="rId14" Type="http://schemas.openxmlformats.org/officeDocument/2006/relationships/image" Target="file:////Users/dennispotter/Library/Containers/com.microsoft.Outlook/Data/Library/Caches/Signatures/signature_665750758" TargetMode="External"/></Relationships>
</file>

<file path=ppt/slideLayouts/_rels/slideLayout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2" name="Grafik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6794205" cy="5228352"/>
          </a:xfrm>
          <a:prstGeom prst="rect">
            <a:avLst/>
          </a:prstGeom>
        </p:spPr>
      </p:pic>
      <p:sp>
        <p:nvSpPr>
          <p:cNvPr id="13"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a:effectLst/>
                <a:latin typeface="Arial" panose="020B0604020202020204" pitchFamily="34" charset="0"/>
                <a:ea typeface="Calibri" panose="020F0502020204030204" pitchFamily="34" charset="0"/>
                <a:cs typeface="Times New Roman" panose="02020603050405020304" pitchFamily="18" charset="0"/>
              </a:rPr>
              <a:t> </a:t>
            </a:r>
            <a:endParaRPr lang="de-DE" sz="1100">
              <a:effectLst/>
              <a:ea typeface="Calibri" panose="020F0502020204030204" pitchFamily="34" charset="0"/>
              <a:cs typeface="Times New Roman" panose="02020603050405020304" pitchFamily="18" charset="0"/>
            </a:endParaRPr>
          </a:p>
        </p:txBody>
      </p:sp>
      <p:pic>
        <p:nvPicPr>
          <p:cNvPr id="14" name="Grafik 13">
            <a:extLst>
              <a:ext uri="{FF2B5EF4-FFF2-40B4-BE49-F238E27FC236}">
                <a16:creationId xmlns:a16="http://schemas.microsoft.com/office/drawing/2014/main" id="{150F95C0-8540-4F30-B067-350D27C33E54}"/>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22" name="Bildobjekt 2"/>
          <p:cNvPicPr/>
          <p:nvPr userDrawn="1"/>
        </p:nvPicPr>
        <p:blipFill>
          <a:blip r:embed="rId4"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23" name="Picture 25" descr="https://365tno.sharepoint.com/sites/intranet/Organisation/CS/Marketing_Communications/Externe-profilering/Logos/426_1_TNO_ifl_zwart.png"/>
          <p:cNvPicPr/>
          <p:nvPr userDrawn="1"/>
        </p:nvPicPr>
        <p:blipFill rotWithShape="1">
          <a:blip r:embed="rId5"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24" name="Immagine 2"/>
          <p:cNvPicPr/>
          <p:nvPr userDrawn="1"/>
        </p:nvPicPr>
        <p:blipFill>
          <a:blip r:embed="rId6"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25" name="Grafik 24" descr="R:\PR\01_Unternehmenskommunikation\12_Corporate_Design\02_Logo\bea_logo_black_font\bea_logo_black_font_c4_transp.jpg"/>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26" name="Picture 1"/>
          <p:cNvPicPr/>
          <p:nvPr userDrawn="1"/>
        </p:nvPicPr>
        <p:blipFill rotWithShape="1">
          <a:blip r:embed="rId8"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28" name="Picture 24"/>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29" name="Picture 27" descr="header_E"/>
          <p:cNvPicPr/>
          <p:nvPr userDrawn="1"/>
        </p:nvPicPr>
        <p:blipFill>
          <a:blip r:embed="rId11"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30" name="Immagine 2"/>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31" name="Afbeelding 16" descr="cidimage002.png@01D4FECE.D63D32C0"/>
          <p:cNvPicPr/>
          <p:nvPr userDrawn="1"/>
        </p:nvPicPr>
        <p:blipFill>
          <a:blip r:embed="rId13" r:link="rId14"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sp>
        <p:nvSpPr>
          <p:cNvPr id="19" name="Titel 38"/>
          <p:cNvSpPr>
            <a:spLocks noGrp="1"/>
          </p:cNvSpPr>
          <p:nvPr>
            <p:ph type="title"/>
          </p:nvPr>
        </p:nvSpPr>
        <p:spPr>
          <a:xfrm>
            <a:off x="6103087" y="1486284"/>
            <a:ext cx="5881575" cy="503882"/>
          </a:xfrm>
        </p:spPr>
        <p:txBody>
          <a:bodyPr/>
          <a:lstStyle>
            <a:lvl1pPr>
              <a:defRPr>
                <a:solidFill>
                  <a:srgbClr val="034EA8"/>
                </a:solidFill>
              </a:defRPr>
            </a:lvl1pPr>
          </a:lstStyle>
          <a:p>
            <a:endParaRPr lang="de-DE"/>
          </a:p>
        </p:txBody>
      </p:sp>
      <p:sp>
        <p:nvSpPr>
          <p:cNvPr id="20" name="Titel 38"/>
          <p:cNvSpPr txBox="1">
            <a:spLocks/>
          </p:cNvSpPr>
          <p:nvPr userDrawn="1"/>
        </p:nvSpPr>
        <p:spPr>
          <a:xfrm>
            <a:off x="6103086" y="2110294"/>
            <a:ext cx="5881575" cy="50388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stStyle>
          <a:p>
            <a:endParaRPr lang="de-DE" sz="2400">
              <a:solidFill>
                <a:srgbClr val="034EA8"/>
              </a:solidFill>
            </a:endParaRPr>
          </a:p>
        </p:txBody>
      </p:sp>
      <p:sp>
        <p:nvSpPr>
          <p:cNvPr id="6" name="Inhaltsplatzhalter 5"/>
          <p:cNvSpPr>
            <a:spLocks noGrp="1"/>
          </p:cNvSpPr>
          <p:nvPr>
            <p:ph sz="quarter" idx="10"/>
          </p:nvPr>
        </p:nvSpPr>
        <p:spPr>
          <a:xfrm>
            <a:off x="6196013" y="2384425"/>
            <a:ext cx="5681662" cy="555625"/>
          </a:xfrm>
          <a:noFill/>
        </p:spPr>
        <p:txBody>
          <a:bodyPr>
            <a:normAutofit/>
          </a:bodyPr>
          <a:lstStyle>
            <a:lvl1pPr>
              <a:defRPr sz="2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de-DE"/>
              <a:t>Textmasterformat bearbeiten</a:t>
            </a:r>
          </a:p>
        </p:txBody>
      </p:sp>
      <p:sp>
        <p:nvSpPr>
          <p:cNvPr id="8" name="Textplatzhalter 7"/>
          <p:cNvSpPr>
            <a:spLocks noGrp="1"/>
          </p:cNvSpPr>
          <p:nvPr>
            <p:ph type="body" sz="quarter" idx="11" hasCustomPrompt="1"/>
          </p:nvPr>
        </p:nvSpPr>
        <p:spPr>
          <a:xfrm>
            <a:off x="7467600" y="3298825"/>
            <a:ext cx="2733675" cy="1300163"/>
          </a:xfrm>
        </p:spPr>
        <p:txBody>
          <a:bodyPr>
            <a:normAutofit/>
          </a:bodyPr>
          <a:lstStyle>
            <a:lvl1pPr>
              <a:defRPr sz="1400">
                <a:solidFill>
                  <a:schemeClr val="bg1">
                    <a:lumMod val="50000"/>
                  </a:schemeClr>
                </a:solidFill>
              </a:defRPr>
            </a:lvl1pPr>
          </a:lstStyle>
          <a:p>
            <a:pPr lvl="0"/>
            <a:r>
              <a:rPr lang="de-DE" sz="1400" err="1"/>
              <a:t>Presenter</a:t>
            </a:r>
            <a:r>
              <a:rPr lang="de-DE" sz="1400"/>
              <a:t> </a:t>
            </a:r>
            <a:r>
              <a:rPr lang="de-DE" sz="1400" err="1"/>
              <a:t>name</a:t>
            </a:r>
            <a:endParaRPr lang="de-DE" sz="1400"/>
          </a:p>
          <a:p>
            <a:pPr lvl="0"/>
            <a:r>
              <a:rPr lang="de-DE" sz="1400" err="1"/>
              <a:t>Lorem</a:t>
            </a:r>
            <a:r>
              <a:rPr lang="de-DE" sz="1400"/>
              <a:t> </a:t>
            </a:r>
            <a:r>
              <a:rPr lang="de-DE" sz="1400" err="1"/>
              <a:t>ipsum</a:t>
            </a:r>
            <a:endParaRPr lang="de-DE"/>
          </a:p>
        </p:txBody>
      </p:sp>
    </p:spTree>
    <p:extLst>
      <p:ext uri="{BB962C8B-B14F-4D97-AF65-F5344CB8AC3E}">
        <p14:creationId xmlns:p14="http://schemas.microsoft.com/office/powerpoint/2010/main" val="1755065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lgn="ctr">
              <a:defRPr/>
            </a:lvl1pPr>
          </a:lstStyle>
          <a:p>
            <a:r>
              <a:rPr lang="de-DE" err="1"/>
              <a:t>Thanks</a:t>
            </a:r>
            <a:r>
              <a:rPr lang="de-DE"/>
              <a:t> </a:t>
            </a:r>
            <a:r>
              <a:rPr lang="de-DE" err="1"/>
              <a:t>for</a:t>
            </a:r>
            <a:r>
              <a:rPr lang="de-DE"/>
              <a:t> </a:t>
            </a:r>
            <a:r>
              <a:rPr lang="de-DE" err="1"/>
              <a:t>your</a:t>
            </a:r>
            <a:r>
              <a:rPr lang="de-DE"/>
              <a:t> </a:t>
            </a:r>
            <a:r>
              <a:rPr lang="de-DE" err="1"/>
              <a:t>attention</a:t>
            </a:r>
            <a:r>
              <a:rPr lang="de-DE"/>
              <a:t>!</a:t>
            </a:r>
          </a:p>
        </p:txBody>
      </p:sp>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a:effectLst/>
                <a:latin typeface="Arial" panose="020B0604020202020204" pitchFamily="34" charset="0"/>
                <a:ea typeface="Calibri" panose="020F0502020204030204" pitchFamily="34" charset="0"/>
                <a:cs typeface="Times New Roman" panose="02020603050405020304" pitchFamily="18" charset="0"/>
              </a:rPr>
              <a:t> </a:t>
            </a:r>
            <a:endParaRPr lang="de-DE" sz="110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1861416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lgn="ctr">
              <a:defRPr/>
            </a:lvl1pPr>
          </a:lstStyle>
          <a:p>
            <a:r>
              <a:rPr lang="de-DE" err="1"/>
              <a:t>Thanks</a:t>
            </a:r>
            <a:r>
              <a:rPr lang="de-DE"/>
              <a:t> </a:t>
            </a:r>
            <a:r>
              <a:rPr lang="de-DE" err="1"/>
              <a:t>for</a:t>
            </a:r>
            <a:r>
              <a:rPr lang="de-DE"/>
              <a:t> </a:t>
            </a:r>
            <a:r>
              <a:rPr lang="de-DE" err="1"/>
              <a:t>your</a:t>
            </a:r>
            <a:r>
              <a:rPr lang="de-DE"/>
              <a:t> </a:t>
            </a:r>
            <a:r>
              <a:rPr lang="de-DE" err="1"/>
              <a:t>attention</a:t>
            </a:r>
            <a:r>
              <a:rPr lang="de-DE"/>
              <a:t>!</a:t>
            </a:r>
          </a:p>
        </p:txBody>
      </p:sp>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a:effectLst/>
                <a:latin typeface="Arial" panose="020B0604020202020204" pitchFamily="34" charset="0"/>
                <a:ea typeface="Calibri" panose="020F0502020204030204" pitchFamily="34" charset="0"/>
                <a:cs typeface="Times New Roman" panose="02020603050405020304" pitchFamily="18" charset="0"/>
              </a:rPr>
              <a:t> </a:t>
            </a:r>
            <a:endParaRPr lang="de-DE" sz="110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
        <p:nvSpPr>
          <p:cNvPr id="18" name="TextBox 25"/>
          <p:cNvSpPr txBox="1"/>
          <p:nvPr userDrawn="1"/>
        </p:nvSpPr>
        <p:spPr>
          <a:xfrm>
            <a:off x="8982058" y="2741908"/>
            <a:ext cx="2328672" cy="1261884"/>
          </a:xfrm>
          <a:prstGeom prst="rect">
            <a:avLst/>
          </a:prstGeom>
          <a:noFill/>
        </p:spPr>
        <p:txBody>
          <a:bodyPr wrap="square" rtlCol="0">
            <a:spAutoFit/>
          </a:bodyPr>
          <a:lstStyle/>
          <a:p>
            <a:r>
              <a:rPr lang="en-GB" sz="130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Susan Sunshine</a:t>
            </a:r>
          </a:p>
          <a:p>
            <a:endParaRPr lang="en-GB" sz="100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r>
              <a:rPr lang="en-GB" sz="100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Lead Engineer</a:t>
            </a:r>
          </a:p>
          <a:p>
            <a:r>
              <a:rPr lang="en-GB" sz="100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+123456788900</a:t>
            </a:r>
          </a:p>
          <a:p>
            <a:r>
              <a:rPr lang="en-GB" sz="100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5"/>
              </a:rPr>
              <a:t>Susan</a:t>
            </a:r>
            <a:r>
              <a:rPr lang="en-GB" sz="1000" baseline="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5"/>
              </a:rPr>
              <a:t>.Sunshine@tno.nl</a:t>
            </a:r>
            <a:r>
              <a:rPr lang="en-GB" sz="1000" baseline="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a:t>
            </a:r>
            <a:endParaRPr lang="en-GB" sz="100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00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300">
              <a:solidFill>
                <a:schemeClr val="accent1"/>
              </a:solidFill>
              <a:cs typeface="Arial" panose="020B0604020202020204" pitchFamily="34" charset="0"/>
            </a:endParaRPr>
          </a:p>
        </p:txBody>
      </p:sp>
      <p:sp>
        <p:nvSpPr>
          <p:cNvPr id="19" name="TextBox 25"/>
          <p:cNvSpPr txBox="1"/>
          <p:nvPr userDrawn="1"/>
        </p:nvSpPr>
        <p:spPr>
          <a:xfrm>
            <a:off x="1648047" y="2682433"/>
            <a:ext cx="2780274" cy="1415772"/>
          </a:xfrm>
          <a:prstGeom prst="rect">
            <a:avLst/>
          </a:prstGeom>
          <a:noFill/>
        </p:spPr>
        <p:txBody>
          <a:bodyPr wrap="square" rtlCol="0">
            <a:spAutoFit/>
          </a:bodyPr>
          <a:lstStyle/>
          <a:p>
            <a:r>
              <a:rPr lang="en-GB" sz="130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Simon Smile</a:t>
            </a:r>
          </a:p>
          <a:p>
            <a:endParaRPr lang="en-GB" sz="100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r>
              <a:rPr lang="en-GB" sz="100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Consulting</a:t>
            </a:r>
          </a:p>
          <a:p>
            <a:r>
              <a:rPr lang="en-GB" sz="100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+ 1234567788990</a:t>
            </a:r>
          </a:p>
          <a:p>
            <a:r>
              <a:rPr lang="en-GB" sz="100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6"/>
              </a:rPr>
              <a:t>Simon.smile@berliner-e-Agentur.de</a:t>
            </a:r>
            <a:r>
              <a:rPr lang="en-GB" sz="100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a:t>
            </a:r>
          </a:p>
          <a:p>
            <a:endParaRPr lang="en-GB" sz="100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00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300">
              <a:solidFill>
                <a:schemeClr val="accent1"/>
              </a:solidFill>
              <a:cs typeface="Arial" panose="020B0604020202020204" pitchFamily="34" charset="0"/>
            </a:endParaRPr>
          </a:p>
        </p:txBody>
      </p:sp>
      <p:pic>
        <p:nvPicPr>
          <p:cNvPr id="22" name="Grafik 21"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069775" y="2749175"/>
            <a:ext cx="517496" cy="288447"/>
          </a:xfrm>
          <a:prstGeom prst="rect">
            <a:avLst/>
          </a:prstGeom>
          <a:noFill/>
          <a:ln>
            <a:noFill/>
          </a:ln>
        </p:spPr>
      </p:pic>
      <p:pic>
        <p:nvPicPr>
          <p:cNvPr id="23"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7905374" y="2796098"/>
            <a:ext cx="1015908" cy="17139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895685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28829" y="1465518"/>
            <a:ext cx="3095847" cy="3095847"/>
          </a:xfrm>
          <a:prstGeom prst="rect">
            <a:avLst/>
          </a:prstGeom>
        </p:spPr>
      </p:pic>
      <p:sp>
        <p:nvSpPr>
          <p:cNvPr id="9" name="Inhaltsplatzhalter 8"/>
          <p:cNvSpPr>
            <a:spLocks noGrp="1"/>
          </p:cNvSpPr>
          <p:nvPr>
            <p:ph sz="quarter" idx="12" hasCustomPrompt="1"/>
          </p:nvPr>
        </p:nvSpPr>
        <p:spPr>
          <a:xfrm>
            <a:off x="4519613" y="5040313"/>
            <a:ext cx="3390900" cy="669925"/>
          </a:xfrm>
        </p:spPr>
        <p:txBody>
          <a:bodyPr>
            <a:normAutofit/>
          </a:bodyPr>
          <a:lstStyle>
            <a:lvl1pPr algn="ctr">
              <a:defRPr sz="1600"/>
            </a:lvl1pPr>
          </a:lstStyle>
          <a:p>
            <a:pPr lvl="0"/>
            <a:r>
              <a:rPr lang="de-DE"/>
              <a:t>Lunch Time</a:t>
            </a:r>
          </a:p>
          <a:p>
            <a:pPr lvl="0"/>
            <a:r>
              <a:rPr lang="de-DE"/>
              <a:t>13:00 - 13:45</a:t>
            </a:r>
          </a:p>
        </p:txBody>
      </p:sp>
    </p:spTree>
    <p:extLst>
      <p:ext uri="{BB962C8B-B14F-4D97-AF65-F5344CB8AC3E}">
        <p14:creationId xmlns:p14="http://schemas.microsoft.com/office/powerpoint/2010/main" val="3452356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7" name="Ellipse 6"/>
          <p:cNvSpPr/>
          <p:nvPr userDrawn="1"/>
        </p:nvSpPr>
        <p:spPr>
          <a:xfrm>
            <a:off x="4728829" y="1465517"/>
            <a:ext cx="3095847" cy="3095847"/>
          </a:xfrm>
          <a:prstGeom prst="ellipse">
            <a:avLst/>
          </a:prstGeom>
          <a:solidFill>
            <a:srgbClr val="FFF2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DE">
                <a:latin typeface="Noto Sans" panose="020B0502040504020204" pitchFamily="34" charset="0"/>
                <a:ea typeface="Noto Sans" panose="020B0502040504020204" pitchFamily="34" charset="0"/>
                <a:cs typeface="Noto Sans" panose="020B0502040504020204" pitchFamily="34" charset="0"/>
              </a:rPr>
              <a:t>Break</a:t>
            </a:r>
          </a:p>
          <a:p>
            <a:pPr algn="ctr"/>
            <a:r>
              <a:rPr lang="de-DE">
                <a:latin typeface="Noto Sans" panose="020B0502040504020204" pitchFamily="34" charset="0"/>
                <a:ea typeface="Noto Sans" panose="020B0502040504020204" pitchFamily="34" charset="0"/>
                <a:cs typeface="Noto Sans" panose="020B0502040504020204" pitchFamily="34" charset="0"/>
              </a:rPr>
              <a:t>14:00 – 14:30</a:t>
            </a:r>
          </a:p>
        </p:txBody>
      </p:sp>
    </p:spTree>
    <p:extLst>
      <p:ext uri="{BB962C8B-B14F-4D97-AF65-F5344CB8AC3E}">
        <p14:creationId xmlns:p14="http://schemas.microsoft.com/office/powerpoint/2010/main" val="14978882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enutzerdefiniertes Layout">
    <p:spTree>
      <p:nvGrpSpPr>
        <p:cNvPr id="1" name=""/>
        <p:cNvGrpSpPr/>
        <p:nvPr/>
      </p:nvGrpSpPr>
      <p:grpSpPr>
        <a:xfrm>
          <a:off x="0" y="0"/>
          <a:ext cx="0" cy="0"/>
          <a:chOff x="0" y="0"/>
          <a:chExt cx="0" cy="0"/>
        </a:xfrm>
      </p:grpSpPr>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a:effectLst/>
                <a:latin typeface="Arial" panose="020B0604020202020204" pitchFamily="34" charset="0"/>
                <a:ea typeface="Calibri" panose="020F0502020204030204" pitchFamily="34" charset="0"/>
                <a:cs typeface="Times New Roman" panose="02020603050405020304" pitchFamily="18" charset="0"/>
              </a:rPr>
              <a:t> </a:t>
            </a:r>
            <a:endParaRPr lang="de-DE" sz="110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12849101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
        <p:nvSpPr>
          <p:cNvPr id="6" name="Ellipse 5">
            <a:extLst>
              <a:ext uri="{FF2B5EF4-FFF2-40B4-BE49-F238E27FC236}">
                <a16:creationId xmlns:a16="http://schemas.microsoft.com/office/drawing/2014/main" id="{F5F8200D-B3B4-4148-9C6D-568491394D5E}"/>
              </a:ext>
            </a:extLst>
          </p:cNvPr>
          <p:cNvSpPr/>
          <p:nvPr userDrawn="1"/>
        </p:nvSpPr>
        <p:spPr>
          <a:xfrm>
            <a:off x="130906" y="2196422"/>
            <a:ext cx="1369515"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7" name="Ellipse 6">
            <a:extLst>
              <a:ext uri="{FF2B5EF4-FFF2-40B4-BE49-F238E27FC236}">
                <a16:creationId xmlns:a16="http://schemas.microsoft.com/office/drawing/2014/main" id="{729D34ED-79DE-2446-9395-DDA4722F187C}"/>
              </a:ext>
            </a:extLst>
          </p:cNvPr>
          <p:cNvSpPr/>
          <p:nvPr userDrawn="1"/>
        </p:nvSpPr>
        <p:spPr>
          <a:xfrm>
            <a:off x="2277318"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8" name="Ellipse 7">
            <a:extLst>
              <a:ext uri="{FF2B5EF4-FFF2-40B4-BE49-F238E27FC236}">
                <a16:creationId xmlns:a16="http://schemas.microsoft.com/office/drawing/2014/main" id="{94068D8B-FCBD-9043-A778-F9E3EB1FB9D3}"/>
              </a:ext>
            </a:extLst>
          </p:cNvPr>
          <p:cNvSpPr/>
          <p:nvPr userDrawn="1"/>
        </p:nvSpPr>
        <p:spPr>
          <a:xfrm>
            <a:off x="6552623" y="2195456"/>
            <a:ext cx="1364722"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10" name="Ellipse 9">
            <a:extLst>
              <a:ext uri="{FF2B5EF4-FFF2-40B4-BE49-F238E27FC236}">
                <a16:creationId xmlns:a16="http://schemas.microsoft.com/office/drawing/2014/main" id="{B7AA7307-0F3C-BE4F-8289-31F0B27316F2}"/>
              </a:ext>
            </a:extLst>
          </p:cNvPr>
          <p:cNvSpPr/>
          <p:nvPr userDrawn="1"/>
        </p:nvSpPr>
        <p:spPr>
          <a:xfrm>
            <a:off x="8684997" y="2195456"/>
            <a:ext cx="1364722"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3" name="Ellipse 32">
            <a:extLst>
              <a:ext uri="{FF2B5EF4-FFF2-40B4-BE49-F238E27FC236}">
                <a16:creationId xmlns:a16="http://schemas.microsoft.com/office/drawing/2014/main" id="{3F985EA3-C591-1F46-B398-FF28856FDB78}"/>
              </a:ext>
            </a:extLst>
          </p:cNvPr>
          <p:cNvSpPr/>
          <p:nvPr userDrawn="1"/>
        </p:nvSpPr>
        <p:spPr>
          <a:xfrm>
            <a:off x="124004" y="2198506"/>
            <a:ext cx="1369517" cy="1369516"/>
          </a:xfrm>
          <a:prstGeom prst="ellipse">
            <a:avLst/>
          </a:prstGeom>
          <a:solidFill>
            <a:schemeClr val="accent2">
              <a:lumMod val="75000"/>
            </a:schemeClr>
          </a:solidFill>
          <a:ln w="12700">
            <a:noFill/>
            <a:miter lim="800000"/>
            <a:headEnd/>
            <a:tailEnd/>
          </a:ln>
          <a:effectLst/>
        </p:spPr>
        <p:txBody>
          <a:bodyPr lIns="18288" tIns="18288" rIns="18288" bIns="18288" rtlCol="0" anchor="ctr" anchorCtr="1"/>
          <a:lstStyle/>
          <a:p>
            <a:pPr algn="ctr" rtl="0">
              <a:lnSpc>
                <a:spcPct val="85000"/>
              </a:lnSpc>
              <a:spcBef>
                <a:spcPts val="20"/>
              </a:spcBef>
            </a:pPr>
            <a:endParaRPr lang="de-DE" sz="2400" noProof="0">
              <a:solidFill>
                <a:srgbClr val="FFFFFF"/>
              </a:solidFill>
            </a:endParaRPr>
          </a:p>
        </p:txBody>
      </p:sp>
      <p:sp>
        <p:nvSpPr>
          <p:cNvPr id="34" name="Ellipse 33">
            <a:extLst>
              <a:ext uri="{FF2B5EF4-FFF2-40B4-BE49-F238E27FC236}">
                <a16:creationId xmlns:a16="http://schemas.microsoft.com/office/drawing/2014/main" id="{D0AA7426-D0A9-1144-BDFB-A2CD3ABBF841}"/>
              </a:ext>
            </a:extLst>
          </p:cNvPr>
          <p:cNvSpPr/>
          <p:nvPr userDrawn="1"/>
        </p:nvSpPr>
        <p:spPr>
          <a:xfrm>
            <a:off x="2277316" y="2197540"/>
            <a:ext cx="1369516" cy="1369516"/>
          </a:xfrm>
          <a:prstGeom prst="ellipse">
            <a:avLst/>
          </a:prstGeom>
          <a:solidFill>
            <a:schemeClr val="accent4">
              <a:lumMod val="75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35" name="Ellipse 34">
            <a:extLst>
              <a:ext uri="{FF2B5EF4-FFF2-40B4-BE49-F238E27FC236}">
                <a16:creationId xmlns:a16="http://schemas.microsoft.com/office/drawing/2014/main" id="{3A541760-3579-3541-8582-EE306D55BFFB}"/>
              </a:ext>
            </a:extLst>
          </p:cNvPr>
          <p:cNvSpPr/>
          <p:nvPr userDrawn="1"/>
        </p:nvSpPr>
        <p:spPr>
          <a:xfrm>
            <a:off x="6559499" y="2197540"/>
            <a:ext cx="1364724" cy="1369516"/>
          </a:xfrm>
          <a:prstGeom prst="ellipse">
            <a:avLst/>
          </a:prstGeom>
          <a:solidFill>
            <a:schemeClr val="accent6">
              <a:lumMod val="60000"/>
              <a:lumOff val="4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36" name="Ellipse 35">
            <a:extLst>
              <a:ext uri="{FF2B5EF4-FFF2-40B4-BE49-F238E27FC236}">
                <a16:creationId xmlns:a16="http://schemas.microsoft.com/office/drawing/2014/main" id="{35A8E1DC-C43B-074B-8A90-6F9EABBB4BA4}"/>
              </a:ext>
            </a:extLst>
          </p:cNvPr>
          <p:cNvSpPr/>
          <p:nvPr userDrawn="1"/>
        </p:nvSpPr>
        <p:spPr>
          <a:xfrm>
            <a:off x="4412540"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7" name="Ellipse 36">
            <a:extLst>
              <a:ext uri="{FF2B5EF4-FFF2-40B4-BE49-F238E27FC236}">
                <a16:creationId xmlns:a16="http://schemas.microsoft.com/office/drawing/2014/main" id="{FEE3A366-64CF-F74B-92EE-2A831059C7E9}"/>
              </a:ext>
            </a:extLst>
          </p:cNvPr>
          <p:cNvSpPr/>
          <p:nvPr userDrawn="1"/>
        </p:nvSpPr>
        <p:spPr>
          <a:xfrm>
            <a:off x="8678119" y="2197540"/>
            <a:ext cx="1364724" cy="1369516"/>
          </a:xfrm>
          <a:prstGeom prst="ellipse">
            <a:avLst/>
          </a:prstGeom>
          <a:solidFill>
            <a:schemeClr val="accent5">
              <a:lumMod val="60000"/>
              <a:lumOff val="40000"/>
            </a:schemeClr>
          </a:solidFill>
          <a:ln w="12700">
            <a:noFill/>
            <a:miter lim="800000"/>
            <a:headEnd/>
            <a:tailEnd/>
          </a:ln>
          <a:effectLst/>
        </p:spPr>
        <p:txBody>
          <a:bodyPr lIns="18288" tIns="18288" rIns="18288" bIns="18288" rtlCol="0" anchor="ctr" anchorCtr="1"/>
          <a:lstStyle/>
          <a:p>
            <a:pPr algn="ctr" rtl="0">
              <a:lnSpc>
                <a:spcPct val="85000"/>
              </a:lnSpc>
              <a:spcBef>
                <a:spcPts val="20"/>
              </a:spcBef>
            </a:pPr>
            <a:endParaRPr lang="de-DE" sz="2400" noProof="0">
              <a:solidFill>
                <a:srgbClr val="FFFFFF"/>
              </a:solidFill>
            </a:endParaRPr>
          </a:p>
        </p:txBody>
      </p:sp>
      <p:sp>
        <p:nvSpPr>
          <p:cNvPr id="38" name="Ellipse 37">
            <a:extLst>
              <a:ext uri="{FF2B5EF4-FFF2-40B4-BE49-F238E27FC236}">
                <a16:creationId xmlns:a16="http://schemas.microsoft.com/office/drawing/2014/main" id="{AF57B189-54BE-4647-8C20-06C0DB75C419}"/>
              </a:ext>
            </a:extLst>
          </p:cNvPr>
          <p:cNvSpPr/>
          <p:nvPr userDrawn="1"/>
        </p:nvSpPr>
        <p:spPr>
          <a:xfrm>
            <a:off x="10822486"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9" name="Ellipse 38">
            <a:extLst>
              <a:ext uri="{FF2B5EF4-FFF2-40B4-BE49-F238E27FC236}">
                <a16:creationId xmlns:a16="http://schemas.microsoft.com/office/drawing/2014/main" id="{0AAF55E1-7B1E-D444-B87C-2908C39FEE77}"/>
              </a:ext>
            </a:extLst>
          </p:cNvPr>
          <p:cNvSpPr/>
          <p:nvPr userDrawn="1"/>
        </p:nvSpPr>
        <p:spPr>
          <a:xfrm>
            <a:off x="4412540" y="2196497"/>
            <a:ext cx="1369516" cy="1369516"/>
          </a:xfrm>
          <a:prstGeom prst="ellipse">
            <a:avLst/>
          </a:prstGeom>
          <a:solidFill>
            <a:schemeClr val="accent4">
              <a:lumMod val="40000"/>
              <a:lumOff val="6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40" name="Ellipse 39">
            <a:extLst>
              <a:ext uri="{FF2B5EF4-FFF2-40B4-BE49-F238E27FC236}">
                <a16:creationId xmlns:a16="http://schemas.microsoft.com/office/drawing/2014/main" id="{0C752DD5-E82A-4D49-B083-42200C07519A}"/>
              </a:ext>
            </a:extLst>
          </p:cNvPr>
          <p:cNvSpPr/>
          <p:nvPr userDrawn="1"/>
        </p:nvSpPr>
        <p:spPr>
          <a:xfrm>
            <a:off x="10822484" y="2196497"/>
            <a:ext cx="1369516" cy="1369516"/>
          </a:xfrm>
          <a:prstGeom prst="ellipse">
            <a:avLst/>
          </a:prstGeom>
          <a:solidFill>
            <a:schemeClr val="accent1">
              <a:lumMod val="60000"/>
              <a:lumOff val="4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41" name="AutoForm 110">
            <a:extLst>
              <a:ext uri="{FF2B5EF4-FFF2-40B4-BE49-F238E27FC236}">
                <a16:creationId xmlns:a16="http://schemas.microsoft.com/office/drawing/2014/main" id="{4740BF11-121E-FA4F-A0B2-545FE62EA0D2}"/>
              </a:ext>
            </a:extLst>
          </p:cNvPr>
          <p:cNvSpPr>
            <a:spLocks noChangeArrowheads="1"/>
          </p:cNvSpPr>
          <p:nvPr userDrawn="1"/>
        </p:nvSpPr>
        <p:spPr bwMode="auto">
          <a:xfrm>
            <a:off x="3646832"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2" name="AutoForm 110">
            <a:extLst>
              <a:ext uri="{FF2B5EF4-FFF2-40B4-BE49-F238E27FC236}">
                <a16:creationId xmlns:a16="http://schemas.microsoft.com/office/drawing/2014/main" id="{AFA85E8E-6A00-3044-BBBA-588898110DAE}"/>
              </a:ext>
            </a:extLst>
          </p:cNvPr>
          <p:cNvSpPr>
            <a:spLocks noChangeArrowheads="1"/>
          </p:cNvSpPr>
          <p:nvPr userDrawn="1"/>
        </p:nvSpPr>
        <p:spPr bwMode="auto">
          <a:xfrm>
            <a:off x="1500421"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3" name="AutoForm 110">
            <a:extLst>
              <a:ext uri="{FF2B5EF4-FFF2-40B4-BE49-F238E27FC236}">
                <a16:creationId xmlns:a16="http://schemas.microsoft.com/office/drawing/2014/main" id="{BD7D58B3-98A6-4649-8A78-96DF75261432}"/>
              </a:ext>
            </a:extLst>
          </p:cNvPr>
          <p:cNvSpPr>
            <a:spLocks noChangeArrowheads="1"/>
          </p:cNvSpPr>
          <p:nvPr userDrawn="1"/>
        </p:nvSpPr>
        <p:spPr bwMode="auto">
          <a:xfrm>
            <a:off x="5773806"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4" name="AutoForm 110">
            <a:extLst>
              <a:ext uri="{FF2B5EF4-FFF2-40B4-BE49-F238E27FC236}">
                <a16:creationId xmlns:a16="http://schemas.microsoft.com/office/drawing/2014/main" id="{99C182F0-8A7C-504A-9A54-449A83F388B6}"/>
              </a:ext>
            </a:extLst>
          </p:cNvPr>
          <p:cNvSpPr>
            <a:spLocks noChangeArrowheads="1"/>
          </p:cNvSpPr>
          <p:nvPr userDrawn="1"/>
        </p:nvSpPr>
        <p:spPr bwMode="auto">
          <a:xfrm>
            <a:off x="7902809"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5" name="AutoForm 110">
            <a:extLst>
              <a:ext uri="{FF2B5EF4-FFF2-40B4-BE49-F238E27FC236}">
                <a16:creationId xmlns:a16="http://schemas.microsoft.com/office/drawing/2014/main" id="{9D1051D0-507B-AD4A-B0AD-E475849C00B9}"/>
              </a:ext>
            </a:extLst>
          </p:cNvPr>
          <p:cNvSpPr>
            <a:spLocks noChangeArrowheads="1"/>
          </p:cNvSpPr>
          <p:nvPr userDrawn="1"/>
        </p:nvSpPr>
        <p:spPr bwMode="auto">
          <a:xfrm>
            <a:off x="10049719"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8" name="Textplatzhalter 47">
            <a:extLst>
              <a:ext uri="{FF2B5EF4-FFF2-40B4-BE49-F238E27FC236}">
                <a16:creationId xmlns:a16="http://schemas.microsoft.com/office/drawing/2014/main" id="{C7AC686A-1508-BF48-911D-61D82AABC76B}"/>
              </a:ext>
            </a:extLst>
          </p:cNvPr>
          <p:cNvSpPr>
            <a:spLocks noGrp="1"/>
          </p:cNvSpPr>
          <p:nvPr>
            <p:ph type="body" sz="quarter" idx="10"/>
          </p:nvPr>
        </p:nvSpPr>
        <p:spPr>
          <a:xfrm>
            <a:off x="170662"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49" name="Textplatzhalter 47">
            <a:extLst>
              <a:ext uri="{FF2B5EF4-FFF2-40B4-BE49-F238E27FC236}">
                <a16:creationId xmlns:a16="http://schemas.microsoft.com/office/drawing/2014/main" id="{B876D68E-F284-354A-92F8-5F77347449B8}"/>
              </a:ext>
            </a:extLst>
          </p:cNvPr>
          <p:cNvSpPr>
            <a:spLocks noGrp="1"/>
          </p:cNvSpPr>
          <p:nvPr>
            <p:ph type="body" sz="quarter" idx="11"/>
          </p:nvPr>
        </p:nvSpPr>
        <p:spPr>
          <a:xfrm>
            <a:off x="170662"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0" name="Textplatzhalter 47">
            <a:extLst>
              <a:ext uri="{FF2B5EF4-FFF2-40B4-BE49-F238E27FC236}">
                <a16:creationId xmlns:a16="http://schemas.microsoft.com/office/drawing/2014/main" id="{72B3DBB3-1959-194A-B523-EB85330EEDEC}"/>
              </a:ext>
            </a:extLst>
          </p:cNvPr>
          <p:cNvSpPr>
            <a:spLocks noGrp="1"/>
          </p:cNvSpPr>
          <p:nvPr>
            <p:ph type="body" sz="quarter" idx="12"/>
          </p:nvPr>
        </p:nvSpPr>
        <p:spPr>
          <a:xfrm>
            <a:off x="2267819"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1" name="Textplatzhalter 47">
            <a:extLst>
              <a:ext uri="{FF2B5EF4-FFF2-40B4-BE49-F238E27FC236}">
                <a16:creationId xmlns:a16="http://schemas.microsoft.com/office/drawing/2014/main" id="{22B58263-52CE-A840-BE43-6EC1E908E01E}"/>
              </a:ext>
            </a:extLst>
          </p:cNvPr>
          <p:cNvSpPr>
            <a:spLocks noGrp="1"/>
          </p:cNvSpPr>
          <p:nvPr>
            <p:ph type="body" sz="quarter" idx="13"/>
          </p:nvPr>
        </p:nvSpPr>
        <p:spPr>
          <a:xfrm>
            <a:off x="2267819"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2" name="Textplatzhalter 47">
            <a:extLst>
              <a:ext uri="{FF2B5EF4-FFF2-40B4-BE49-F238E27FC236}">
                <a16:creationId xmlns:a16="http://schemas.microsoft.com/office/drawing/2014/main" id="{26EB032E-EC81-0A4B-B52C-8C2C4C3F2374}"/>
              </a:ext>
            </a:extLst>
          </p:cNvPr>
          <p:cNvSpPr>
            <a:spLocks noGrp="1"/>
          </p:cNvSpPr>
          <p:nvPr>
            <p:ph type="body" sz="quarter" idx="14"/>
          </p:nvPr>
        </p:nvSpPr>
        <p:spPr>
          <a:xfrm>
            <a:off x="4384854"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3" name="Textplatzhalter 47">
            <a:extLst>
              <a:ext uri="{FF2B5EF4-FFF2-40B4-BE49-F238E27FC236}">
                <a16:creationId xmlns:a16="http://schemas.microsoft.com/office/drawing/2014/main" id="{E142B6AC-952F-7848-BBE6-347DCB7B89DC}"/>
              </a:ext>
            </a:extLst>
          </p:cNvPr>
          <p:cNvSpPr>
            <a:spLocks noGrp="1"/>
          </p:cNvSpPr>
          <p:nvPr>
            <p:ph type="body" sz="quarter" idx="15"/>
          </p:nvPr>
        </p:nvSpPr>
        <p:spPr>
          <a:xfrm>
            <a:off x="4384854"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4" name="Textplatzhalter 47">
            <a:extLst>
              <a:ext uri="{FF2B5EF4-FFF2-40B4-BE49-F238E27FC236}">
                <a16:creationId xmlns:a16="http://schemas.microsoft.com/office/drawing/2014/main" id="{E0489ECC-6BF5-5B4E-90C3-BEE52E42473B}"/>
              </a:ext>
            </a:extLst>
          </p:cNvPr>
          <p:cNvSpPr>
            <a:spLocks noGrp="1"/>
          </p:cNvSpPr>
          <p:nvPr>
            <p:ph type="body" sz="quarter" idx="16"/>
          </p:nvPr>
        </p:nvSpPr>
        <p:spPr>
          <a:xfrm>
            <a:off x="6521768"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5" name="Textplatzhalter 47">
            <a:extLst>
              <a:ext uri="{FF2B5EF4-FFF2-40B4-BE49-F238E27FC236}">
                <a16:creationId xmlns:a16="http://schemas.microsoft.com/office/drawing/2014/main" id="{F5FDBE0B-BF91-454F-884E-BD1DBC7FBAD9}"/>
              </a:ext>
            </a:extLst>
          </p:cNvPr>
          <p:cNvSpPr>
            <a:spLocks noGrp="1"/>
          </p:cNvSpPr>
          <p:nvPr>
            <p:ph type="body" sz="quarter" idx="17"/>
          </p:nvPr>
        </p:nvSpPr>
        <p:spPr>
          <a:xfrm>
            <a:off x="6521768"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6" name="Textplatzhalter 47">
            <a:extLst>
              <a:ext uri="{FF2B5EF4-FFF2-40B4-BE49-F238E27FC236}">
                <a16:creationId xmlns:a16="http://schemas.microsoft.com/office/drawing/2014/main" id="{BFA5A588-B7EF-C54C-845B-1DE2DEB66411}"/>
              </a:ext>
            </a:extLst>
          </p:cNvPr>
          <p:cNvSpPr>
            <a:spLocks noGrp="1"/>
          </p:cNvSpPr>
          <p:nvPr>
            <p:ph type="body" sz="quarter" idx="18"/>
          </p:nvPr>
        </p:nvSpPr>
        <p:spPr>
          <a:xfrm>
            <a:off x="8648742"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7" name="Textplatzhalter 47">
            <a:extLst>
              <a:ext uri="{FF2B5EF4-FFF2-40B4-BE49-F238E27FC236}">
                <a16:creationId xmlns:a16="http://schemas.microsoft.com/office/drawing/2014/main" id="{EB929D32-6BE2-A740-9A19-3C58C9989F3F}"/>
              </a:ext>
            </a:extLst>
          </p:cNvPr>
          <p:cNvSpPr>
            <a:spLocks noGrp="1"/>
          </p:cNvSpPr>
          <p:nvPr>
            <p:ph type="body" sz="quarter" idx="19"/>
          </p:nvPr>
        </p:nvSpPr>
        <p:spPr>
          <a:xfrm>
            <a:off x="8648742"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8" name="Textplatzhalter 47">
            <a:extLst>
              <a:ext uri="{FF2B5EF4-FFF2-40B4-BE49-F238E27FC236}">
                <a16:creationId xmlns:a16="http://schemas.microsoft.com/office/drawing/2014/main" id="{28EEF54E-168F-DA4E-944A-F77FE6A16B24}"/>
              </a:ext>
            </a:extLst>
          </p:cNvPr>
          <p:cNvSpPr>
            <a:spLocks noGrp="1"/>
          </p:cNvSpPr>
          <p:nvPr>
            <p:ph type="body" sz="quarter" idx="20"/>
          </p:nvPr>
        </p:nvSpPr>
        <p:spPr>
          <a:xfrm>
            <a:off x="10785654"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9" name="Textplatzhalter 47">
            <a:extLst>
              <a:ext uri="{FF2B5EF4-FFF2-40B4-BE49-F238E27FC236}">
                <a16:creationId xmlns:a16="http://schemas.microsoft.com/office/drawing/2014/main" id="{198BA63D-3812-4B40-A56C-E9D3715494D9}"/>
              </a:ext>
            </a:extLst>
          </p:cNvPr>
          <p:cNvSpPr>
            <a:spLocks noGrp="1"/>
          </p:cNvSpPr>
          <p:nvPr>
            <p:ph type="body" sz="quarter" idx="21"/>
          </p:nvPr>
        </p:nvSpPr>
        <p:spPr>
          <a:xfrm>
            <a:off x="10785654"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61" name="Textplatzhalter 60">
            <a:extLst>
              <a:ext uri="{FF2B5EF4-FFF2-40B4-BE49-F238E27FC236}">
                <a16:creationId xmlns:a16="http://schemas.microsoft.com/office/drawing/2014/main" id="{761076FF-D12B-874E-B2F7-D7211892E96C}"/>
              </a:ext>
            </a:extLst>
          </p:cNvPr>
          <p:cNvSpPr>
            <a:spLocks noGrp="1"/>
          </p:cNvSpPr>
          <p:nvPr>
            <p:ph type="body" sz="quarter" idx="22"/>
          </p:nvPr>
        </p:nvSpPr>
        <p:spPr>
          <a:xfrm>
            <a:off x="824790" y="4068057"/>
            <a:ext cx="4957763" cy="268287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a:t>Textmasterformat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p>
        </p:txBody>
      </p:sp>
      <p:sp>
        <p:nvSpPr>
          <p:cNvPr id="62" name="Textplatzhalter 60">
            <a:extLst>
              <a:ext uri="{FF2B5EF4-FFF2-40B4-BE49-F238E27FC236}">
                <a16:creationId xmlns:a16="http://schemas.microsoft.com/office/drawing/2014/main" id="{3A9C68A9-C47F-6248-80FB-A955A9DC3FE1}"/>
              </a:ext>
            </a:extLst>
          </p:cNvPr>
          <p:cNvSpPr>
            <a:spLocks noGrp="1"/>
          </p:cNvSpPr>
          <p:nvPr>
            <p:ph type="body" sz="quarter" idx="23"/>
          </p:nvPr>
        </p:nvSpPr>
        <p:spPr>
          <a:xfrm>
            <a:off x="6559499" y="4048248"/>
            <a:ext cx="4957763" cy="268287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a:t>Textmasterformat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p>
        </p:txBody>
      </p:sp>
      <p:sp>
        <p:nvSpPr>
          <p:cNvPr id="46" name="Freihandform 23" descr="Fragezeichensymbol"/>
          <p:cNvSpPr>
            <a:spLocks noEditPoints="1"/>
          </p:cNvSpPr>
          <p:nvPr userDrawn="1"/>
        </p:nvSpPr>
        <p:spPr bwMode="auto">
          <a:xfrm>
            <a:off x="11243645" y="2486630"/>
            <a:ext cx="533627" cy="720172"/>
          </a:xfrm>
          <a:custGeom>
            <a:avLst/>
            <a:gdLst/>
            <a:ahLst/>
            <a:cxnLst>
              <a:cxn ang="0">
                <a:pos x="357" y="1068"/>
              </a:cxn>
              <a:cxn ang="0">
                <a:pos x="364" y="975"/>
              </a:cxn>
              <a:cxn ang="0">
                <a:pos x="380" y="900"/>
              </a:cxn>
              <a:cxn ang="0">
                <a:pos x="430" y="808"/>
              </a:cxn>
              <a:cxn ang="0">
                <a:pos x="483" y="748"/>
              </a:cxn>
              <a:cxn ang="0">
                <a:pos x="662" y="591"/>
              </a:cxn>
              <a:cxn ang="0">
                <a:pos x="700" y="556"/>
              </a:cxn>
              <a:cxn ang="0">
                <a:pos x="737" y="507"/>
              </a:cxn>
              <a:cxn ang="0">
                <a:pos x="750" y="461"/>
              </a:cxn>
              <a:cxn ang="0">
                <a:pos x="748" y="432"/>
              </a:cxn>
              <a:cxn ang="0">
                <a:pos x="735" y="397"/>
              </a:cxn>
              <a:cxn ang="0">
                <a:pos x="715" y="368"/>
              </a:cxn>
              <a:cxn ang="0">
                <a:pos x="695" y="355"/>
              </a:cxn>
              <a:cxn ang="0">
                <a:pos x="656" y="340"/>
              </a:cxn>
              <a:cxn ang="0">
                <a:pos x="609" y="335"/>
              </a:cxn>
              <a:cxn ang="0">
                <a:pos x="572" y="338"/>
              </a:cxn>
              <a:cxn ang="0">
                <a:pos x="523" y="355"/>
              </a:cxn>
              <a:cxn ang="0">
                <a:pos x="481" y="386"/>
              </a:cxn>
              <a:cxn ang="0">
                <a:pos x="459" y="417"/>
              </a:cxn>
              <a:cxn ang="0">
                <a:pos x="433" y="479"/>
              </a:cxn>
              <a:cxn ang="0">
                <a:pos x="417" y="563"/>
              </a:cxn>
              <a:cxn ang="0">
                <a:pos x="7" y="455"/>
              </a:cxn>
              <a:cxn ang="0">
                <a:pos x="33" y="351"/>
              </a:cxn>
              <a:cxn ang="0">
                <a:pos x="64" y="280"/>
              </a:cxn>
              <a:cxn ang="0">
                <a:pos x="102" y="216"/>
              </a:cxn>
              <a:cxn ang="0">
                <a:pos x="150" y="157"/>
              </a:cxn>
              <a:cxn ang="0">
                <a:pos x="187" y="123"/>
              </a:cxn>
              <a:cxn ang="0">
                <a:pos x="251" y="79"/>
              </a:cxn>
              <a:cxn ang="0">
                <a:pos x="325" y="44"/>
              </a:cxn>
              <a:cxn ang="0">
                <a:pos x="410" y="18"/>
              </a:cxn>
              <a:cxn ang="0">
                <a:pos x="507" y="4"/>
              </a:cxn>
              <a:cxn ang="0">
                <a:pos x="614" y="0"/>
              </a:cxn>
              <a:cxn ang="0">
                <a:pos x="726" y="5"/>
              </a:cxn>
              <a:cxn ang="0">
                <a:pos x="872" y="38"/>
              </a:cxn>
              <a:cxn ang="0">
                <a:pos x="993" y="97"/>
              </a:cxn>
              <a:cxn ang="0">
                <a:pos x="1040" y="132"/>
              </a:cxn>
              <a:cxn ang="0">
                <a:pos x="1097" y="188"/>
              </a:cxn>
              <a:cxn ang="0">
                <a:pos x="1141" y="252"/>
              </a:cxn>
              <a:cxn ang="0">
                <a:pos x="1170" y="322"/>
              </a:cxn>
              <a:cxn ang="0">
                <a:pos x="1187" y="397"/>
              </a:cxn>
              <a:cxn ang="0">
                <a:pos x="1190" y="450"/>
              </a:cxn>
              <a:cxn ang="0">
                <a:pos x="1183" y="518"/>
              </a:cxn>
              <a:cxn ang="0">
                <a:pos x="1161" y="585"/>
              </a:cxn>
              <a:cxn ang="0">
                <a:pos x="1139" y="627"/>
              </a:cxn>
              <a:cxn ang="0">
                <a:pos x="1086" y="697"/>
              </a:cxn>
              <a:cxn ang="0">
                <a:pos x="1004" y="775"/>
              </a:cxn>
              <a:cxn ang="0">
                <a:pos x="933" y="836"/>
              </a:cxn>
              <a:cxn ang="0">
                <a:pos x="828" y="929"/>
              </a:cxn>
              <a:cxn ang="0">
                <a:pos x="795" y="973"/>
              </a:cxn>
              <a:cxn ang="0">
                <a:pos x="783" y="1002"/>
              </a:cxn>
              <a:cxn ang="0">
                <a:pos x="768" y="1070"/>
              </a:cxn>
              <a:cxn ang="0">
                <a:pos x="344" y="1218"/>
              </a:cxn>
              <a:cxn ang="0">
                <a:pos x="344" y="1606"/>
              </a:cxn>
            </a:cxnLst>
            <a:rect l="0" t="0" r="r" b="b"/>
            <a:pathLst>
              <a:path w="1190" h="1606">
                <a:moveTo>
                  <a:pt x="766" y="1110"/>
                </a:moveTo>
                <a:lnTo>
                  <a:pt x="357" y="1110"/>
                </a:lnTo>
                <a:lnTo>
                  <a:pt x="357" y="1068"/>
                </a:lnTo>
                <a:lnTo>
                  <a:pt x="357" y="1068"/>
                </a:lnTo>
                <a:lnTo>
                  <a:pt x="358" y="1019"/>
                </a:lnTo>
                <a:lnTo>
                  <a:pt x="364" y="975"/>
                </a:lnTo>
                <a:lnTo>
                  <a:pt x="371" y="934"/>
                </a:lnTo>
                <a:lnTo>
                  <a:pt x="380" y="900"/>
                </a:lnTo>
                <a:lnTo>
                  <a:pt x="380" y="900"/>
                </a:lnTo>
                <a:lnTo>
                  <a:pt x="395" y="867"/>
                </a:lnTo>
                <a:lnTo>
                  <a:pt x="411" y="838"/>
                </a:lnTo>
                <a:lnTo>
                  <a:pt x="430" y="808"/>
                </a:lnTo>
                <a:lnTo>
                  <a:pt x="452" y="781"/>
                </a:lnTo>
                <a:lnTo>
                  <a:pt x="452" y="781"/>
                </a:lnTo>
                <a:lnTo>
                  <a:pt x="483" y="748"/>
                </a:lnTo>
                <a:lnTo>
                  <a:pt x="528" y="706"/>
                </a:lnTo>
                <a:lnTo>
                  <a:pt x="587" y="653"/>
                </a:lnTo>
                <a:lnTo>
                  <a:pt x="662" y="591"/>
                </a:lnTo>
                <a:lnTo>
                  <a:pt x="662" y="591"/>
                </a:lnTo>
                <a:lnTo>
                  <a:pt x="682" y="572"/>
                </a:lnTo>
                <a:lnTo>
                  <a:pt x="700" y="556"/>
                </a:lnTo>
                <a:lnTo>
                  <a:pt x="715" y="539"/>
                </a:lnTo>
                <a:lnTo>
                  <a:pt x="728" y="523"/>
                </a:lnTo>
                <a:lnTo>
                  <a:pt x="737" y="507"/>
                </a:lnTo>
                <a:lnTo>
                  <a:pt x="744" y="490"/>
                </a:lnTo>
                <a:lnTo>
                  <a:pt x="748" y="475"/>
                </a:lnTo>
                <a:lnTo>
                  <a:pt x="750" y="461"/>
                </a:lnTo>
                <a:lnTo>
                  <a:pt x="750" y="461"/>
                </a:lnTo>
                <a:lnTo>
                  <a:pt x="750" y="446"/>
                </a:lnTo>
                <a:lnTo>
                  <a:pt x="748" y="432"/>
                </a:lnTo>
                <a:lnTo>
                  <a:pt x="744" y="419"/>
                </a:lnTo>
                <a:lnTo>
                  <a:pt x="741" y="408"/>
                </a:lnTo>
                <a:lnTo>
                  <a:pt x="735" y="397"/>
                </a:lnTo>
                <a:lnTo>
                  <a:pt x="730" y="386"/>
                </a:lnTo>
                <a:lnTo>
                  <a:pt x="722" y="377"/>
                </a:lnTo>
                <a:lnTo>
                  <a:pt x="715" y="368"/>
                </a:lnTo>
                <a:lnTo>
                  <a:pt x="715" y="368"/>
                </a:lnTo>
                <a:lnTo>
                  <a:pt x="706" y="360"/>
                </a:lnTo>
                <a:lnTo>
                  <a:pt x="695" y="355"/>
                </a:lnTo>
                <a:lnTo>
                  <a:pt x="684" y="347"/>
                </a:lnTo>
                <a:lnTo>
                  <a:pt x="671" y="344"/>
                </a:lnTo>
                <a:lnTo>
                  <a:pt x="656" y="340"/>
                </a:lnTo>
                <a:lnTo>
                  <a:pt x="642" y="338"/>
                </a:lnTo>
                <a:lnTo>
                  <a:pt x="625" y="336"/>
                </a:lnTo>
                <a:lnTo>
                  <a:pt x="609" y="335"/>
                </a:lnTo>
                <a:lnTo>
                  <a:pt x="609" y="335"/>
                </a:lnTo>
                <a:lnTo>
                  <a:pt x="589" y="336"/>
                </a:lnTo>
                <a:lnTo>
                  <a:pt x="572" y="338"/>
                </a:lnTo>
                <a:lnTo>
                  <a:pt x="554" y="342"/>
                </a:lnTo>
                <a:lnTo>
                  <a:pt x="538" y="347"/>
                </a:lnTo>
                <a:lnTo>
                  <a:pt x="523" y="355"/>
                </a:lnTo>
                <a:lnTo>
                  <a:pt x="508" y="364"/>
                </a:lnTo>
                <a:lnTo>
                  <a:pt x="496" y="375"/>
                </a:lnTo>
                <a:lnTo>
                  <a:pt x="481" y="386"/>
                </a:lnTo>
                <a:lnTo>
                  <a:pt x="481" y="386"/>
                </a:lnTo>
                <a:lnTo>
                  <a:pt x="470" y="400"/>
                </a:lnTo>
                <a:lnTo>
                  <a:pt x="459" y="417"/>
                </a:lnTo>
                <a:lnTo>
                  <a:pt x="450" y="435"/>
                </a:lnTo>
                <a:lnTo>
                  <a:pt x="441" y="455"/>
                </a:lnTo>
                <a:lnTo>
                  <a:pt x="433" y="479"/>
                </a:lnTo>
                <a:lnTo>
                  <a:pt x="426" y="505"/>
                </a:lnTo>
                <a:lnTo>
                  <a:pt x="422" y="532"/>
                </a:lnTo>
                <a:lnTo>
                  <a:pt x="417" y="563"/>
                </a:lnTo>
                <a:lnTo>
                  <a:pt x="0" y="510"/>
                </a:lnTo>
                <a:lnTo>
                  <a:pt x="0" y="510"/>
                </a:lnTo>
                <a:lnTo>
                  <a:pt x="7" y="455"/>
                </a:lnTo>
                <a:lnTo>
                  <a:pt x="18" y="400"/>
                </a:lnTo>
                <a:lnTo>
                  <a:pt x="26" y="375"/>
                </a:lnTo>
                <a:lnTo>
                  <a:pt x="33" y="351"/>
                </a:lnTo>
                <a:lnTo>
                  <a:pt x="42" y="327"/>
                </a:lnTo>
                <a:lnTo>
                  <a:pt x="53" y="304"/>
                </a:lnTo>
                <a:lnTo>
                  <a:pt x="64" y="280"/>
                </a:lnTo>
                <a:lnTo>
                  <a:pt x="75" y="258"/>
                </a:lnTo>
                <a:lnTo>
                  <a:pt x="88" y="236"/>
                </a:lnTo>
                <a:lnTo>
                  <a:pt x="102" y="216"/>
                </a:lnTo>
                <a:lnTo>
                  <a:pt x="117" y="196"/>
                </a:lnTo>
                <a:lnTo>
                  <a:pt x="133" y="176"/>
                </a:lnTo>
                <a:lnTo>
                  <a:pt x="150" y="157"/>
                </a:lnTo>
                <a:lnTo>
                  <a:pt x="168" y="141"/>
                </a:lnTo>
                <a:lnTo>
                  <a:pt x="168" y="141"/>
                </a:lnTo>
                <a:lnTo>
                  <a:pt x="187" y="123"/>
                </a:lnTo>
                <a:lnTo>
                  <a:pt x="207" y="108"/>
                </a:lnTo>
                <a:lnTo>
                  <a:pt x="227" y="91"/>
                </a:lnTo>
                <a:lnTo>
                  <a:pt x="251" y="79"/>
                </a:lnTo>
                <a:lnTo>
                  <a:pt x="274" y="66"/>
                </a:lnTo>
                <a:lnTo>
                  <a:pt x="298" y="55"/>
                </a:lnTo>
                <a:lnTo>
                  <a:pt x="325" y="44"/>
                </a:lnTo>
                <a:lnTo>
                  <a:pt x="353" y="35"/>
                </a:lnTo>
                <a:lnTo>
                  <a:pt x="380" y="26"/>
                </a:lnTo>
                <a:lnTo>
                  <a:pt x="410" y="18"/>
                </a:lnTo>
                <a:lnTo>
                  <a:pt x="441" y="13"/>
                </a:lnTo>
                <a:lnTo>
                  <a:pt x="474" y="7"/>
                </a:lnTo>
                <a:lnTo>
                  <a:pt x="507" y="4"/>
                </a:lnTo>
                <a:lnTo>
                  <a:pt x="541" y="2"/>
                </a:lnTo>
                <a:lnTo>
                  <a:pt x="578" y="0"/>
                </a:lnTo>
                <a:lnTo>
                  <a:pt x="614" y="0"/>
                </a:lnTo>
                <a:lnTo>
                  <a:pt x="614" y="0"/>
                </a:lnTo>
                <a:lnTo>
                  <a:pt x="673" y="0"/>
                </a:lnTo>
                <a:lnTo>
                  <a:pt x="726" y="5"/>
                </a:lnTo>
                <a:lnTo>
                  <a:pt x="779" y="13"/>
                </a:lnTo>
                <a:lnTo>
                  <a:pt x="827" y="24"/>
                </a:lnTo>
                <a:lnTo>
                  <a:pt x="872" y="38"/>
                </a:lnTo>
                <a:lnTo>
                  <a:pt x="916" y="55"/>
                </a:lnTo>
                <a:lnTo>
                  <a:pt x="956" y="75"/>
                </a:lnTo>
                <a:lnTo>
                  <a:pt x="993" y="97"/>
                </a:lnTo>
                <a:lnTo>
                  <a:pt x="993" y="97"/>
                </a:lnTo>
                <a:lnTo>
                  <a:pt x="1017" y="113"/>
                </a:lnTo>
                <a:lnTo>
                  <a:pt x="1040" y="132"/>
                </a:lnTo>
                <a:lnTo>
                  <a:pt x="1061" y="150"/>
                </a:lnTo>
                <a:lnTo>
                  <a:pt x="1079" y="168"/>
                </a:lnTo>
                <a:lnTo>
                  <a:pt x="1097" y="188"/>
                </a:lnTo>
                <a:lnTo>
                  <a:pt x="1114" y="208"/>
                </a:lnTo>
                <a:lnTo>
                  <a:pt x="1128" y="230"/>
                </a:lnTo>
                <a:lnTo>
                  <a:pt x="1141" y="252"/>
                </a:lnTo>
                <a:lnTo>
                  <a:pt x="1152" y="274"/>
                </a:lnTo>
                <a:lnTo>
                  <a:pt x="1163" y="298"/>
                </a:lnTo>
                <a:lnTo>
                  <a:pt x="1170" y="322"/>
                </a:lnTo>
                <a:lnTo>
                  <a:pt x="1178" y="346"/>
                </a:lnTo>
                <a:lnTo>
                  <a:pt x="1183" y="371"/>
                </a:lnTo>
                <a:lnTo>
                  <a:pt x="1187" y="397"/>
                </a:lnTo>
                <a:lnTo>
                  <a:pt x="1189" y="422"/>
                </a:lnTo>
                <a:lnTo>
                  <a:pt x="1190" y="450"/>
                </a:lnTo>
                <a:lnTo>
                  <a:pt x="1190" y="450"/>
                </a:lnTo>
                <a:lnTo>
                  <a:pt x="1189" y="474"/>
                </a:lnTo>
                <a:lnTo>
                  <a:pt x="1187" y="496"/>
                </a:lnTo>
                <a:lnTo>
                  <a:pt x="1183" y="518"/>
                </a:lnTo>
                <a:lnTo>
                  <a:pt x="1178" y="541"/>
                </a:lnTo>
                <a:lnTo>
                  <a:pt x="1170" y="563"/>
                </a:lnTo>
                <a:lnTo>
                  <a:pt x="1161" y="585"/>
                </a:lnTo>
                <a:lnTo>
                  <a:pt x="1150" y="605"/>
                </a:lnTo>
                <a:lnTo>
                  <a:pt x="1139" y="627"/>
                </a:lnTo>
                <a:lnTo>
                  <a:pt x="1139" y="627"/>
                </a:lnTo>
                <a:lnTo>
                  <a:pt x="1125" y="649"/>
                </a:lnTo>
                <a:lnTo>
                  <a:pt x="1108" y="673"/>
                </a:lnTo>
                <a:lnTo>
                  <a:pt x="1086" y="697"/>
                </a:lnTo>
                <a:lnTo>
                  <a:pt x="1062" y="722"/>
                </a:lnTo>
                <a:lnTo>
                  <a:pt x="1035" y="748"/>
                </a:lnTo>
                <a:lnTo>
                  <a:pt x="1004" y="775"/>
                </a:lnTo>
                <a:lnTo>
                  <a:pt x="969" y="805"/>
                </a:lnTo>
                <a:lnTo>
                  <a:pt x="933" y="836"/>
                </a:lnTo>
                <a:lnTo>
                  <a:pt x="933" y="836"/>
                </a:lnTo>
                <a:lnTo>
                  <a:pt x="883" y="876"/>
                </a:lnTo>
                <a:lnTo>
                  <a:pt x="843" y="913"/>
                </a:lnTo>
                <a:lnTo>
                  <a:pt x="828" y="929"/>
                </a:lnTo>
                <a:lnTo>
                  <a:pt x="814" y="945"/>
                </a:lnTo>
                <a:lnTo>
                  <a:pt x="803" y="960"/>
                </a:lnTo>
                <a:lnTo>
                  <a:pt x="795" y="973"/>
                </a:lnTo>
                <a:lnTo>
                  <a:pt x="795" y="973"/>
                </a:lnTo>
                <a:lnTo>
                  <a:pt x="788" y="988"/>
                </a:lnTo>
                <a:lnTo>
                  <a:pt x="783" y="1002"/>
                </a:lnTo>
                <a:lnTo>
                  <a:pt x="777" y="1017"/>
                </a:lnTo>
                <a:lnTo>
                  <a:pt x="773" y="1033"/>
                </a:lnTo>
                <a:lnTo>
                  <a:pt x="768" y="1070"/>
                </a:lnTo>
                <a:lnTo>
                  <a:pt x="766" y="1110"/>
                </a:lnTo>
                <a:lnTo>
                  <a:pt x="766" y="1110"/>
                </a:lnTo>
                <a:close/>
                <a:moveTo>
                  <a:pt x="344" y="1218"/>
                </a:moveTo>
                <a:lnTo>
                  <a:pt x="781" y="1218"/>
                </a:lnTo>
                <a:lnTo>
                  <a:pt x="781" y="1606"/>
                </a:lnTo>
                <a:lnTo>
                  <a:pt x="344" y="1606"/>
                </a:lnTo>
                <a:lnTo>
                  <a:pt x="344" y="1218"/>
                </a:lnTo>
                <a:close/>
              </a:path>
            </a:pathLst>
          </a:custGeom>
          <a:solidFill>
            <a:schemeClr val="accent1">
              <a:lumMod val="50000"/>
            </a:schemeClr>
          </a:solidFill>
          <a:ln w="9525">
            <a:noFill/>
            <a:round/>
            <a:headEnd/>
            <a:tailEnd/>
          </a:ln>
        </p:spPr>
        <p:txBody>
          <a:bodyPr vert="horz" wrap="square" lIns="91440" tIns="45720" rIns="91440" bIns="45720" numCol="1" rtlCol="0" anchor="t" anchorCtr="0" compatLnSpc="1">
            <a:prstTxWarp prst="textNoShape">
              <a:avLst/>
            </a:prstTxWarp>
          </a:bodyPr>
          <a:lstStyle/>
          <a:p>
            <a:pPr rtl="0"/>
            <a:endParaRPr lang="de-DE"/>
          </a:p>
        </p:txBody>
      </p:sp>
      <p:sp>
        <p:nvSpPr>
          <p:cNvPr id="47" name="Freihandform 5" descr="Symbol für Puzzleteil"/>
          <p:cNvSpPr>
            <a:spLocks/>
          </p:cNvSpPr>
          <p:nvPr userDrawn="1"/>
        </p:nvSpPr>
        <p:spPr bwMode="auto">
          <a:xfrm rot="2700000">
            <a:off x="9057788" y="2456911"/>
            <a:ext cx="618906" cy="838665"/>
          </a:xfrm>
          <a:custGeom>
            <a:avLst/>
            <a:gdLst/>
            <a:ahLst/>
            <a:cxnLst>
              <a:cxn ang="0">
                <a:pos x="1886" y="656"/>
              </a:cxn>
              <a:cxn ang="0">
                <a:pos x="1838" y="614"/>
              </a:cxn>
              <a:cxn ang="0">
                <a:pos x="1560" y="638"/>
              </a:cxn>
              <a:cxn ang="0">
                <a:pos x="1300" y="610"/>
              </a:cxn>
              <a:cxn ang="0">
                <a:pos x="1176" y="546"/>
              </a:cxn>
              <a:cxn ang="0">
                <a:pos x="1106" y="476"/>
              </a:cxn>
              <a:cxn ang="0">
                <a:pos x="1118" y="376"/>
              </a:cxn>
              <a:cxn ang="0">
                <a:pos x="1122" y="190"/>
              </a:cxn>
              <a:cxn ang="0">
                <a:pos x="1024" y="38"/>
              </a:cxn>
              <a:cxn ang="0">
                <a:pos x="912" y="0"/>
              </a:cxn>
              <a:cxn ang="0">
                <a:pos x="786" y="42"/>
              </a:cxn>
              <a:cxn ang="0">
                <a:pos x="724" y="168"/>
              </a:cxn>
              <a:cxn ang="0">
                <a:pos x="734" y="296"/>
              </a:cxn>
              <a:cxn ang="0">
                <a:pos x="756" y="446"/>
              </a:cxn>
              <a:cxn ang="0">
                <a:pos x="668" y="518"/>
              </a:cxn>
              <a:cxn ang="0">
                <a:pos x="574" y="536"/>
              </a:cxn>
              <a:cxn ang="0">
                <a:pos x="320" y="472"/>
              </a:cxn>
              <a:cxn ang="0">
                <a:pos x="84" y="422"/>
              </a:cxn>
              <a:cxn ang="0">
                <a:pos x="68" y="748"/>
              </a:cxn>
              <a:cxn ang="0">
                <a:pos x="114" y="932"/>
              </a:cxn>
              <a:cxn ang="0">
                <a:pos x="178" y="974"/>
              </a:cxn>
              <a:cxn ang="0">
                <a:pos x="274" y="938"/>
              </a:cxn>
              <a:cxn ang="0">
                <a:pos x="350" y="952"/>
              </a:cxn>
              <a:cxn ang="0">
                <a:pos x="412" y="1024"/>
              </a:cxn>
              <a:cxn ang="0">
                <a:pos x="424" y="1194"/>
              </a:cxn>
              <a:cxn ang="0">
                <a:pos x="386" y="1426"/>
              </a:cxn>
              <a:cxn ang="0">
                <a:pos x="322" y="1496"/>
              </a:cxn>
              <a:cxn ang="0">
                <a:pos x="206" y="1484"/>
              </a:cxn>
              <a:cxn ang="0">
                <a:pos x="72" y="1424"/>
              </a:cxn>
              <a:cxn ang="0">
                <a:pos x="14" y="1456"/>
              </a:cxn>
              <a:cxn ang="0">
                <a:pos x="0" y="1536"/>
              </a:cxn>
              <a:cxn ang="0">
                <a:pos x="60" y="1874"/>
              </a:cxn>
              <a:cxn ang="0">
                <a:pos x="162" y="2044"/>
              </a:cxn>
              <a:cxn ang="0">
                <a:pos x="530" y="2052"/>
              </a:cxn>
              <a:cxn ang="0">
                <a:pos x="690" y="2092"/>
              </a:cxn>
              <a:cxn ang="0">
                <a:pos x="700" y="2140"/>
              </a:cxn>
              <a:cxn ang="0">
                <a:pos x="658" y="2322"/>
              </a:cxn>
              <a:cxn ang="0">
                <a:pos x="644" y="2470"/>
              </a:cxn>
              <a:cxn ang="0">
                <a:pos x="730" y="2576"/>
              </a:cxn>
              <a:cxn ang="0">
                <a:pos x="900" y="2598"/>
              </a:cxn>
              <a:cxn ang="0">
                <a:pos x="1044" y="2520"/>
              </a:cxn>
              <a:cxn ang="0">
                <a:pos x="1070" y="2370"/>
              </a:cxn>
              <a:cxn ang="0">
                <a:pos x="1030" y="2206"/>
              </a:cxn>
              <a:cxn ang="0">
                <a:pos x="1016" y="2142"/>
              </a:cxn>
              <a:cxn ang="0">
                <a:pos x="1082" y="2076"/>
              </a:cxn>
              <a:cxn ang="0">
                <a:pos x="1432" y="2040"/>
              </a:cxn>
              <a:cxn ang="0">
                <a:pos x="1740" y="1830"/>
              </a:cxn>
              <a:cxn ang="0">
                <a:pos x="1722" y="1686"/>
              </a:cxn>
              <a:cxn ang="0">
                <a:pos x="1646" y="1654"/>
              </a:cxn>
              <a:cxn ang="0">
                <a:pos x="1500" y="1650"/>
              </a:cxn>
              <a:cxn ang="0">
                <a:pos x="1430" y="1584"/>
              </a:cxn>
              <a:cxn ang="0">
                <a:pos x="1400" y="1464"/>
              </a:cxn>
              <a:cxn ang="0">
                <a:pos x="1426" y="1278"/>
              </a:cxn>
              <a:cxn ang="0">
                <a:pos x="1476" y="1174"/>
              </a:cxn>
              <a:cxn ang="0">
                <a:pos x="1540" y="1156"/>
              </a:cxn>
              <a:cxn ang="0">
                <a:pos x="1698" y="1236"/>
              </a:cxn>
              <a:cxn ang="0">
                <a:pos x="1776" y="1252"/>
              </a:cxn>
              <a:cxn ang="0">
                <a:pos x="1854" y="1176"/>
              </a:cxn>
              <a:cxn ang="0">
                <a:pos x="1906" y="990"/>
              </a:cxn>
            </a:cxnLst>
            <a:rect l="0" t="0" r="r" b="b"/>
            <a:pathLst>
              <a:path w="1912" h="2600">
                <a:moveTo>
                  <a:pt x="1912" y="880"/>
                </a:moveTo>
                <a:lnTo>
                  <a:pt x="1912" y="880"/>
                </a:lnTo>
                <a:lnTo>
                  <a:pt x="1904" y="786"/>
                </a:lnTo>
                <a:lnTo>
                  <a:pt x="1900" y="738"/>
                </a:lnTo>
                <a:lnTo>
                  <a:pt x="1894" y="694"/>
                </a:lnTo>
                <a:lnTo>
                  <a:pt x="1886" y="656"/>
                </a:lnTo>
                <a:lnTo>
                  <a:pt x="1880" y="640"/>
                </a:lnTo>
                <a:lnTo>
                  <a:pt x="1874" y="628"/>
                </a:lnTo>
                <a:lnTo>
                  <a:pt x="1868" y="620"/>
                </a:lnTo>
                <a:lnTo>
                  <a:pt x="1858" y="614"/>
                </a:lnTo>
                <a:lnTo>
                  <a:pt x="1850" y="612"/>
                </a:lnTo>
                <a:lnTo>
                  <a:pt x="1838" y="614"/>
                </a:lnTo>
                <a:lnTo>
                  <a:pt x="1838" y="614"/>
                </a:lnTo>
                <a:lnTo>
                  <a:pt x="1822" y="620"/>
                </a:lnTo>
                <a:lnTo>
                  <a:pt x="1800" y="624"/>
                </a:lnTo>
                <a:lnTo>
                  <a:pt x="1736" y="632"/>
                </a:lnTo>
                <a:lnTo>
                  <a:pt x="1652" y="636"/>
                </a:lnTo>
                <a:lnTo>
                  <a:pt x="1560" y="638"/>
                </a:lnTo>
                <a:lnTo>
                  <a:pt x="1512" y="636"/>
                </a:lnTo>
                <a:lnTo>
                  <a:pt x="1464" y="634"/>
                </a:lnTo>
                <a:lnTo>
                  <a:pt x="1420" y="630"/>
                </a:lnTo>
                <a:lnTo>
                  <a:pt x="1376" y="626"/>
                </a:lnTo>
                <a:lnTo>
                  <a:pt x="1336" y="618"/>
                </a:lnTo>
                <a:lnTo>
                  <a:pt x="1300" y="610"/>
                </a:lnTo>
                <a:lnTo>
                  <a:pt x="1270" y="600"/>
                </a:lnTo>
                <a:lnTo>
                  <a:pt x="1258" y="594"/>
                </a:lnTo>
                <a:lnTo>
                  <a:pt x="1248" y="588"/>
                </a:lnTo>
                <a:lnTo>
                  <a:pt x="1248" y="588"/>
                </a:lnTo>
                <a:lnTo>
                  <a:pt x="1210" y="564"/>
                </a:lnTo>
                <a:lnTo>
                  <a:pt x="1176" y="546"/>
                </a:lnTo>
                <a:lnTo>
                  <a:pt x="1146" y="530"/>
                </a:lnTo>
                <a:lnTo>
                  <a:pt x="1134" y="520"/>
                </a:lnTo>
                <a:lnTo>
                  <a:pt x="1124" y="512"/>
                </a:lnTo>
                <a:lnTo>
                  <a:pt x="1116" y="502"/>
                </a:lnTo>
                <a:lnTo>
                  <a:pt x="1110" y="490"/>
                </a:lnTo>
                <a:lnTo>
                  <a:pt x="1106" y="476"/>
                </a:lnTo>
                <a:lnTo>
                  <a:pt x="1102" y="462"/>
                </a:lnTo>
                <a:lnTo>
                  <a:pt x="1104" y="444"/>
                </a:lnTo>
                <a:lnTo>
                  <a:pt x="1106" y="424"/>
                </a:lnTo>
                <a:lnTo>
                  <a:pt x="1110" y="402"/>
                </a:lnTo>
                <a:lnTo>
                  <a:pt x="1118" y="376"/>
                </a:lnTo>
                <a:lnTo>
                  <a:pt x="1118" y="376"/>
                </a:lnTo>
                <a:lnTo>
                  <a:pt x="1126" y="346"/>
                </a:lnTo>
                <a:lnTo>
                  <a:pt x="1132" y="316"/>
                </a:lnTo>
                <a:lnTo>
                  <a:pt x="1134" y="284"/>
                </a:lnTo>
                <a:lnTo>
                  <a:pt x="1132" y="254"/>
                </a:lnTo>
                <a:lnTo>
                  <a:pt x="1128" y="222"/>
                </a:lnTo>
                <a:lnTo>
                  <a:pt x="1122" y="190"/>
                </a:lnTo>
                <a:lnTo>
                  <a:pt x="1112" y="160"/>
                </a:lnTo>
                <a:lnTo>
                  <a:pt x="1100" y="132"/>
                </a:lnTo>
                <a:lnTo>
                  <a:pt x="1084" y="104"/>
                </a:lnTo>
                <a:lnTo>
                  <a:pt x="1068" y="80"/>
                </a:lnTo>
                <a:lnTo>
                  <a:pt x="1048" y="58"/>
                </a:lnTo>
                <a:lnTo>
                  <a:pt x="1024" y="38"/>
                </a:lnTo>
                <a:lnTo>
                  <a:pt x="1000" y="22"/>
                </a:lnTo>
                <a:lnTo>
                  <a:pt x="974" y="10"/>
                </a:lnTo>
                <a:lnTo>
                  <a:pt x="958" y="6"/>
                </a:lnTo>
                <a:lnTo>
                  <a:pt x="944" y="4"/>
                </a:lnTo>
                <a:lnTo>
                  <a:pt x="928" y="2"/>
                </a:lnTo>
                <a:lnTo>
                  <a:pt x="912" y="0"/>
                </a:lnTo>
                <a:lnTo>
                  <a:pt x="912" y="0"/>
                </a:lnTo>
                <a:lnTo>
                  <a:pt x="882" y="2"/>
                </a:lnTo>
                <a:lnTo>
                  <a:pt x="854" y="8"/>
                </a:lnTo>
                <a:lnTo>
                  <a:pt x="828" y="16"/>
                </a:lnTo>
                <a:lnTo>
                  <a:pt x="806" y="28"/>
                </a:lnTo>
                <a:lnTo>
                  <a:pt x="786" y="42"/>
                </a:lnTo>
                <a:lnTo>
                  <a:pt x="770" y="58"/>
                </a:lnTo>
                <a:lnTo>
                  <a:pt x="756" y="78"/>
                </a:lnTo>
                <a:lnTo>
                  <a:pt x="744" y="98"/>
                </a:lnTo>
                <a:lnTo>
                  <a:pt x="734" y="120"/>
                </a:lnTo>
                <a:lnTo>
                  <a:pt x="728" y="144"/>
                </a:lnTo>
                <a:lnTo>
                  <a:pt x="724" y="168"/>
                </a:lnTo>
                <a:lnTo>
                  <a:pt x="722" y="194"/>
                </a:lnTo>
                <a:lnTo>
                  <a:pt x="722" y="218"/>
                </a:lnTo>
                <a:lnTo>
                  <a:pt x="724" y="244"/>
                </a:lnTo>
                <a:lnTo>
                  <a:pt x="728" y="270"/>
                </a:lnTo>
                <a:lnTo>
                  <a:pt x="734" y="296"/>
                </a:lnTo>
                <a:lnTo>
                  <a:pt x="734" y="296"/>
                </a:lnTo>
                <a:lnTo>
                  <a:pt x="758" y="374"/>
                </a:lnTo>
                <a:lnTo>
                  <a:pt x="764" y="402"/>
                </a:lnTo>
                <a:lnTo>
                  <a:pt x="764" y="416"/>
                </a:lnTo>
                <a:lnTo>
                  <a:pt x="764" y="426"/>
                </a:lnTo>
                <a:lnTo>
                  <a:pt x="760" y="436"/>
                </a:lnTo>
                <a:lnTo>
                  <a:pt x="756" y="446"/>
                </a:lnTo>
                <a:lnTo>
                  <a:pt x="748" y="458"/>
                </a:lnTo>
                <a:lnTo>
                  <a:pt x="738" y="468"/>
                </a:lnTo>
                <a:lnTo>
                  <a:pt x="724" y="478"/>
                </a:lnTo>
                <a:lnTo>
                  <a:pt x="708" y="490"/>
                </a:lnTo>
                <a:lnTo>
                  <a:pt x="668" y="518"/>
                </a:lnTo>
                <a:lnTo>
                  <a:pt x="668" y="518"/>
                </a:lnTo>
                <a:lnTo>
                  <a:pt x="654" y="524"/>
                </a:lnTo>
                <a:lnTo>
                  <a:pt x="640" y="528"/>
                </a:lnTo>
                <a:lnTo>
                  <a:pt x="626" y="532"/>
                </a:lnTo>
                <a:lnTo>
                  <a:pt x="610" y="536"/>
                </a:lnTo>
                <a:lnTo>
                  <a:pt x="592" y="536"/>
                </a:lnTo>
                <a:lnTo>
                  <a:pt x="574" y="536"/>
                </a:lnTo>
                <a:lnTo>
                  <a:pt x="536" y="534"/>
                </a:lnTo>
                <a:lnTo>
                  <a:pt x="494" y="526"/>
                </a:lnTo>
                <a:lnTo>
                  <a:pt x="452" y="516"/>
                </a:lnTo>
                <a:lnTo>
                  <a:pt x="408" y="504"/>
                </a:lnTo>
                <a:lnTo>
                  <a:pt x="364" y="488"/>
                </a:lnTo>
                <a:lnTo>
                  <a:pt x="320" y="472"/>
                </a:lnTo>
                <a:lnTo>
                  <a:pt x="278" y="454"/>
                </a:lnTo>
                <a:lnTo>
                  <a:pt x="202" y="420"/>
                </a:lnTo>
                <a:lnTo>
                  <a:pt x="140" y="388"/>
                </a:lnTo>
                <a:lnTo>
                  <a:pt x="98" y="366"/>
                </a:lnTo>
                <a:lnTo>
                  <a:pt x="98" y="366"/>
                </a:lnTo>
                <a:lnTo>
                  <a:pt x="84" y="422"/>
                </a:lnTo>
                <a:lnTo>
                  <a:pt x="72" y="472"/>
                </a:lnTo>
                <a:lnTo>
                  <a:pt x="64" y="518"/>
                </a:lnTo>
                <a:lnTo>
                  <a:pt x="60" y="566"/>
                </a:lnTo>
                <a:lnTo>
                  <a:pt x="58" y="620"/>
                </a:lnTo>
                <a:lnTo>
                  <a:pt x="62" y="678"/>
                </a:lnTo>
                <a:lnTo>
                  <a:pt x="68" y="748"/>
                </a:lnTo>
                <a:lnTo>
                  <a:pt x="80" y="832"/>
                </a:lnTo>
                <a:lnTo>
                  <a:pt x="80" y="832"/>
                </a:lnTo>
                <a:lnTo>
                  <a:pt x="90" y="874"/>
                </a:lnTo>
                <a:lnTo>
                  <a:pt x="100" y="906"/>
                </a:lnTo>
                <a:lnTo>
                  <a:pt x="106" y="920"/>
                </a:lnTo>
                <a:lnTo>
                  <a:pt x="114" y="932"/>
                </a:lnTo>
                <a:lnTo>
                  <a:pt x="120" y="942"/>
                </a:lnTo>
                <a:lnTo>
                  <a:pt x="128" y="950"/>
                </a:lnTo>
                <a:lnTo>
                  <a:pt x="136" y="958"/>
                </a:lnTo>
                <a:lnTo>
                  <a:pt x="144" y="962"/>
                </a:lnTo>
                <a:lnTo>
                  <a:pt x="162" y="970"/>
                </a:lnTo>
                <a:lnTo>
                  <a:pt x="178" y="974"/>
                </a:lnTo>
                <a:lnTo>
                  <a:pt x="196" y="974"/>
                </a:lnTo>
                <a:lnTo>
                  <a:pt x="212" y="970"/>
                </a:lnTo>
                <a:lnTo>
                  <a:pt x="228" y="964"/>
                </a:lnTo>
                <a:lnTo>
                  <a:pt x="242" y="958"/>
                </a:lnTo>
                <a:lnTo>
                  <a:pt x="256" y="950"/>
                </a:lnTo>
                <a:lnTo>
                  <a:pt x="274" y="938"/>
                </a:lnTo>
                <a:lnTo>
                  <a:pt x="280" y="932"/>
                </a:lnTo>
                <a:lnTo>
                  <a:pt x="280" y="932"/>
                </a:lnTo>
                <a:lnTo>
                  <a:pt x="302" y="934"/>
                </a:lnTo>
                <a:lnTo>
                  <a:pt x="320" y="938"/>
                </a:lnTo>
                <a:lnTo>
                  <a:pt x="336" y="944"/>
                </a:lnTo>
                <a:lnTo>
                  <a:pt x="350" y="952"/>
                </a:lnTo>
                <a:lnTo>
                  <a:pt x="362" y="960"/>
                </a:lnTo>
                <a:lnTo>
                  <a:pt x="374" y="970"/>
                </a:lnTo>
                <a:lnTo>
                  <a:pt x="384" y="978"/>
                </a:lnTo>
                <a:lnTo>
                  <a:pt x="392" y="988"/>
                </a:lnTo>
                <a:lnTo>
                  <a:pt x="404" y="1008"/>
                </a:lnTo>
                <a:lnTo>
                  <a:pt x="412" y="1024"/>
                </a:lnTo>
                <a:lnTo>
                  <a:pt x="416" y="1040"/>
                </a:lnTo>
                <a:lnTo>
                  <a:pt x="416" y="1040"/>
                </a:lnTo>
                <a:lnTo>
                  <a:pt x="418" y="1060"/>
                </a:lnTo>
                <a:lnTo>
                  <a:pt x="422" y="1116"/>
                </a:lnTo>
                <a:lnTo>
                  <a:pt x="424" y="1154"/>
                </a:lnTo>
                <a:lnTo>
                  <a:pt x="424" y="1194"/>
                </a:lnTo>
                <a:lnTo>
                  <a:pt x="422" y="1238"/>
                </a:lnTo>
                <a:lnTo>
                  <a:pt x="418" y="1282"/>
                </a:lnTo>
                <a:lnTo>
                  <a:pt x="414" y="1328"/>
                </a:lnTo>
                <a:lnTo>
                  <a:pt x="406" y="1370"/>
                </a:lnTo>
                <a:lnTo>
                  <a:pt x="394" y="1408"/>
                </a:lnTo>
                <a:lnTo>
                  <a:pt x="386" y="1426"/>
                </a:lnTo>
                <a:lnTo>
                  <a:pt x="378" y="1442"/>
                </a:lnTo>
                <a:lnTo>
                  <a:pt x="370" y="1458"/>
                </a:lnTo>
                <a:lnTo>
                  <a:pt x="360" y="1470"/>
                </a:lnTo>
                <a:lnTo>
                  <a:pt x="348" y="1482"/>
                </a:lnTo>
                <a:lnTo>
                  <a:pt x="334" y="1490"/>
                </a:lnTo>
                <a:lnTo>
                  <a:pt x="322" y="1496"/>
                </a:lnTo>
                <a:lnTo>
                  <a:pt x="306" y="1500"/>
                </a:lnTo>
                <a:lnTo>
                  <a:pt x="290" y="1502"/>
                </a:lnTo>
                <a:lnTo>
                  <a:pt x="272" y="1500"/>
                </a:lnTo>
                <a:lnTo>
                  <a:pt x="272" y="1500"/>
                </a:lnTo>
                <a:lnTo>
                  <a:pt x="236" y="1492"/>
                </a:lnTo>
                <a:lnTo>
                  <a:pt x="206" y="1484"/>
                </a:lnTo>
                <a:lnTo>
                  <a:pt x="178" y="1476"/>
                </a:lnTo>
                <a:lnTo>
                  <a:pt x="156" y="1466"/>
                </a:lnTo>
                <a:lnTo>
                  <a:pt x="120" y="1450"/>
                </a:lnTo>
                <a:lnTo>
                  <a:pt x="92" y="1434"/>
                </a:lnTo>
                <a:lnTo>
                  <a:pt x="82" y="1428"/>
                </a:lnTo>
                <a:lnTo>
                  <a:pt x="72" y="1424"/>
                </a:lnTo>
                <a:lnTo>
                  <a:pt x="62" y="1424"/>
                </a:lnTo>
                <a:lnTo>
                  <a:pt x="54" y="1424"/>
                </a:lnTo>
                <a:lnTo>
                  <a:pt x="46" y="1426"/>
                </a:lnTo>
                <a:lnTo>
                  <a:pt x="36" y="1432"/>
                </a:lnTo>
                <a:lnTo>
                  <a:pt x="26" y="1442"/>
                </a:lnTo>
                <a:lnTo>
                  <a:pt x="14" y="1456"/>
                </a:lnTo>
                <a:lnTo>
                  <a:pt x="14" y="1456"/>
                </a:lnTo>
                <a:lnTo>
                  <a:pt x="10" y="1464"/>
                </a:lnTo>
                <a:lnTo>
                  <a:pt x="6" y="1474"/>
                </a:lnTo>
                <a:lnTo>
                  <a:pt x="2" y="1488"/>
                </a:lnTo>
                <a:lnTo>
                  <a:pt x="2" y="1502"/>
                </a:lnTo>
                <a:lnTo>
                  <a:pt x="0" y="1536"/>
                </a:lnTo>
                <a:lnTo>
                  <a:pt x="4" y="1578"/>
                </a:lnTo>
                <a:lnTo>
                  <a:pt x="8" y="1624"/>
                </a:lnTo>
                <a:lnTo>
                  <a:pt x="16" y="1674"/>
                </a:lnTo>
                <a:lnTo>
                  <a:pt x="26" y="1724"/>
                </a:lnTo>
                <a:lnTo>
                  <a:pt x="38" y="1776"/>
                </a:lnTo>
                <a:lnTo>
                  <a:pt x="60" y="1874"/>
                </a:lnTo>
                <a:lnTo>
                  <a:pt x="82" y="1960"/>
                </a:lnTo>
                <a:lnTo>
                  <a:pt x="106" y="2040"/>
                </a:lnTo>
                <a:lnTo>
                  <a:pt x="116" y="2040"/>
                </a:lnTo>
                <a:lnTo>
                  <a:pt x="116" y="2040"/>
                </a:lnTo>
                <a:lnTo>
                  <a:pt x="134" y="2044"/>
                </a:lnTo>
                <a:lnTo>
                  <a:pt x="162" y="2044"/>
                </a:lnTo>
                <a:lnTo>
                  <a:pt x="246" y="2044"/>
                </a:lnTo>
                <a:lnTo>
                  <a:pt x="354" y="2042"/>
                </a:lnTo>
                <a:lnTo>
                  <a:pt x="414" y="2044"/>
                </a:lnTo>
                <a:lnTo>
                  <a:pt x="474" y="2048"/>
                </a:lnTo>
                <a:lnTo>
                  <a:pt x="474" y="2048"/>
                </a:lnTo>
                <a:lnTo>
                  <a:pt x="530" y="2052"/>
                </a:lnTo>
                <a:lnTo>
                  <a:pt x="576" y="2056"/>
                </a:lnTo>
                <a:lnTo>
                  <a:pt x="614" y="2062"/>
                </a:lnTo>
                <a:lnTo>
                  <a:pt x="646" y="2068"/>
                </a:lnTo>
                <a:lnTo>
                  <a:pt x="668" y="2076"/>
                </a:lnTo>
                <a:lnTo>
                  <a:pt x="684" y="2086"/>
                </a:lnTo>
                <a:lnTo>
                  <a:pt x="690" y="2092"/>
                </a:lnTo>
                <a:lnTo>
                  <a:pt x="696" y="2098"/>
                </a:lnTo>
                <a:lnTo>
                  <a:pt x="698" y="2104"/>
                </a:lnTo>
                <a:lnTo>
                  <a:pt x="700" y="2110"/>
                </a:lnTo>
                <a:lnTo>
                  <a:pt x="700" y="2110"/>
                </a:lnTo>
                <a:lnTo>
                  <a:pt x="700" y="2124"/>
                </a:lnTo>
                <a:lnTo>
                  <a:pt x="700" y="2140"/>
                </a:lnTo>
                <a:lnTo>
                  <a:pt x="696" y="2164"/>
                </a:lnTo>
                <a:lnTo>
                  <a:pt x="692" y="2194"/>
                </a:lnTo>
                <a:lnTo>
                  <a:pt x="684" y="2230"/>
                </a:lnTo>
                <a:lnTo>
                  <a:pt x="674" y="2272"/>
                </a:lnTo>
                <a:lnTo>
                  <a:pt x="658" y="2322"/>
                </a:lnTo>
                <a:lnTo>
                  <a:pt x="658" y="2322"/>
                </a:lnTo>
                <a:lnTo>
                  <a:pt x="650" y="2348"/>
                </a:lnTo>
                <a:lnTo>
                  <a:pt x="644" y="2372"/>
                </a:lnTo>
                <a:lnTo>
                  <a:pt x="640" y="2398"/>
                </a:lnTo>
                <a:lnTo>
                  <a:pt x="638" y="2424"/>
                </a:lnTo>
                <a:lnTo>
                  <a:pt x="640" y="2448"/>
                </a:lnTo>
                <a:lnTo>
                  <a:pt x="644" y="2470"/>
                </a:lnTo>
                <a:lnTo>
                  <a:pt x="650" y="2492"/>
                </a:lnTo>
                <a:lnTo>
                  <a:pt x="658" y="2512"/>
                </a:lnTo>
                <a:lnTo>
                  <a:pt x="672" y="2530"/>
                </a:lnTo>
                <a:lnTo>
                  <a:pt x="688" y="2548"/>
                </a:lnTo>
                <a:lnTo>
                  <a:pt x="706" y="2562"/>
                </a:lnTo>
                <a:lnTo>
                  <a:pt x="730" y="2576"/>
                </a:lnTo>
                <a:lnTo>
                  <a:pt x="756" y="2586"/>
                </a:lnTo>
                <a:lnTo>
                  <a:pt x="786" y="2594"/>
                </a:lnTo>
                <a:lnTo>
                  <a:pt x="822" y="2598"/>
                </a:lnTo>
                <a:lnTo>
                  <a:pt x="860" y="2600"/>
                </a:lnTo>
                <a:lnTo>
                  <a:pt x="860" y="2600"/>
                </a:lnTo>
                <a:lnTo>
                  <a:pt x="900" y="2598"/>
                </a:lnTo>
                <a:lnTo>
                  <a:pt x="934" y="2592"/>
                </a:lnTo>
                <a:lnTo>
                  <a:pt x="964" y="2584"/>
                </a:lnTo>
                <a:lnTo>
                  <a:pt x="988" y="2572"/>
                </a:lnTo>
                <a:lnTo>
                  <a:pt x="1010" y="2556"/>
                </a:lnTo>
                <a:lnTo>
                  <a:pt x="1028" y="2538"/>
                </a:lnTo>
                <a:lnTo>
                  <a:pt x="1044" y="2520"/>
                </a:lnTo>
                <a:lnTo>
                  <a:pt x="1054" y="2498"/>
                </a:lnTo>
                <a:lnTo>
                  <a:pt x="1062" y="2474"/>
                </a:lnTo>
                <a:lnTo>
                  <a:pt x="1068" y="2450"/>
                </a:lnTo>
                <a:lnTo>
                  <a:pt x="1070" y="2424"/>
                </a:lnTo>
                <a:lnTo>
                  <a:pt x="1072" y="2396"/>
                </a:lnTo>
                <a:lnTo>
                  <a:pt x="1070" y="2370"/>
                </a:lnTo>
                <a:lnTo>
                  <a:pt x="1066" y="2342"/>
                </a:lnTo>
                <a:lnTo>
                  <a:pt x="1062" y="2314"/>
                </a:lnTo>
                <a:lnTo>
                  <a:pt x="1056" y="2286"/>
                </a:lnTo>
                <a:lnTo>
                  <a:pt x="1056" y="2286"/>
                </a:lnTo>
                <a:lnTo>
                  <a:pt x="1042" y="2240"/>
                </a:lnTo>
                <a:lnTo>
                  <a:pt x="1030" y="2206"/>
                </a:lnTo>
                <a:lnTo>
                  <a:pt x="1020" y="2184"/>
                </a:lnTo>
                <a:lnTo>
                  <a:pt x="1014" y="2168"/>
                </a:lnTo>
                <a:lnTo>
                  <a:pt x="1014" y="2162"/>
                </a:lnTo>
                <a:lnTo>
                  <a:pt x="1012" y="2156"/>
                </a:lnTo>
                <a:lnTo>
                  <a:pt x="1014" y="2150"/>
                </a:lnTo>
                <a:lnTo>
                  <a:pt x="1016" y="2142"/>
                </a:lnTo>
                <a:lnTo>
                  <a:pt x="1028" y="2124"/>
                </a:lnTo>
                <a:lnTo>
                  <a:pt x="1046" y="2098"/>
                </a:lnTo>
                <a:lnTo>
                  <a:pt x="1046" y="2098"/>
                </a:lnTo>
                <a:lnTo>
                  <a:pt x="1054" y="2090"/>
                </a:lnTo>
                <a:lnTo>
                  <a:pt x="1066" y="2082"/>
                </a:lnTo>
                <a:lnTo>
                  <a:pt x="1082" y="2076"/>
                </a:lnTo>
                <a:lnTo>
                  <a:pt x="1102" y="2070"/>
                </a:lnTo>
                <a:lnTo>
                  <a:pt x="1148" y="2062"/>
                </a:lnTo>
                <a:lnTo>
                  <a:pt x="1202" y="2056"/>
                </a:lnTo>
                <a:lnTo>
                  <a:pt x="1262" y="2050"/>
                </a:lnTo>
                <a:lnTo>
                  <a:pt x="1322" y="2046"/>
                </a:lnTo>
                <a:lnTo>
                  <a:pt x="1432" y="2040"/>
                </a:lnTo>
                <a:lnTo>
                  <a:pt x="1732" y="2040"/>
                </a:lnTo>
                <a:lnTo>
                  <a:pt x="1732" y="2040"/>
                </a:lnTo>
                <a:lnTo>
                  <a:pt x="1736" y="1994"/>
                </a:lnTo>
                <a:lnTo>
                  <a:pt x="1738" y="1946"/>
                </a:lnTo>
                <a:lnTo>
                  <a:pt x="1740" y="1890"/>
                </a:lnTo>
                <a:lnTo>
                  <a:pt x="1740" y="1830"/>
                </a:lnTo>
                <a:lnTo>
                  <a:pt x="1738" y="1772"/>
                </a:lnTo>
                <a:lnTo>
                  <a:pt x="1734" y="1744"/>
                </a:lnTo>
                <a:lnTo>
                  <a:pt x="1732" y="1722"/>
                </a:lnTo>
                <a:lnTo>
                  <a:pt x="1726" y="1702"/>
                </a:lnTo>
                <a:lnTo>
                  <a:pt x="1722" y="1686"/>
                </a:lnTo>
                <a:lnTo>
                  <a:pt x="1722" y="1686"/>
                </a:lnTo>
                <a:lnTo>
                  <a:pt x="1714" y="1674"/>
                </a:lnTo>
                <a:lnTo>
                  <a:pt x="1704" y="1666"/>
                </a:lnTo>
                <a:lnTo>
                  <a:pt x="1692" y="1660"/>
                </a:lnTo>
                <a:lnTo>
                  <a:pt x="1678" y="1656"/>
                </a:lnTo>
                <a:lnTo>
                  <a:pt x="1662" y="1654"/>
                </a:lnTo>
                <a:lnTo>
                  <a:pt x="1646" y="1654"/>
                </a:lnTo>
                <a:lnTo>
                  <a:pt x="1610" y="1656"/>
                </a:lnTo>
                <a:lnTo>
                  <a:pt x="1572" y="1658"/>
                </a:lnTo>
                <a:lnTo>
                  <a:pt x="1552" y="1658"/>
                </a:lnTo>
                <a:lnTo>
                  <a:pt x="1534" y="1658"/>
                </a:lnTo>
                <a:lnTo>
                  <a:pt x="1516" y="1654"/>
                </a:lnTo>
                <a:lnTo>
                  <a:pt x="1500" y="1650"/>
                </a:lnTo>
                <a:lnTo>
                  <a:pt x="1484" y="1642"/>
                </a:lnTo>
                <a:lnTo>
                  <a:pt x="1470" y="1632"/>
                </a:lnTo>
                <a:lnTo>
                  <a:pt x="1470" y="1632"/>
                </a:lnTo>
                <a:lnTo>
                  <a:pt x="1454" y="1618"/>
                </a:lnTo>
                <a:lnTo>
                  <a:pt x="1438" y="1596"/>
                </a:lnTo>
                <a:lnTo>
                  <a:pt x="1430" y="1584"/>
                </a:lnTo>
                <a:lnTo>
                  <a:pt x="1422" y="1570"/>
                </a:lnTo>
                <a:lnTo>
                  <a:pt x="1416" y="1554"/>
                </a:lnTo>
                <a:lnTo>
                  <a:pt x="1410" y="1534"/>
                </a:lnTo>
                <a:lnTo>
                  <a:pt x="1406" y="1514"/>
                </a:lnTo>
                <a:lnTo>
                  <a:pt x="1402" y="1490"/>
                </a:lnTo>
                <a:lnTo>
                  <a:pt x="1400" y="1464"/>
                </a:lnTo>
                <a:lnTo>
                  <a:pt x="1402" y="1434"/>
                </a:lnTo>
                <a:lnTo>
                  <a:pt x="1404" y="1400"/>
                </a:lnTo>
                <a:lnTo>
                  <a:pt x="1408" y="1364"/>
                </a:lnTo>
                <a:lnTo>
                  <a:pt x="1416" y="1324"/>
                </a:lnTo>
                <a:lnTo>
                  <a:pt x="1426" y="1278"/>
                </a:lnTo>
                <a:lnTo>
                  <a:pt x="1426" y="1278"/>
                </a:lnTo>
                <a:lnTo>
                  <a:pt x="1438" y="1238"/>
                </a:lnTo>
                <a:lnTo>
                  <a:pt x="1444" y="1220"/>
                </a:lnTo>
                <a:lnTo>
                  <a:pt x="1452" y="1206"/>
                </a:lnTo>
                <a:lnTo>
                  <a:pt x="1460" y="1192"/>
                </a:lnTo>
                <a:lnTo>
                  <a:pt x="1468" y="1182"/>
                </a:lnTo>
                <a:lnTo>
                  <a:pt x="1476" y="1174"/>
                </a:lnTo>
                <a:lnTo>
                  <a:pt x="1484" y="1166"/>
                </a:lnTo>
                <a:lnTo>
                  <a:pt x="1492" y="1160"/>
                </a:lnTo>
                <a:lnTo>
                  <a:pt x="1502" y="1158"/>
                </a:lnTo>
                <a:lnTo>
                  <a:pt x="1512" y="1156"/>
                </a:lnTo>
                <a:lnTo>
                  <a:pt x="1520" y="1154"/>
                </a:lnTo>
                <a:lnTo>
                  <a:pt x="1540" y="1156"/>
                </a:lnTo>
                <a:lnTo>
                  <a:pt x="1562" y="1162"/>
                </a:lnTo>
                <a:lnTo>
                  <a:pt x="1584" y="1172"/>
                </a:lnTo>
                <a:lnTo>
                  <a:pt x="1606" y="1184"/>
                </a:lnTo>
                <a:lnTo>
                  <a:pt x="1650" y="1210"/>
                </a:lnTo>
                <a:lnTo>
                  <a:pt x="1674" y="1224"/>
                </a:lnTo>
                <a:lnTo>
                  <a:pt x="1698" y="1236"/>
                </a:lnTo>
                <a:lnTo>
                  <a:pt x="1720" y="1246"/>
                </a:lnTo>
                <a:lnTo>
                  <a:pt x="1744" y="1252"/>
                </a:lnTo>
                <a:lnTo>
                  <a:pt x="1744" y="1252"/>
                </a:lnTo>
                <a:lnTo>
                  <a:pt x="1756" y="1254"/>
                </a:lnTo>
                <a:lnTo>
                  <a:pt x="1766" y="1254"/>
                </a:lnTo>
                <a:lnTo>
                  <a:pt x="1776" y="1252"/>
                </a:lnTo>
                <a:lnTo>
                  <a:pt x="1786" y="1248"/>
                </a:lnTo>
                <a:lnTo>
                  <a:pt x="1796" y="1244"/>
                </a:lnTo>
                <a:lnTo>
                  <a:pt x="1806" y="1238"/>
                </a:lnTo>
                <a:lnTo>
                  <a:pt x="1824" y="1222"/>
                </a:lnTo>
                <a:lnTo>
                  <a:pt x="1840" y="1200"/>
                </a:lnTo>
                <a:lnTo>
                  <a:pt x="1854" y="1176"/>
                </a:lnTo>
                <a:lnTo>
                  <a:pt x="1866" y="1148"/>
                </a:lnTo>
                <a:lnTo>
                  <a:pt x="1878" y="1120"/>
                </a:lnTo>
                <a:lnTo>
                  <a:pt x="1888" y="1088"/>
                </a:lnTo>
                <a:lnTo>
                  <a:pt x="1896" y="1056"/>
                </a:lnTo>
                <a:lnTo>
                  <a:pt x="1902" y="1022"/>
                </a:lnTo>
                <a:lnTo>
                  <a:pt x="1906" y="990"/>
                </a:lnTo>
                <a:lnTo>
                  <a:pt x="1910" y="960"/>
                </a:lnTo>
                <a:lnTo>
                  <a:pt x="1912" y="930"/>
                </a:lnTo>
                <a:lnTo>
                  <a:pt x="1912" y="904"/>
                </a:lnTo>
                <a:lnTo>
                  <a:pt x="1912" y="880"/>
                </a:lnTo>
                <a:lnTo>
                  <a:pt x="1912" y="880"/>
                </a:lnTo>
                <a:close/>
              </a:path>
            </a:pathLst>
          </a:custGeom>
          <a:solidFill>
            <a:schemeClr val="accent5">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100" b="1"/>
          </a:p>
        </p:txBody>
      </p:sp>
      <p:grpSp>
        <p:nvGrpSpPr>
          <p:cNvPr id="60" name="Gruppieren 54" descr="Diagrammsymbol"/>
          <p:cNvGrpSpPr/>
          <p:nvPr userDrawn="1"/>
        </p:nvGrpSpPr>
        <p:grpSpPr>
          <a:xfrm>
            <a:off x="6868293" y="2550009"/>
            <a:ext cx="714967" cy="609858"/>
            <a:chOff x="1490663" y="846138"/>
            <a:chExt cx="381000" cy="323850"/>
          </a:xfrm>
          <a:solidFill>
            <a:srgbClr val="FFFFFF"/>
          </a:solidFill>
        </p:grpSpPr>
        <p:sp>
          <p:nvSpPr>
            <p:cNvPr id="63" name="Freihandform 23"/>
            <p:cNvSpPr>
              <a:spLocks/>
            </p:cNvSpPr>
            <p:nvPr/>
          </p:nvSpPr>
          <p:spPr bwMode="auto">
            <a:xfrm>
              <a:off x="1490663" y="942975"/>
              <a:ext cx="381000" cy="227013"/>
            </a:xfrm>
            <a:custGeom>
              <a:avLst/>
              <a:gdLst/>
              <a:ahLst/>
              <a:cxnLst>
                <a:cxn ang="0">
                  <a:pos x="721" y="429"/>
                </a:cxn>
                <a:cxn ang="0">
                  <a:pos x="721" y="429"/>
                </a:cxn>
                <a:cxn ang="0">
                  <a:pos x="0" y="429"/>
                </a:cxn>
                <a:cxn ang="0">
                  <a:pos x="0" y="429"/>
                </a:cxn>
                <a:cxn ang="0">
                  <a:pos x="0" y="0"/>
                </a:cxn>
                <a:cxn ang="0">
                  <a:pos x="23" y="0"/>
                </a:cxn>
                <a:cxn ang="0">
                  <a:pos x="23" y="0"/>
                </a:cxn>
                <a:cxn ang="0">
                  <a:pos x="23" y="405"/>
                </a:cxn>
                <a:cxn ang="0">
                  <a:pos x="721" y="405"/>
                </a:cxn>
                <a:cxn ang="0">
                  <a:pos x="721" y="429"/>
                </a:cxn>
              </a:cxnLst>
              <a:rect l="0" t="0" r="r" b="b"/>
              <a:pathLst>
                <a:path w="721" h="429">
                  <a:moveTo>
                    <a:pt x="721" y="429"/>
                  </a:moveTo>
                  <a:lnTo>
                    <a:pt x="721" y="429"/>
                  </a:lnTo>
                  <a:lnTo>
                    <a:pt x="0" y="429"/>
                  </a:lnTo>
                  <a:lnTo>
                    <a:pt x="0" y="429"/>
                  </a:lnTo>
                  <a:lnTo>
                    <a:pt x="0" y="0"/>
                  </a:lnTo>
                  <a:lnTo>
                    <a:pt x="23" y="0"/>
                  </a:lnTo>
                  <a:lnTo>
                    <a:pt x="23" y="0"/>
                  </a:lnTo>
                  <a:lnTo>
                    <a:pt x="23" y="405"/>
                  </a:lnTo>
                  <a:lnTo>
                    <a:pt x="721" y="405"/>
                  </a:lnTo>
                  <a:lnTo>
                    <a:pt x="721" y="429"/>
                  </a:lnTo>
                  <a:close/>
                </a:path>
              </a:pathLst>
            </a:cu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64" name="Rechteck 24"/>
            <p:cNvSpPr>
              <a:spLocks noChangeArrowheads="1"/>
            </p:cNvSpPr>
            <p:nvPr/>
          </p:nvSpPr>
          <p:spPr bwMode="auto">
            <a:xfrm>
              <a:off x="1524000" y="1055688"/>
              <a:ext cx="69850" cy="10318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700" b="1"/>
            </a:p>
          </p:txBody>
        </p:sp>
        <p:sp>
          <p:nvSpPr>
            <p:cNvPr id="65" name="Rechteck 25"/>
            <p:cNvSpPr>
              <a:spLocks noChangeArrowheads="1"/>
            </p:cNvSpPr>
            <p:nvPr/>
          </p:nvSpPr>
          <p:spPr bwMode="auto">
            <a:xfrm>
              <a:off x="1612900" y="987425"/>
              <a:ext cx="69850" cy="1714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1400" b="1"/>
            </a:p>
          </p:txBody>
        </p:sp>
        <p:sp>
          <p:nvSpPr>
            <p:cNvPr id="66" name="Rechteck 26"/>
            <p:cNvSpPr>
              <a:spLocks noChangeArrowheads="1"/>
            </p:cNvSpPr>
            <p:nvPr/>
          </p:nvSpPr>
          <p:spPr bwMode="auto">
            <a:xfrm>
              <a:off x="1701800" y="923925"/>
              <a:ext cx="69850" cy="2349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67" name="Rechteck 27"/>
            <p:cNvSpPr>
              <a:spLocks noChangeArrowheads="1"/>
            </p:cNvSpPr>
            <p:nvPr/>
          </p:nvSpPr>
          <p:spPr bwMode="auto">
            <a:xfrm>
              <a:off x="1790700" y="846138"/>
              <a:ext cx="69850" cy="31273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grpSp>
      <p:grpSp>
        <p:nvGrpSpPr>
          <p:cNvPr id="68" name="Gruppieren 365" descr="Glühbirnensymbol"/>
          <p:cNvGrpSpPr>
            <a:grpSpLocks noChangeAspect="1"/>
          </p:cNvGrpSpPr>
          <p:nvPr userDrawn="1"/>
        </p:nvGrpSpPr>
        <p:grpSpPr>
          <a:xfrm>
            <a:off x="4877828" y="2465504"/>
            <a:ext cx="463383" cy="816853"/>
            <a:chOff x="5102225" y="1727200"/>
            <a:chExt cx="2289175" cy="4035425"/>
          </a:xfrm>
          <a:solidFill>
            <a:srgbClr val="FFFFFF"/>
          </a:solidFill>
        </p:grpSpPr>
        <p:sp>
          <p:nvSpPr>
            <p:cNvPr id="69" name="Freihandform 44"/>
            <p:cNvSpPr>
              <a:spLocks/>
            </p:cNvSpPr>
            <p:nvPr/>
          </p:nvSpPr>
          <p:spPr bwMode="auto">
            <a:xfrm>
              <a:off x="5689600" y="4699000"/>
              <a:ext cx="1101725" cy="1063625"/>
            </a:xfrm>
            <a:custGeom>
              <a:avLst/>
              <a:gdLst/>
              <a:ahLst/>
              <a:cxnLst>
                <a:cxn ang="0">
                  <a:pos x="676" y="298"/>
                </a:cxn>
                <a:cxn ang="0">
                  <a:pos x="688" y="276"/>
                </a:cxn>
                <a:cxn ang="0">
                  <a:pos x="694" y="246"/>
                </a:cxn>
                <a:cxn ang="0">
                  <a:pos x="688" y="216"/>
                </a:cxn>
                <a:cxn ang="0">
                  <a:pos x="676" y="192"/>
                </a:cxn>
                <a:cxn ang="0">
                  <a:pos x="684" y="180"/>
                </a:cxn>
                <a:cxn ang="0">
                  <a:pos x="692" y="152"/>
                </a:cxn>
                <a:cxn ang="0">
                  <a:pos x="692" y="122"/>
                </a:cxn>
                <a:cxn ang="0">
                  <a:pos x="684" y="94"/>
                </a:cxn>
                <a:cxn ang="0">
                  <a:pos x="676" y="84"/>
                </a:cxn>
                <a:cxn ang="0">
                  <a:pos x="688" y="64"/>
                </a:cxn>
                <a:cxn ang="0">
                  <a:pos x="692" y="42"/>
                </a:cxn>
                <a:cxn ang="0">
                  <a:pos x="688" y="18"/>
                </a:cxn>
                <a:cxn ang="0">
                  <a:pos x="676" y="0"/>
                </a:cxn>
                <a:cxn ang="0">
                  <a:pos x="16" y="0"/>
                </a:cxn>
                <a:cxn ang="0">
                  <a:pos x="6" y="16"/>
                </a:cxn>
                <a:cxn ang="0">
                  <a:pos x="4" y="34"/>
                </a:cxn>
                <a:cxn ang="0">
                  <a:pos x="6" y="50"/>
                </a:cxn>
                <a:cxn ang="0">
                  <a:pos x="16" y="66"/>
                </a:cxn>
                <a:cxn ang="0">
                  <a:pos x="10" y="78"/>
                </a:cxn>
                <a:cxn ang="0">
                  <a:pos x="2" y="102"/>
                </a:cxn>
                <a:cxn ang="0">
                  <a:pos x="2" y="128"/>
                </a:cxn>
                <a:cxn ang="0">
                  <a:pos x="10" y="150"/>
                </a:cxn>
                <a:cxn ang="0">
                  <a:pos x="16" y="160"/>
                </a:cxn>
                <a:cxn ang="0">
                  <a:pos x="6" y="186"/>
                </a:cxn>
                <a:cxn ang="0">
                  <a:pos x="2" y="216"/>
                </a:cxn>
                <a:cxn ang="0">
                  <a:pos x="6" y="244"/>
                </a:cxn>
                <a:cxn ang="0">
                  <a:pos x="16" y="268"/>
                </a:cxn>
                <a:cxn ang="0">
                  <a:pos x="8" y="278"/>
                </a:cxn>
                <a:cxn ang="0">
                  <a:pos x="0" y="304"/>
                </a:cxn>
                <a:cxn ang="0">
                  <a:pos x="2" y="332"/>
                </a:cxn>
                <a:cxn ang="0">
                  <a:pos x="8" y="356"/>
                </a:cxn>
                <a:cxn ang="0">
                  <a:pos x="16" y="368"/>
                </a:cxn>
                <a:cxn ang="0">
                  <a:pos x="4" y="390"/>
                </a:cxn>
                <a:cxn ang="0">
                  <a:pos x="2" y="414"/>
                </a:cxn>
                <a:cxn ang="0">
                  <a:pos x="4" y="436"/>
                </a:cxn>
                <a:cxn ang="0">
                  <a:pos x="16" y="454"/>
                </a:cxn>
                <a:cxn ang="0">
                  <a:pos x="134" y="620"/>
                </a:cxn>
                <a:cxn ang="0">
                  <a:pos x="184" y="628"/>
                </a:cxn>
                <a:cxn ang="0">
                  <a:pos x="198" y="638"/>
                </a:cxn>
                <a:cxn ang="0">
                  <a:pos x="234" y="654"/>
                </a:cxn>
                <a:cxn ang="0">
                  <a:pos x="274" y="664"/>
                </a:cxn>
                <a:cxn ang="0">
                  <a:pos x="318" y="670"/>
                </a:cxn>
                <a:cxn ang="0">
                  <a:pos x="362" y="670"/>
                </a:cxn>
                <a:cxn ang="0">
                  <a:pos x="406" y="664"/>
                </a:cxn>
                <a:cxn ang="0">
                  <a:pos x="444" y="654"/>
                </a:cxn>
                <a:cxn ang="0">
                  <a:pos x="478" y="638"/>
                </a:cxn>
                <a:cxn ang="0">
                  <a:pos x="492" y="620"/>
                </a:cxn>
                <a:cxn ang="0">
                  <a:pos x="650" y="454"/>
                </a:cxn>
                <a:cxn ang="0">
                  <a:pos x="676" y="454"/>
                </a:cxn>
                <a:cxn ang="0">
                  <a:pos x="686" y="444"/>
                </a:cxn>
                <a:cxn ang="0">
                  <a:pos x="690" y="428"/>
                </a:cxn>
                <a:cxn ang="0">
                  <a:pos x="686" y="412"/>
                </a:cxn>
                <a:cxn ang="0">
                  <a:pos x="676" y="398"/>
                </a:cxn>
                <a:cxn ang="0">
                  <a:pos x="684" y="386"/>
                </a:cxn>
                <a:cxn ang="0">
                  <a:pos x="694" y="360"/>
                </a:cxn>
                <a:cxn ang="0">
                  <a:pos x="694" y="332"/>
                </a:cxn>
                <a:cxn ang="0">
                  <a:pos x="684" y="308"/>
                </a:cxn>
                <a:cxn ang="0">
                  <a:pos x="676" y="298"/>
                </a:cxn>
              </a:cxnLst>
              <a:rect l="0" t="0" r="r" b="b"/>
              <a:pathLst>
                <a:path w="694" h="670">
                  <a:moveTo>
                    <a:pt x="676" y="298"/>
                  </a:moveTo>
                  <a:lnTo>
                    <a:pt x="676" y="298"/>
                  </a:lnTo>
                  <a:lnTo>
                    <a:pt x="684" y="288"/>
                  </a:lnTo>
                  <a:lnTo>
                    <a:pt x="688" y="276"/>
                  </a:lnTo>
                  <a:lnTo>
                    <a:pt x="692" y="262"/>
                  </a:lnTo>
                  <a:lnTo>
                    <a:pt x="694" y="246"/>
                  </a:lnTo>
                  <a:lnTo>
                    <a:pt x="692" y="232"/>
                  </a:lnTo>
                  <a:lnTo>
                    <a:pt x="688" y="216"/>
                  </a:lnTo>
                  <a:lnTo>
                    <a:pt x="684" y="202"/>
                  </a:lnTo>
                  <a:lnTo>
                    <a:pt x="676" y="192"/>
                  </a:lnTo>
                  <a:lnTo>
                    <a:pt x="676" y="192"/>
                  </a:lnTo>
                  <a:lnTo>
                    <a:pt x="684" y="180"/>
                  </a:lnTo>
                  <a:lnTo>
                    <a:pt x="688" y="166"/>
                  </a:lnTo>
                  <a:lnTo>
                    <a:pt x="692" y="152"/>
                  </a:lnTo>
                  <a:lnTo>
                    <a:pt x="694" y="136"/>
                  </a:lnTo>
                  <a:lnTo>
                    <a:pt x="692" y="122"/>
                  </a:lnTo>
                  <a:lnTo>
                    <a:pt x="688" y="108"/>
                  </a:lnTo>
                  <a:lnTo>
                    <a:pt x="684" y="94"/>
                  </a:lnTo>
                  <a:lnTo>
                    <a:pt x="676" y="84"/>
                  </a:lnTo>
                  <a:lnTo>
                    <a:pt x="676" y="84"/>
                  </a:lnTo>
                  <a:lnTo>
                    <a:pt x="682" y="76"/>
                  </a:lnTo>
                  <a:lnTo>
                    <a:pt x="688" y="64"/>
                  </a:lnTo>
                  <a:lnTo>
                    <a:pt x="690" y="54"/>
                  </a:lnTo>
                  <a:lnTo>
                    <a:pt x="692" y="42"/>
                  </a:lnTo>
                  <a:lnTo>
                    <a:pt x="692" y="30"/>
                  </a:lnTo>
                  <a:lnTo>
                    <a:pt x="688" y="18"/>
                  </a:lnTo>
                  <a:lnTo>
                    <a:pt x="684" y="8"/>
                  </a:lnTo>
                  <a:lnTo>
                    <a:pt x="676" y="0"/>
                  </a:lnTo>
                  <a:lnTo>
                    <a:pt x="16" y="0"/>
                  </a:lnTo>
                  <a:lnTo>
                    <a:pt x="16" y="0"/>
                  </a:lnTo>
                  <a:lnTo>
                    <a:pt x="10" y="8"/>
                  </a:lnTo>
                  <a:lnTo>
                    <a:pt x="6" y="16"/>
                  </a:lnTo>
                  <a:lnTo>
                    <a:pt x="4" y="24"/>
                  </a:lnTo>
                  <a:lnTo>
                    <a:pt x="4" y="34"/>
                  </a:lnTo>
                  <a:lnTo>
                    <a:pt x="4" y="42"/>
                  </a:lnTo>
                  <a:lnTo>
                    <a:pt x="6" y="50"/>
                  </a:lnTo>
                  <a:lnTo>
                    <a:pt x="10" y="58"/>
                  </a:lnTo>
                  <a:lnTo>
                    <a:pt x="16" y="66"/>
                  </a:lnTo>
                  <a:lnTo>
                    <a:pt x="16" y="66"/>
                  </a:lnTo>
                  <a:lnTo>
                    <a:pt x="10" y="78"/>
                  </a:lnTo>
                  <a:lnTo>
                    <a:pt x="4" y="90"/>
                  </a:lnTo>
                  <a:lnTo>
                    <a:pt x="2" y="102"/>
                  </a:lnTo>
                  <a:lnTo>
                    <a:pt x="2" y="114"/>
                  </a:lnTo>
                  <a:lnTo>
                    <a:pt x="2" y="128"/>
                  </a:lnTo>
                  <a:lnTo>
                    <a:pt x="4" y="140"/>
                  </a:lnTo>
                  <a:lnTo>
                    <a:pt x="10" y="150"/>
                  </a:lnTo>
                  <a:lnTo>
                    <a:pt x="16" y="160"/>
                  </a:lnTo>
                  <a:lnTo>
                    <a:pt x="16" y="160"/>
                  </a:lnTo>
                  <a:lnTo>
                    <a:pt x="10" y="174"/>
                  </a:lnTo>
                  <a:lnTo>
                    <a:pt x="6" y="186"/>
                  </a:lnTo>
                  <a:lnTo>
                    <a:pt x="2" y="202"/>
                  </a:lnTo>
                  <a:lnTo>
                    <a:pt x="2" y="216"/>
                  </a:lnTo>
                  <a:lnTo>
                    <a:pt x="4" y="230"/>
                  </a:lnTo>
                  <a:lnTo>
                    <a:pt x="6" y="244"/>
                  </a:lnTo>
                  <a:lnTo>
                    <a:pt x="10" y="258"/>
                  </a:lnTo>
                  <a:lnTo>
                    <a:pt x="16" y="268"/>
                  </a:lnTo>
                  <a:lnTo>
                    <a:pt x="16" y="268"/>
                  </a:lnTo>
                  <a:lnTo>
                    <a:pt x="8" y="278"/>
                  </a:lnTo>
                  <a:lnTo>
                    <a:pt x="4" y="290"/>
                  </a:lnTo>
                  <a:lnTo>
                    <a:pt x="0" y="304"/>
                  </a:lnTo>
                  <a:lnTo>
                    <a:pt x="0" y="318"/>
                  </a:lnTo>
                  <a:lnTo>
                    <a:pt x="2" y="332"/>
                  </a:lnTo>
                  <a:lnTo>
                    <a:pt x="4" y="344"/>
                  </a:lnTo>
                  <a:lnTo>
                    <a:pt x="8" y="356"/>
                  </a:lnTo>
                  <a:lnTo>
                    <a:pt x="16" y="368"/>
                  </a:lnTo>
                  <a:lnTo>
                    <a:pt x="16" y="368"/>
                  </a:lnTo>
                  <a:lnTo>
                    <a:pt x="10" y="378"/>
                  </a:lnTo>
                  <a:lnTo>
                    <a:pt x="4" y="390"/>
                  </a:lnTo>
                  <a:lnTo>
                    <a:pt x="2" y="402"/>
                  </a:lnTo>
                  <a:lnTo>
                    <a:pt x="2" y="414"/>
                  </a:lnTo>
                  <a:lnTo>
                    <a:pt x="2" y="426"/>
                  </a:lnTo>
                  <a:lnTo>
                    <a:pt x="4" y="436"/>
                  </a:lnTo>
                  <a:lnTo>
                    <a:pt x="10" y="446"/>
                  </a:lnTo>
                  <a:lnTo>
                    <a:pt x="16" y="454"/>
                  </a:lnTo>
                  <a:lnTo>
                    <a:pt x="50" y="454"/>
                  </a:lnTo>
                  <a:lnTo>
                    <a:pt x="134" y="620"/>
                  </a:lnTo>
                  <a:lnTo>
                    <a:pt x="184" y="620"/>
                  </a:lnTo>
                  <a:lnTo>
                    <a:pt x="184" y="628"/>
                  </a:lnTo>
                  <a:lnTo>
                    <a:pt x="184" y="628"/>
                  </a:lnTo>
                  <a:lnTo>
                    <a:pt x="198" y="638"/>
                  </a:lnTo>
                  <a:lnTo>
                    <a:pt x="214" y="646"/>
                  </a:lnTo>
                  <a:lnTo>
                    <a:pt x="234" y="654"/>
                  </a:lnTo>
                  <a:lnTo>
                    <a:pt x="252" y="660"/>
                  </a:lnTo>
                  <a:lnTo>
                    <a:pt x="274" y="664"/>
                  </a:lnTo>
                  <a:lnTo>
                    <a:pt x="296" y="668"/>
                  </a:lnTo>
                  <a:lnTo>
                    <a:pt x="318" y="670"/>
                  </a:lnTo>
                  <a:lnTo>
                    <a:pt x="340" y="670"/>
                  </a:lnTo>
                  <a:lnTo>
                    <a:pt x="362" y="670"/>
                  </a:lnTo>
                  <a:lnTo>
                    <a:pt x="384" y="668"/>
                  </a:lnTo>
                  <a:lnTo>
                    <a:pt x="406" y="664"/>
                  </a:lnTo>
                  <a:lnTo>
                    <a:pt x="426" y="660"/>
                  </a:lnTo>
                  <a:lnTo>
                    <a:pt x="444" y="654"/>
                  </a:lnTo>
                  <a:lnTo>
                    <a:pt x="462" y="646"/>
                  </a:lnTo>
                  <a:lnTo>
                    <a:pt x="478" y="638"/>
                  </a:lnTo>
                  <a:lnTo>
                    <a:pt x="492" y="628"/>
                  </a:lnTo>
                  <a:lnTo>
                    <a:pt x="492" y="620"/>
                  </a:lnTo>
                  <a:lnTo>
                    <a:pt x="546" y="620"/>
                  </a:lnTo>
                  <a:lnTo>
                    <a:pt x="650" y="454"/>
                  </a:lnTo>
                  <a:lnTo>
                    <a:pt x="676" y="454"/>
                  </a:lnTo>
                  <a:lnTo>
                    <a:pt x="676" y="454"/>
                  </a:lnTo>
                  <a:lnTo>
                    <a:pt x="682" y="450"/>
                  </a:lnTo>
                  <a:lnTo>
                    <a:pt x="686" y="444"/>
                  </a:lnTo>
                  <a:lnTo>
                    <a:pt x="690" y="436"/>
                  </a:lnTo>
                  <a:lnTo>
                    <a:pt x="690" y="428"/>
                  </a:lnTo>
                  <a:lnTo>
                    <a:pt x="690" y="420"/>
                  </a:lnTo>
                  <a:lnTo>
                    <a:pt x="686" y="412"/>
                  </a:lnTo>
                  <a:lnTo>
                    <a:pt x="682" y="404"/>
                  </a:lnTo>
                  <a:lnTo>
                    <a:pt x="676" y="398"/>
                  </a:lnTo>
                  <a:lnTo>
                    <a:pt x="676" y="398"/>
                  </a:lnTo>
                  <a:lnTo>
                    <a:pt x="684" y="386"/>
                  </a:lnTo>
                  <a:lnTo>
                    <a:pt x="690" y="374"/>
                  </a:lnTo>
                  <a:lnTo>
                    <a:pt x="694" y="360"/>
                  </a:lnTo>
                  <a:lnTo>
                    <a:pt x="694" y="346"/>
                  </a:lnTo>
                  <a:lnTo>
                    <a:pt x="694" y="332"/>
                  </a:lnTo>
                  <a:lnTo>
                    <a:pt x="690" y="318"/>
                  </a:lnTo>
                  <a:lnTo>
                    <a:pt x="684" y="308"/>
                  </a:lnTo>
                  <a:lnTo>
                    <a:pt x="676" y="298"/>
                  </a:lnTo>
                  <a:lnTo>
                    <a:pt x="676" y="298"/>
                  </a:lnTo>
                  <a:close/>
                </a:path>
              </a:pathLst>
            </a:custGeom>
            <a:solidFill>
              <a:schemeClr val="accent4">
                <a:lumMod val="75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800" b="1"/>
            </a:p>
          </p:txBody>
        </p:sp>
        <p:sp>
          <p:nvSpPr>
            <p:cNvPr id="70" name="Freihandform 45"/>
            <p:cNvSpPr>
              <a:spLocks noEditPoints="1"/>
            </p:cNvSpPr>
            <p:nvPr/>
          </p:nvSpPr>
          <p:spPr bwMode="auto">
            <a:xfrm>
              <a:off x="5102225" y="1727200"/>
              <a:ext cx="2289175" cy="2886075"/>
            </a:xfrm>
            <a:custGeom>
              <a:avLst/>
              <a:gdLst/>
              <a:ahLst/>
              <a:cxnLst>
                <a:cxn ang="0">
                  <a:pos x="354" y="1670"/>
                </a:cxn>
                <a:cxn ang="0">
                  <a:pos x="286" y="1428"/>
                </a:cxn>
                <a:cxn ang="0">
                  <a:pos x="180" y="1218"/>
                </a:cxn>
                <a:cxn ang="0">
                  <a:pos x="80" y="1062"/>
                </a:cxn>
                <a:cxn ang="0">
                  <a:pos x="22" y="904"/>
                </a:cxn>
                <a:cxn ang="0">
                  <a:pos x="0" y="732"/>
                </a:cxn>
                <a:cxn ang="0">
                  <a:pos x="0" y="710"/>
                </a:cxn>
                <a:cxn ang="0">
                  <a:pos x="26" y="546"/>
                </a:cxn>
                <a:cxn ang="0">
                  <a:pos x="94" y="370"/>
                </a:cxn>
                <a:cxn ang="0">
                  <a:pos x="194" y="226"/>
                </a:cxn>
                <a:cxn ang="0">
                  <a:pos x="320" y="118"/>
                </a:cxn>
                <a:cxn ang="0">
                  <a:pos x="466" y="44"/>
                </a:cxn>
                <a:cxn ang="0">
                  <a:pos x="622" y="6"/>
                </a:cxn>
                <a:cxn ang="0">
                  <a:pos x="718" y="0"/>
                </a:cxn>
                <a:cxn ang="0">
                  <a:pos x="876" y="16"/>
                </a:cxn>
                <a:cxn ang="0">
                  <a:pos x="1030" y="68"/>
                </a:cxn>
                <a:cxn ang="0">
                  <a:pos x="1168" y="156"/>
                </a:cxn>
                <a:cxn ang="0">
                  <a:pos x="1286" y="278"/>
                </a:cxn>
                <a:cxn ang="0">
                  <a:pos x="1376" y="434"/>
                </a:cxn>
                <a:cxn ang="0">
                  <a:pos x="1432" y="624"/>
                </a:cxn>
                <a:cxn ang="0">
                  <a:pos x="1442" y="714"/>
                </a:cxn>
                <a:cxn ang="0">
                  <a:pos x="1424" y="900"/>
                </a:cxn>
                <a:cxn ang="0">
                  <a:pos x="1354" y="1082"/>
                </a:cxn>
                <a:cxn ang="0">
                  <a:pos x="1298" y="1154"/>
                </a:cxn>
                <a:cxn ang="0">
                  <a:pos x="1174" y="1348"/>
                </a:cxn>
                <a:cxn ang="0">
                  <a:pos x="1090" y="1570"/>
                </a:cxn>
                <a:cxn ang="0">
                  <a:pos x="1066" y="1758"/>
                </a:cxn>
                <a:cxn ang="0">
                  <a:pos x="368" y="1818"/>
                </a:cxn>
                <a:cxn ang="0">
                  <a:pos x="994" y="1634"/>
                </a:cxn>
                <a:cxn ang="0">
                  <a:pos x="1064" y="1394"/>
                </a:cxn>
                <a:cxn ang="0">
                  <a:pos x="1180" y="1182"/>
                </a:cxn>
                <a:cxn ang="0">
                  <a:pos x="1286" y="1038"/>
                </a:cxn>
                <a:cxn ang="0">
                  <a:pos x="1346" y="882"/>
                </a:cxn>
                <a:cxn ang="0">
                  <a:pos x="1362" y="716"/>
                </a:cxn>
                <a:cxn ang="0">
                  <a:pos x="1336" y="564"/>
                </a:cxn>
                <a:cxn ang="0">
                  <a:pos x="1274" y="406"/>
                </a:cxn>
                <a:cxn ang="0">
                  <a:pos x="1182" y="280"/>
                </a:cxn>
                <a:cxn ang="0">
                  <a:pos x="1070" y="184"/>
                </a:cxn>
                <a:cxn ang="0">
                  <a:pos x="942" y="120"/>
                </a:cxn>
                <a:cxn ang="0">
                  <a:pos x="804" y="86"/>
                </a:cxn>
                <a:cxn ang="0">
                  <a:pos x="690" y="82"/>
                </a:cxn>
                <a:cxn ang="0">
                  <a:pos x="548" y="104"/>
                </a:cxn>
                <a:cxn ang="0">
                  <a:pos x="414" y="156"/>
                </a:cxn>
                <a:cxn ang="0">
                  <a:pos x="296" y="238"/>
                </a:cxn>
                <a:cxn ang="0">
                  <a:pos x="198" y="352"/>
                </a:cxn>
                <a:cxn ang="0">
                  <a:pos x="126" y="498"/>
                </a:cxn>
                <a:cxn ang="0">
                  <a:pos x="86" y="676"/>
                </a:cxn>
                <a:cxn ang="0">
                  <a:pos x="82" y="732"/>
                </a:cxn>
                <a:cxn ang="0">
                  <a:pos x="92" y="846"/>
                </a:cxn>
                <a:cxn ang="0">
                  <a:pos x="152" y="1026"/>
                </a:cxn>
                <a:cxn ang="0">
                  <a:pos x="292" y="1252"/>
                </a:cxn>
                <a:cxn ang="0">
                  <a:pos x="390" y="1474"/>
                </a:cxn>
                <a:cxn ang="0">
                  <a:pos x="444" y="1736"/>
                </a:cxn>
              </a:cxnLst>
              <a:rect l="0" t="0" r="r" b="b"/>
              <a:pathLst>
                <a:path w="1442" h="1818">
                  <a:moveTo>
                    <a:pt x="368" y="1818"/>
                  </a:moveTo>
                  <a:lnTo>
                    <a:pt x="366" y="1778"/>
                  </a:lnTo>
                  <a:lnTo>
                    <a:pt x="366" y="1778"/>
                  </a:lnTo>
                  <a:lnTo>
                    <a:pt x="362" y="1724"/>
                  </a:lnTo>
                  <a:lnTo>
                    <a:pt x="354" y="1670"/>
                  </a:lnTo>
                  <a:lnTo>
                    <a:pt x="346" y="1618"/>
                  </a:lnTo>
                  <a:lnTo>
                    <a:pt x="334" y="1568"/>
                  </a:lnTo>
                  <a:lnTo>
                    <a:pt x="320" y="1520"/>
                  </a:lnTo>
                  <a:lnTo>
                    <a:pt x="304" y="1474"/>
                  </a:lnTo>
                  <a:lnTo>
                    <a:pt x="286" y="1428"/>
                  </a:lnTo>
                  <a:lnTo>
                    <a:pt x="268" y="1384"/>
                  </a:lnTo>
                  <a:lnTo>
                    <a:pt x="246" y="1342"/>
                  </a:lnTo>
                  <a:lnTo>
                    <a:pt x="226" y="1300"/>
                  </a:lnTo>
                  <a:lnTo>
                    <a:pt x="202" y="1258"/>
                  </a:lnTo>
                  <a:lnTo>
                    <a:pt x="180" y="1218"/>
                  </a:lnTo>
                  <a:lnTo>
                    <a:pt x="132" y="1142"/>
                  </a:lnTo>
                  <a:lnTo>
                    <a:pt x="82" y="1068"/>
                  </a:lnTo>
                  <a:lnTo>
                    <a:pt x="82" y="1068"/>
                  </a:lnTo>
                  <a:lnTo>
                    <a:pt x="80" y="1066"/>
                  </a:lnTo>
                  <a:lnTo>
                    <a:pt x="80" y="1062"/>
                  </a:lnTo>
                  <a:lnTo>
                    <a:pt x="80" y="1062"/>
                  </a:lnTo>
                  <a:lnTo>
                    <a:pt x="62" y="1024"/>
                  </a:lnTo>
                  <a:lnTo>
                    <a:pt x="48" y="986"/>
                  </a:lnTo>
                  <a:lnTo>
                    <a:pt x="34" y="946"/>
                  </a:lnTo>
                  <a:lnTo>
                    <a:pt x="22" y="904"/>
                  </a:lnTo>
                  <a:lnTo>
                    <a:pt x="14" y="862"/>
                  </a:lnTo>
                  <a:lnTo>
                    <a:pt x="6" y="820"/>
                  </a:lnTo>
                  <a:lnTo>
                    <a:pt x="2" y="778"/>
                  </a:lnTo>
                  <a:lnTo>
                    <a:pt x="0" y="732"/>
                  </a:lnTo>
                  <a:lnTo>
                    <a:pt x="0" y="732"/>
                  </a:lnTo>
                  <a:lnTo>
                    <a:pt x="0" y="732"/>
                  </a:lnTo>
                  <a:lnTo>
                    <a:pt x="0" y="712"/>
                  </a:lnTo>
                  <a:lnTo>
                    <a:pt x="0" y="712"/>
                  </a:lnTo>
                  <a:lnTo>
                    <a:pt x="42" y="714"/>
                  </a:lnTo>
                  <a:lnTo>
                    <a:pt x="0" y="710"/>
                  </a:lnTo>
                  <a:lnTo>
                    <a:pt x="0" y="710"/>
                  </a:lnTo>
                  <a:lnTo>
                    <a:pt x="4" y="668"/>
                  </a:lnTo>
                  <a:lnTo>
                    <a:pt x="10" y="626"/>
                  </a:lnTo>
                  <a:lnTo>
                    <a:pt x="18" y="584"/>
                  </a:lnTo>
                  <a:lnTo>
                    <a:pt x="26" y="546"/>
                  </a:lnTo>
                  <a:lnTo>
                    <a:pt x="36" y="508"/>
                  </a:lnTo>
                  <a:lnTo>
                    <a:pt x="48" y="472"/>
                  </a:lnTo>
                  <a:lnTo>
                    <a:pt x="62" y="436"/>
                  </a:lnTo>
                  <a:lnTo>
                    <a:pt x="76" y="402"/>
                  </a:lnTo>
                  <a:lnTo>
                    <a:pt x="94" y="370"/>
                  </a:lnTo>
                  <a:lnTo>
                    <a:pt x="110" y="338"/>
                  </a:lnTo>
                  <a:lnTo>
                    <a:pt x="130" y="308"/>
                  </a:lnTo>
                  <a:lnTo>
                    <a:pt x="150" y="280"/>
                  </a:lnTo>
                  <a:lnTo>
                    <a:pt x="172" y="252"/>
                  </a:lnTo>
                  <a:lnTo>
                    <a:pt x="194" y="226"/>
                  </a:lnTo>
                  <a:lnTo>
                    <a:pt x="218" y="202"/>
                  </a:lnTo>
                  <a:lnTo>
                    <a:pt x="242" y="180"/>
                  </a:lnTo>
                  <a:lnTo>
                    <a:pt x="266" y="158"/>
                  </a:lnTo>
                  <a:lnTo>
                    <a:pt x="294" y="138"/>
                  </a:lnTo>
                  <a:lnTo>
                    <a:pt x="320" y="118"/>
                  </a:lnTo>
                  <a:lnTo>
                    <a:pt x="348" y="100"/>
                  </a:lnTo>
                  <a:lnTo>
                    <a:pt x="376" y="84"/>
                  </a:lnTo>
                  <a:lnTo>
                    <a:pt x="406" y="70"/>
                  </a:lnTo>
                  <a:lnTo>
                    <a:pt x="436" y="56"/>
                  </a:lnTo>
                  <a:lnTo>
                    <a:pt x="466" y="44"/>
                  </a:lnTo>
                  <a:lnTo>
                    <a:pt x="496" y="34"/>
                  </a:lnTo>
                  <a:lnTo>
                    <a:pt x="526" y="24"/>
                  </a:lnTo>
                  <a:lnTo>
                    <a:pt x="558" y="16"/>
                  </a:lnTo>
                  <a:lnTo>
                    <a:pt x="590" y="10"/>
                  </a:lnTo>
                  <a:lnTo>
                    <a:pt x="622" y="6"/>
                  </a:lnTo>
                  <a:lnTo>
                    <a:pt x="654" y="2"/>
                  </a:lnTo>
                  <a:lnTo>
                    <a:pt x="686" y="0"/>
                  </a:lnTo>
                  <a:lnTo>
                    <a:pt x="718" y="0"/>
                  </a:lnTo>
                  <a:lnTo>
                    <a:pt x="718" y="0"/>
                  </a:lnTo>
                  <a:lnTo>
                    <a:pt x="718" y="0"/>
                  </a:lnTo>
                  <a:lnTo>
                    <a:pt x="750" y="0"/>
                  </a:lnTo>
                  <a:lnTo>
                    <a:pt x="782" y="2"/>
                  </a:lnTo>
                  <a:lnTo>
                    <a:pt x="814" y="6"/>
                  </a:lnTo>
                  <a:lnTo>
                    <a:pt x="846" y="10"/>
                  </a:lnTo>
                  <a:lnTo>
                    <a:pt x="876" y="16"/>
                  </a:lnTo>
                  <a:lnTo>
                    <a:pt x="908" y="24"/>
                  </a:lnTo>
                  <a:lnTo>
                    <a:pt x="940" y="34"/>
                  </a:lnTo>
                  <a:lnTo>
                    <a:pt x="970" y="44"/>
                  </a:lnTo>
                  <a:lnTo>
                    <a:pt x="1000" y="56"/>
                  </a:lnTo>
                  <a:lnTo>
                    <a:pt x="1030" y="68"/>
                  </a:lnTo>
                  <a:lnTo>
                    <a:pt x="1058" y="84"/>
                  </a:lnTo>
                  <a:lnTo>
                    <a:pt x="1088" y="100"/>
                  </a:lnTo>
                  <a:lnTo>
                    <a:pt x="1114" y="118"/>
                  </a:lnTo>
                  <a:lnTo>
                    <a:pt x="1142" y="136"/>
                  </a:lnTo>
                  <a:lnTo>
                    <a:pt x="1168" y="156"/>
                  </a:lnTo>
                  <a:lnTo>
                    <a:pt x="1194" y="178"/>
                  </a:lnTo>
                  <a:lnTo>
                    <a:pt x="1218" y="200"/>
                  </a:lnTo>
                  <a:lnTo>
                    <a:pt x="1242" y="226"/>
                  </a:lnTo>
                  <a:lnTo>
                    <a:pt x="1264" y="250"/>
                  </a:lnTo>
                  <a:lnTo>
                    <a:pt x="1286" y="278"/>
                  </a:lnTo>
                  <a:lnTo>
                    <a:pt x="1306" y="306"/>
                  </a:lnTo>
                  <a:lnTo>
                    <a:pt x="1326" y="336"/>
                  </a:lnTo>
                  <a:lnTo>
                    <a:pt x="1344" y="368"/>
                  </a:lnTo>
                  <a:lnTo>
                    <a:pt x="1362" y="400"/>
                  </a:lnTo>
                  <a:lnTo>
                    <a:pt x="1376" y="434"/>
                  </a:lnTo>
                  <a:lnTo>
                    <a:pt x="1390" y="470"/>
                  </a:lnTo>
                  <a:lnTo>
                    <a:pt x="1404" y="506"/>
                  </a:lnTo>
                  <a:lnTo>
                    <a:pt x="1414" y="544"/>
                  </a:lnTo>
                  <a:lnTo>
                    <a:pt x="1424" y="584"/>
                  </a:lnTo>
                  <a:lnTo>
                    <a:pt x="1432" y="624"/>
                  </a:lnTo>
                  <a:lnTo>
                    <a:pt x="1438" y="666"/>
                  </a:lnTo>
                  <a:lnTo>
                    <a:pt x="1442" y="710"/>
                  </a:lnTo>
                  <a:lnTo>
                    <a:pt x="1442" y="710"/>
                  </a:lnTo>
                  <a:lnTo>
                    <a:pt x="1442" y="712"/>
                  </a:lnTo>
                  <a:lnTo>
                    <a:pt x="1442" y="714"/>
                  </a:lnTo>
                  <a:lnTo>
                    <a:pt x="1442" y="714"/>
                  </a:lnTo>
                  <a:lnTo>
                    <a:pt x="1442" y="760"/>
                  </a:lnTo>
                  <a:lnTo>
                    <a:pt x="1438" y="806"/>
                  </a:lnTo>
                  <a:lnTo>
                    <a:pt x="1434" y="854"/>
                  </a:lnTo>
                  <a:lnTo>
                    <a:pt x="1424" y="900"/>
                  </a:lnTo>
                  <a:lnTo>
                    <a:pt x="1412" y="946"/>
                  </a:lnTo>
                  <a:lnTo>
                    <a:pt x="1398" y="992"/>
                  </a:lnTo>
                  <a:lnTo>
                    <a:pt x="1378" y="1036"/>
                  </a:lnTo>
                  <a:lnTo>
                    <a:pt x="1354" y="1082"/>
                  </a:lnTo>
                  <a:lnTo>
                    <a:pt x="1354" y="1082"/>
                  </a:lnTo>
                  <a:lnTo>
                    <a:pt x="1352" y="1084"/>
                  </a:lnTo>
                  <a:lnTo>
                    <a:pt x="1350" y="1086"/>
                  </a:lnTo>
                  <a:lnTo>
                    <a:pt x="1350" y="1086"/>
                  </a:lnTo>
                  <a:lnTo>
                    <a:pt x="1324" y="1120"/>
                  </a:lnTo>
                  <a:lnTo>
                    <a:pt x="1298" y="1154"/>
                  </a:lnTo>
                  <a:lnTo>
                    <a:pt x="1270" y="1190"/>
                  </a:lnTo>
                  <a:lnTo>
                    <a:pt x="1246" y="1228"/>
                  </a:lnTo>
                  <a:lnTo>
                    <a:pt x="1220" y="1266"/>
                  </a:lnTo>
                  <a:lnTo>
                    <a:pt x="1198" y="1308"/>
                  </a:lnTo>
                  <a:lnTo>
                    <a:pt x="1174" y="1348"/>
                  </a:lnTo>
                  <a:lnTo>
                    <a:pt x="1154" y="1392"/>
                  </a:lnTo>
                  <a:lnTo>
                    <a:pt x="1134" y="1436"/>
                  </a:lnTo>
                  <a:lnTo>
                    <a:pt x="1118" y="1480"/>
                  </a:lnTo>
                  <a:lnTo>
                    <a:pt x="1102" y="1524"/>
                  </a:lnTo>
                  <a:lnTo>
                    <a:pt x="1090" y="1570"/>
                  </a:lnTo>
                  <a:lnTo>
                    <a:pt x="1080" y="1618"/>
                  </a:lnTo>
                  <a:lnTo>
                    <a:pt x="1072" y="1664"/>
                  </a:lnTo>
                  <a:lnTo>
                    <a:pt x="1068" y="1712"/>
                  </a:lnTo>
                  <a:lnTo>
                    <a:pt x="1066" y="1758"/>
                  </a:lnTo>
                  <a:lnTo>
                    <a:pt x="1066" y="1758"/>
                  </a:lnTo>
                  <a:lnTo>
                    <a:pt x="1066" y="1758"/>
                  </a:lnTo>
                  <a:lnTo>
                    <a:pt x="1066" y="1776"/>
                  </a:lnTo>
                  <a:lnTo>
                    <a:pt x="1066" y="1776"/>
                  </a:lnTo>
                  <a:lnTo>
                    <a:pt x="1068" y="1818"/>
                  </a:lnTo>
                  <a:lnTo>
                    <a:pt x="368" y="1818"/>
                  </a:lnTo>
                  <a:lnTo>
                    <a:pt x="368" y="1818"/>
                  </a:lnTo>
                  <a:close/>
                  <a:moveTo>
                    <a:pt x="986" y="1736"/>
                  </a:moveTo>
                  <a:lnTo>
                    <a:pt x="986" y="1736"/>
                  </a:lnTo>
                  <a:lnTo>
                    <a:pt x="988" y="1686"/>
                  </a:lnTo>
                  <a:lnTo>
                    <a:pt x="994" y="1634"/>
                  </a:lnTo>
                  <a:lnTo>
                    <a:pt x="1004" y="1584"/>
                  </a:lnTo>
                  <a:lnTo>
                    <a:pt x="1016" y="1536"/>
                  </a:lnTo>
                  <a:lnTo>
                    <a:pt x="1030" y="1488"/>
                  </a:lnTo>
                  <a:lnTo>
                    <a:pt x="1046" y="1440"/>
                  </a:lnTo>
                  <a:lnTo>
                    <a:pt x="1064" y="1394"/>
                  </a:lnTo>
                  <a:lnTo>
                    <a:pt x="1084" y="1350"/>
                  </a:lnTo>
                  <a:lnTo>
                    <a:pt x="1106" y="1306"/>
                  </a:lnTo>
                  <a:lnTo>
                    <a:pt x="1130" y="1262"/>
                  </a:lnTo>
                  <a:lnTo>
                    <a:pt x="1154" y="1222"/>
                  </a:lnTo>
                  <a:lnTo>
                    <a:pt x="1180" y="1182"/>
                  </a:lnTo>
                  <a:lnTo>
                    <a:pt x="1206" y="1144"/>
                  </a:lnTo>
                  <a:lnTo>
                    <a:pt x="1232" y="1106"/>
                  </a:lnTo>
                  <a:lnTo>
                    <a:pt x="1260" y="1070"/>
                  </a:lnTo>
                  <a:lnTo>
                    <a:pt x="1286" y="1038"/>
                  </a:lnTo>
                  <a:lnTo>
                    <a:pt x="1286" y="1038"/>
                  </a:lnTo>
                  <a:lnTo>
                    <a:pt x="1286" y="1038"/>
                  </a:lnTo>
                  <a:lnTo>
                    <a:pt x="1306" y="1000"/>
                  </a:lnTo>
                  <a:lnTo>
                    <a:pt x="1322" y="960"/>
                  </a:lnTo>
                  <a:lnTo>
                    <a:pt x="1336" y="922"/>
                  </a:lnTo>
                  <a:lnTo>
                    <a:pt x="1346" y="882"/>
                  </a:lnTo>
                  <a:lnTo>
                    <a:pt x="1352" y="842"/>
                  </a:lnTo>
                  <a:lnTo>
                    <a:pt x="1358" y="800"/>
                  </a:lnTo>
                  <a:lnTo>
                    <a:pt x="1360" y="758"/>
                  </a:lnTo>
                  <a:lnTo>
                    <a:pt x="1362" y="716"/>
                  </a:lnTo>
                  <a:lnTo>
                    <a:pt x="1362" y="716"/>
                  </a:lnTo>
                  <a:lnTo>
                    <a:pt x="1362" y="716"/>
                  </a:lnTo>
                  <a:lnTo>
                    <a:pt x="1358" y="676"/>
                  </a:lnTo>
                  <a:lnTo>
                    <a:pt x="1352" y="638"/>
                  </a:lnTo>
                  <a:lnTo>
                    <a:pt x="1344" y="600"/>
                  </a:lnTo>
                  <a:lnTo>
                    <a:pt x="1336" y="564"/>
                  </a:lnTo>
                  <a:lnTo>
                    <a:pt x="1326" y="530"/>
                  </a:lnTo>
                  <a:lnTo>
                    <a:pt x="1314" y="498"/>
                  </a:lnTo>
                  <a:lnTo>
                    <a:pt x="1302" y="466"/>
                  </a:lnTo>
                  <a:lnTo>
                    <a:pt x="1288" y="436"/>
                  </a:lnTo>
                  <a:lnTo>
                    <a:pt x="1274" y="406"/>
                  </a:lnTo>
                  <a:lnTo>
                    <a:pt x="1256" y="378"/>
                  </a:lnTo>
                  <a:lnTo>
                    <a:pt x="1240" y="352"/>
                  </a:lnTo>
                  <a:lnTo>
                    <a:pt x="1222" y="326"/>
                  </a:lnTo>
                  <a:lnTo>
                    <a:pt x="1202" y="302"/>
                  </a:lnTo>
                  <a:lnTo>
                    <a:pt x="1182" y="280"/>
                  </a:lnTo>
                  <a:lnTo>
                    <a:pt x="1162" y="258"/>
                  </a:lnTo>
                  <a:lnTo>
                    <a:pt x="1140" y="238"/>
                  </a:lnTo>
                  <a:lnTo>
                    <a:pt x="1118" y="218"/>
                  </a:lnTo>
                  <a:lnTo>
                    <a:pt x="1094" y="200"/>
                  </a:lnTo>
                  <a:lnTo>
                    <a:pt x="1070" y="184"/>
                  </a:lnTo>
                  <a:lnTo>
                    <a:pt x="1046" y="170"/>
                  </a:lnTo>
                  <a:lnTo>
                    <a:pt x="1020" y="154"/>
                  </a:lnTo>
                  <a:lnTo>
                    <a:pt x="994" y="142"/>
                  </a:lnTo>
                  <a:lnTo>
                    <a:pt x="968" y="130"/>
                  </a:lnTo>
                  <a:lnTo>
                    <a:pt x="942" y="120"/>
                  </a:lnTo>
                  <a:lnTo>
                    <a:pt x="914" y="112"/>
                  </a:lnTo>
                  <a:lnTo>
                    <a:pt x="888" y="104"/>
                  </a:lnTo>
                  <a:lnTo>
                    <a:pt x="860" y="96"/>
                  </a:lnTo>
                  <a:lnTo>
                    <a:pt x="832" y="90"/>
                  </a:lnTo>
                  <a:lnTo>
                    <a:pt x="804" y="86"/>
                  </a:lnTo>
                  <a:lnTo>
                    <a:pt x="774" y="84"/>
                  </a:lnTo>
                  <a:lnTo>
                    <a:pt x="718" y="80"/>
                  </a:lnTo>
                  <a:lnTo>
                    <a:pt x="718" y="80"/>
                  </a:lnTo>
                  <a:lnTo>
                    <a:pt x="718" y="80"/>
                  </a:lnTo>
                  <a:lnTo>
                    <a:pt x="690" y="82"/>
                  </a:lnTo>
                  <a:lnTo>
                    <a:pt x="660" y="84"/>
                  </a:lnTo>
                  <a:lnTo>
                    <a:pt x="632" y="86"/>
                  </a:lnTo>
                  <a:lnTo>
                    <a:pt x="604" y="90"/>
                  </a:lnTo>
                  <a:lnTo>
                    <a:pt x="576" y="96"/>
                  </a:lnTo>
                  <a:lnTo>
                    <a:pt x="548" y="104"/>
                  </a:lnTo>
                  <a:lnTo>
                    <a:pt x="520" y="112"/>
                  </a:lnTo>
                  <a:lnTo>
                    <a:pt x="494" y="120"/>
                  </a:lnTo>
                  <a:lnTo>
                    <a:pt x="466" y="130"/>
                  </a:lnTo>
                  <a:lnTo>
                    <a:pt x="440" y="142"/>
                  </a:lnTo>
                  <a:lnTo>
                    <a:pt x="414" y="156"/>
                  </a:lnTo>
                  <a:lnTo>
                    <a:pt x="390" y="170"/>
                  </a:lnTo>
                  <a:lnTo>
                    <a:pt x="366" y="184"/>
                  </a:lnTo>
                  <a:lnTo>
                    <a:pt x="342" y="202"/>
                  </a:lnTo>
                  <a:lnTo>
                    <a:pt x="318" y="220"/>
                  </a:lnTo>
                  <a:lnTo>
                    <a:pt x="296" y="238"/>
                  </a:lnTo>
                  <a:lnTo>
                    <a:pt x="274" y="258"/>
                  </a:lnTo>
                  <a:lnTo>
                    <a:pt x="254" y="280"/>
                  </a:lnTo>
                  <a:lnTo>
                    <a:pt x="234" y="304"/>
                  </a:lnTo>
                  <a:lnTo>
                    <a:pt x="216" y="328"/>
                  </a:lnTo>
                  <a:lnTo>
                    <a:pt x="198" y="352"/>
                  </a:lnTo>
                  <a:lnTo>
                    <a:pt x="180" y="380"/>
                  </a:lnTo>
                  <a:lnTo>
                    <a:pt x="164" y="406"/>
                  </a:lnTo>
                  <a:lnTo>
                    <a:pt x="150" y="436"/>
                  </a:lnTo>
                  <a:lnTo>
                    <a:pt x="138" y="466"/>
                  </a:lnTo>
                  <a:lnTo>
                    <a:pt x="126" y="498"/>
                  </a:lnTo>
                  <a:lnTo>
                    <a:pt x="114" y="530"/>
                  </a:lnTo>
                  <a:lnTo>
                    <a:pt x="104" y="566"/>
                  </a:lnTo>
                  <a:lnTo>
                    <a:pt x="96" y="600"/>
                  </a:lnTo>
                  <a:lnTo>
                    <a:pt x="90" y="638"/>
                  </a:lnTo>
                  <a:lnTo>
                    <a:pt x="86" y="676"/>
                  </a:lnTo>
                  <a:lnTo>
                    <a:pt x="82" y="714"/>
                  </a:lnTo>
                  <a:lnTo>
                    <a:pt x="82" y="714"/>
                  </a:lnTo>
                  <a:lnTo>
                    <a:pt x="82" y="714"/>
                  </a:lnTo>
                  <a:lnTo>
                    <a:pt x="82" y="714"/>
                  </a:lnTo>
                  <a:lnTo>
                    <a:pt x="82" y="732"/>
                  </a:lnTo>
                  <a:lnTo>
                    <a:pt x="82" y="732"/>
                  </a:lnTo>
                  <a:lnTo>
                    <a:pt x="82" y="732"/>
                  </a:lnTo>
                  <a:lnTo>
                    <a:pt x="82" y="772"/>
                  </a:lnTo>
                  <a:lnTo>
                    <a:pt x="86" y="808"/>
                  </a:lnTo>
                  <a:lnTo>
                    <a:pt x="92" y="846"/>
                  </a:lnTo>
                  <a:lnTo>
                    <a:pt x="100" y="882"/>
                  </a:lnTo>
                  <a:lnTo>
                    <a:pt x="112" y="920"/>
                  </a:lnTo>
                  <a:lnTo>
                    <a:pt x="124" y="956"/>
                  </a:lnTo>
                  <a:lnTo>
                    <a:pt x="136" y="990"/>
                  </a:lnTo>
                  <a:lnTo>
                    <a:pt x="152" y="1026"/>
                  </a:lnTo>
                  <a:lnTo>
                    <a:pt x="152" y="1026"/>
                  </a:lnTo>
                  <a:lnTo>
                    <a:pt x="152" y="1026"/>
                  </a:lnTo>
                  <a:lnTo>
                    <a:pt x="198" y="1098"/>
                  </a:lnTo>
                  <a:lnTo>
                    <a:pt x="246" y="1172"/>
                  </a:lnTo>
                  <a:lnTo>
                    <a:pt x="292" y="1252"/>
                  </a:lnTo>
                  <a:lnTo>
                    <a:pt x="314" y="1294"/>
                  </a:lnTo>
                  <a:lnTo>
                    <a:pt x="334" y="1338"/>
                  </a:lnTo>
                  <a:lnTo>
                    <a:pt x="354" y="1382"/>
                  </a:lnTo>
                  <a:lnTo>
                    <a:pt x="374" y="1428"/>
                  </a:lnTo>
                  <a:lnTo>
                    <a:pt x="390" y="1474"/>
                  </a:lnTo>
                  <a:lnTo>
                    <a:pt x="406" y="1524"/>
                  </a:lnTo>
                  <a:lnTo>
                    <a:pt x="418" y="1574"/>
                  </a:lnTo>
                  <a:lnTo>
                    <a:pt x="430" y="1626"/>
                  </a:lnTo>
                  <a:lnTo>
                    <a:pt x="438" y="1680"/>
                  </a:lnTo>
                  <a:lnTo>
                    <a:pt x="444" y="1736"/>
                  </a:lnTo>
                  <a:lnTo>
                    <a:pt x="444" y="1736"/>
                  </a:lnTo>
                  <a:lnTo>
                    <a:pt x="986" y="1736"/>
                  </a:lnTo>
                  <a:lnTo>
                    <a:pt x="986" y="1736"/>
                  </a:lnTo>
                  <a:close/>
                </a:path>
              </a:pathLst>
            </a:custGeom>
            <a:solidFill>
              <a:schemeClr val="accent4">
                <a:lumMod val="75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grpSp>
      <p:sp>
        <p:nvSpPr>
          <p:cNvPr id="71" name="Freihandform 71" descr="Zahnradsymbol"/>
          <p:cNvSpPr>
            <a:spLocks noEditPoints="1"/>
          </p:cNvSpPr>
          <p:nvPr userDrawn="1"/>
        </p:nvSpPr>
        <p:spPr bwMode="auto">
          <a:xfrm>
            <a:off x="2574221" y="2465504"/>
            <a:ext cx="828170" cy="813111"/>
          </a:xfrm>
          <a:custGeom>
            <a:avLst/>
            <a:gdLst/>
            <a:ahLst/>
            <a:cxnLst>
              <a:cxn ang="0">
                <a:pos x="2762" y="601"/>
              </a:cxn>
              <a:cxn ang="0">
                <a:pos x="2283" y="0"/>
              </a:cxn>
              <a:cxn ang="0">
                <a:pos x="1262" y="325"/>
              </a:cxn>
              <a:cxn ang="0">
                <a:pos x="1219" y="1087"/>
              </a:cxn>
              <a:cxn ang="0">
                <a:pos x="1440" y="1801"/>
              </a:cxn>
              <a:cxn ang="0">
                <a:pos x="1919" y="2402"/>
              </a:cxn>
              <a:cxn ang="0">
                <a:pos x="2940" y="2077"/>
              </a:cxn>
              <a:cxn ang="0">
                <a:pos x="2983" y="1315"/>
              </a:cxn>
              <a:cxn ang="0">
                <a:pos x="2058" y="1619"/>
              </a:cxn>
              <a:cxn ang="0">
                <a:pos x="1957" y="1595"/>
              </a:cxn>
              <a:cxn ang="0">
                <a:pos x="1866" y="1549"/>
              </a:cxn>
              <a:cxn ang="0">
                <a:pos x="1790" y="1483"/>
              </a:cxn>
              <a:cxn ang="0">
                <a:pos x="1732" y="1401"/>
              </a:cxn>
              <a:cxn ang="0">
                <a:pos x="1694" y="1306"/>
              </a:cxn>
              <a:cxn ang="0">
                <a:pos x="1681" y="1201"/>
              </a:cxn>
              <a:cxn ang="0">
                <a:pos x="1690" y="1117"/>
              </a:cxn>
              <a:cxn ang="0">
                <a:pos x="1723" y="1019"/>
              </a:cxn>
              <a:cxn ang="0">
                <a:pos x="1777" y="935"/>
              </a:cxn>
              <a:cxn ang="0">
                <a:pos x="1850" y="865"/>
              </a:cxn>
              <a:cxn ang="0">
                <a:pos x="1937" y="814"/>
              </a:cxn>
              <a:cxn ang="0">
                <a:pos x="2037" y="786"/>
              </a:cxn>
              <a:cxn ang="0">
                <a:pos x="2122" y="782"/>
              </a:cxn>
              <a:cxn ang="0">
                <a:pos x="2225" y="801"/>
              </a:cxn>
              <a:cxn ang="0">
                <a:pos x="2318" y="842"/>
              </a:cxn>
              <a:cxn ang="0">
                <a:pos x="2397" y="905"/>
              </a:cxn>
              <a:cxn ang="0">
                <a:pos x="2460" y="984"/>
              </a:cxn>
              <a:cxn ang="0">
                <a:pos x="2501" y="1077"/>
              </a:cxn>
              <a:cxn ang="0">
                <a:pos x="2520" y="1179"/>
              </a:cxn>
              <a:cxn ang="0">
                <a:pos x="2516" y="1265"/>
              </a:cxn>
              <a:cxn ang="0">
                <a:pos x="2488" y="1365"/>
              </a:cxn>
              <a:cxn ang="0">
                <a:pos x="2437" y="1452"/>
              </a:cxn>
              <a:cxn ang="0">
                <a:pos x="2367" y="1525"/>
              </a:cxn>
              <a:cxn ang="0">
                <a:pos x="2283" y="1579"/>
              </a:cxn>
              <a:cxn ang="0">
                <a:pos x="2185" y="1612"/>
              </a:cxn>
              <a:cxn ang="0">
                <a:pos x="2101" y="1621"/>
              </a:cxn>
              <a:cxn ang="0">
                <a:pos x="1250" y="1981"/>
              </a:cxn>
              <a:cxn ang="0">
                <a:pos x="630" y="1776"/>
              </a:cxn>
              <a:cxn ang="0">
                <a:pos x="337" y="2137"/>
              </a:cxn>
              <a:cxn ang="0">
                <a:pos x="189" y="2567"/>
              </a:cxn>
              <a:cxn ang="0">
                <a:pos x="210" y="3034"/>
              </a:cxn>
              <a:cxn ang="0">
                <a:pos x="830" y="3240"/>
              </a:cxn>
              <a:cxn ang="0">
                <a:pos x="1123" y="2880"/>
              </a:cxn>
              <a:cxn ang="0">
                <a:pos x="1270" y="2450"/>
              </a:cxn>
              <a:cxn ang="0">
                <a:pos x="684" y="2676"/>
              </a:cxn>
              <a:cxn ang="0">
                <a:pos x="609" y="2640"/>
              </a:cxn>
              <a:cxn ang="0">
                <a:pos x="561" y="2575"/>
              </a:cxn>
              <a:cxn ang="0">
                <a:pos x="548" y="2508"/>
              </a:cxn>
              <a:cxn ang="0">
                <a:pos x="568" y="2427"/>
              </a:cxn>
              <a:cxn ang="0">
                <a:pos x="623" y="2366"/>
              </a:cxn>
              <a:cxn ang="0">
                <a:pos x="701" y="2338"/>
              </a:cxn>
              <a:cxn ang="0">
                <a:pos x="769" y="2345"/>
              </a:cxn>
              <a:cxn ang="0">
                <a:pos x="839" y="2388"/>
              </a:cxn>
              <a:cxn ang="0">
                <a:pos x="882" y="2458"/>
              </a:cxn>
              <a:cxn ang="0">
                <a:pos x="888" y="2526"/>
              </a:cxn>
              <a:cxn ang="0">
                <a:pos x="861" y="2604"/>
              </a:cxn>
              <a:cxn ang="0">
                <a:pos x="800" y="2658"/>
              </a:cxn>
              <a:cxn ang="0">
                <a:pos x="718" y="2679"/>
              </a:cxn>
            </a:cxnLst>
            <a:rect l="0" t="0" r="r" b="b"/>
            <a:pathLst>
              <a:path w="3300" h="3240">
                <a:moveTo>
                  <a:pt x="2988" y="1104"/>
                </a:moveTo>
                <a:lnTo>
                  <a:pt x="3300" y="1002"/>
                </a:lnTo>
                <a:lnTo>
                  <a:pt x="3193" y="674"/>
                </a:lnTo>
                <a:lnTo>
                  <a:pt x="2881" y="775"/>
                </a:lnTo>
                <a:lnTo>
                  <a:pt x="2762" y="601"/>
                </a:lnTo>
                <a:lnTo>
                  <a:pt x="2954" y="336"/>
                </a:lnTo>
                <a:lnTo>
                  <a:pt x="2674" y="133"/>
                </a:lnTo>
                <a:lnTo>
                  <a:pt x="2482" y="398"/>
                </a:lnTo>
                <a:lnTo>
                  <a:pt x="2283" y="327"/>
                </a:lnTo>
                <a:lnTo>
                  <a:pt x="2283" y="0"/>
                </a:lnTo>
                <a:lnTo>
                  <a:pt x="1937" y="0"/>
                </a:lnTo>
                <a:lnTo>
                  <a:pt x="1937" y="327"/>
                </a:lnTo>
                <a:lnTo>
                  <a:pt x="1734" y="387"/>
                </a:lnTo>
                <a:lnTo>
                  <a:pt x="1542" y="121"/>
                </a:lnTo>
                <a:lnTo>
                  <a:pt x="1262" y="325"/>
                </a:lnTo>
                <a:lnTo>
                  <a:pt x="1454" y="591"/>
                </a:lnTo>
                <a:lnTo>
                  <a:pt x="1326" y="758"/>
                </a:lnTo>
                <a:lnTo>
                  <a:pt x="1014" y="657"/>
                </a:lnTo>
                <a:lnTo>
                  <a:pt x="907" y="985"/>
                </a:lnTo>
                <a:lnTo>
                  <a:pt x="1219" y="1087"/>
                </a:lnTo>
                <a:lnTo>
                  <a:pt x="1214" y="1298"/>
                </a:lnTo>
                <a:lnTo>
                  <a:pt x="902" y="1399"/>
                </a:lnTo>
                <a:lnTo>
                  <a:pt x="1009" y="1728"/>
                </a:lnTo>
                <a:lnTo>
                  <a:pt x="1321" y="1627"/>
                </a:lnTo>
                <a:lnTo>
                  <a:pt x="1440" y="1801"/>
                </a:lnTo>
                <a:lnTo>
                  <a:pt x="1248" y="2066"/>
                </a:lnTo>
                <a:lnTo>
                  <a:pt x="1526" y="2269"/>
                </a:lnTo>
                <a:lnTo>
                  <a:pt x="1720" y="2004"/>
                </a:lnTo>
                <a:lnTo>
                  <a:pt x="1919" y="2075"/>
                </a:lnTo>
                <a:lnTo>
                  <a:pt x="1919" y="2402"/>
                </a:lnTo>
                <a:lnTo>
                  <a:pt x="2265" y="2403"/>
                </a:lnTo>
                <a:lnTo>
                  <a:pt x="2265" y="2075"/>
                </a:lnTo>
                <a:lnTo>
                  <a:pt x="2467" y="2015"/>
                </a:lnTo>
                <a:lnTo>
                  <a:pt x="2660" y="2281"/>
                </a:lnTo>
                <a:lnTo>
                  <a:pt x="2940" y="2077"/>
                </a:lnTo>
                <a:lnTo>
                  <a:pt x="2747" y="1811"/>
                </a:lnTo>
                <a:lnTo>
                  <a:pt x="2876" y="1645"/>
                </a:lnTo>
                <a:lnTo>
                  <a:pt x="3188" y="1746"/>
                </a:lnTo>
                <a:lnTo>
                  <a:pt x="3295" y="1416"/>
                </a:lnTo>
                <a:lnTo>
                  <a:pt x="2983" y="1315"/>
                </a:lnTo>
                <a:lnTo>
                  <a:pt x="2988" y="1104"/>
                </a:lnTo>
                <a:close/>
                <a:moveTo>
                  <a:pt x="2101" y="1621"/>
                </a:moveTo>
                <a:lnTo>
                  <a:pt x="2101" y="1621"/>
                </a:lnTo>
                <a:lnTo>
                  <a:pt x="2079" y="1620"/>
                </a:lnTo>
                <a:lnTo>
                  <a:pt x="2058" y="1619"/>
                </a:lnTo>
                <a:lnTo>
                  <a:pt x="2037" y="1616"/>
                </a:lnTo>
                <a:lnTo>
                  <a:pt x="2016" y="1612"/>
                </a:lnTo>
                <a:lnTo>
                  <a:pt x="1996" y="1608"/>
                </a:lnTo>
                <a:lnTo>
                  <a:pt x="1976" y="1601"/>
                </a:lnTo>
                <a:lnTo>
                  <a:pt x="1957" y="1595"/>
                </a:lnTo>
                <a:lnTo>
                  <a:pt x="1937" y="1588"/>
                </a:lnTo>
                <a:lnTo>
                  <a:pt x="1919" y="1579"/>
                </a:lnTo>
                <a:lnTo>
                  <a:pt x="1901" y="1570"/>
                </a:lnTo>
                <a:lnTo>
                  <a:pt x="1884" y="1560"/>
                </a:lnTo>
                <a:lnTo>
                  <a:pt x="1866" y="1549"/>
                </a:lnTo>
                <a:lnTo>
                  <a:pt x="1850" y="1538"/>
                </a:lnTo>
                <a:lnTo>
                  <a:pt x="1834" y="1525"/>
                </a:lnTo>
                <a:lnTo>
                  <a:pt x="1819" y="1512"/>
                </a:lnTo>
                <a:lnTo>
                  <a:pt x="1804" y="1498"/>
                </a:lnTo>
                <a:lnTo>
                  <a:pt x="1790" y="1483"/>
                </a:lnTo>
                <a:lnTo>
                  <a:pt x="1777" y="1468"/>
                </a:lnTo>
                <a:lnTo>
                  <a:pt x="1764" y="1452"/>
                </a:lnTo>
                <a:lnTo>
                  <a:pt x="1753" y="1436"/>
                </a:lnTo>
                <a:lnTo>
                  <a:pt x="1742" y="1418"/>
                </a:lnTo>
                <a:lnTo>
                  <a:pt x="1732" y="1401"/>
                </a:lnTo>
                <a:lnTo>
                  <a:pt x="1723" y="1383"/>
                </a:lnTo>
                <a:lnTo>
                  <a:pt x="1714" y="1365"/>
                </a:lnTo>
                <a:lnTo>
                  <a:pt x="1707" y="1345"/>
                </a:lnTo>
                <a:lnTo>
                  <a:pt x="1700" y="1326"/>
                </a:lnTo>
                <a:lnTo>
                  <a:pt x="1694" y="1306"/>
                </a:lnTo>
                <a:lnTo>
                  <a:pt x="1690" y="1286"/>
                </a:lnTo>
                <a:lnTo>
                  <a:pt x="1686" y="1265"/>
                </a:lnTo>
                <a:lnTo>
                  <a:pt x="1683" y="1244"/>
                </a:lnTo>
                <a:lnTo>
                  <a:pt x="1682" y="1223"/>
                </a:lnTo>
                <a:lnTo>
                  <a:pt x="1681" y="1201"/>
                </a:lnTo>
                <a:lnTo>
                  <a:pt x="1681" y="1201"/>
                </a:lnTo>
                <a:lnTo>
                  <a:pt x="1682" y="1179"/>
                </a:lnTo>
                <a:lnTo>
                  <a:pt x="1683" y="1158"/>
                </a:lnTo>
                <a:lnTo>
                  <a:pt x="1686" y="1137"/>
                </a:lnTo>
                <a:lnTo>
                  <a:pt x="1690" y="1117"/>
                </a:lnTo>
                <a:lnTo>
                  <a:pt x="1694" y="1096"/>
                </a:lnTo>
                <a:lnTo>
                  <a:pt x="1700" y="1077"/>
                </a:lnTo>
                <a:lnTo>
                  <a:pt x="1707" y="1057"/>
                </a:lnTo>
                <a:lnTo>
                  <a:pt x="1714" y="1037"/>
                </a:lnTo>
                <a:lnTo>
                  <a:pt x="1723" y="1019"/>
                </a:lnTo>
                <a:lnTo>
                  <a:pt x="1732" y="1001"/>
                </a:lnTo>
                <a:lnTo>
                  <a:pt x="1742" y="984"/>
                </a:lnTo>
                <a:lnTo>
                  <a:pt x="1753" y="966"/>
                </a:lnTo>
                <a:lnTo>
                  <a:pt x="1764" y="950"/>
                </a:lnTo>
                <a:lnTo>
                  <a:pt x="1777" y="935"/>
                </a:lnTo>
                <a:lnTo>
                  <a:pt x="1790" y="919"/>
                </a:lnTo>
                <a:lnTo>
                  <a:pt x="1804" y="905"/>
                </a:lnTo>
                <a:lnTo>
                  <a:pt x="1819" y="890"/>
                </a:lnTo>
                <a:lnTo>
                  <a:pt x="1834" y="877"/>
                </a:lnTo>
                <a:lnTo>
                  <a:pt x="1850" y="865"/>
                </a:lnTo>
                <a:lnTo>
                  <a:pt x="1866" y="853"/>
                </a:lnTo>
                <a:lnTo>
                  <a:pt x="1884" y="842"/>
                </a:lnTo>
                <a:lnTo>
                  <a:pt x="1901" y="833"/>
                </a:lnTo>
                <a:lnTo>
                  <a:pt x="1919" y="823"/>
                </a:lnTo>
                <a:lnTo>
                  <a:pt x="1937" y="814"/>
                </a:lnTo>
                <a:lnTo>
                  <a:pt x="1957" y="807"/>
                </a:lnTo>
                <a:lnTo>
                  <a:pt x="1976" y="801"/>
                </a:lnTo>
                <a:lnTo>
                  <a:pt x="1996" y="795"/>
                </a:lnTo>
                <a:lnTo>
                  <a:pt x="2016" y="790"/>
                </a:lnTo>
                <a:lnTo>
                  <a:pt x="2037" y="786"/>
                </a:lnTo>
                <a:lnTo>
                  <a:pt x="2058" y="783"/>
                </a:lnTo>
                <a:lnTo>
                  <a:pt x="2079" y="782"/>
                </a:lnTo>
                <a:lnTo>
                  <a:pt x="2101" y="781"/>
                </a:lnTo>
                <a:lnTo>
                  <a:pt x="2101" y="781"/>
                </a:lnTo>
                <a:lnTo>
                  <a:pt x="2122" y="782"/>
                </a:lnTo>
                <a:lnTo>
                  <a:pt x="2144" y="783"/>
                </a:lnTo>
                <a:lnTo>
                  <a:pt x="2165" y="786"/>
                </a:lnTo>
                <a:lnTo>
                  <a:pt x="2185" y="790"/>
                </a:lnTo>
                <a:lnTo>
                  <a:pt x="2206" y="795"/>
                </a:lnTo>
                <a:lnTo>
                  <a:pt x="2225" y="801"/>
                </a:lnTo>
                <a:lnTo>
                  <a:pt x="2245" y="807"/>
                </a:lnTo>
                <a:lnTo>
                  <a:pt x="2265" y="814"/>
                </a:lnTo>
                <a:lnTo>
                  <a:pt x="2283" y="823"/>
                </a:lnTo>
                <a:lnTo>
                  <a:pt x="2301" y="833"/>
                </a:lnTo>
                <a:lnTo>
                  <a:pt x="2318" y="842"/>
                </a:lnTo>
                <a:lnTo>
                  <a:pt x="2336" y="853"/>
                </a:lnTo>
                <a:lnTo>
                  <a:pt x="2352" y="865"/>
                </a:lnTo>
                <a:lnTo>
                  <a:pt x="2367" y="877"/>
                </a:lnTo>
                <a:lnTo>
                  <a:pt x="2383" y="890"/>
                </a:lnTo>
                <a:lnTo>
                  <a:pt x="2397" y="905"/>
                </a:lnTo>
                <a:lnTo>
                  <a:pt x="2412" y="919"/>
                </a:lnTo>
                <a:lnTo>
                  <a:pt x="2425" y="935"/>
                </a:lnTo>
                <a:lnTo>
                  <a:pt x="2437" y="950"/>
                </a:lnTo>
                <a:lnTo>
                  <a:pt x="2449" y="966"/>
                </a:lnTo>
                <a:lnTo>
                  <a:pt x="2460" y="984"/>
                </a:lnTo>
                <a:lnTo>
                  <a:pt x="2469" y="1001"/>
                </a:lnTo>
                <a:lnTo>
                  <a:pt x="2479" y="1019"/>
                </a:lnTo>
                <a:lnTo>
                  <a:pt x="2488" y="1037"/>
                </a:lnTo>
                <a:lnTo>
                  <a:pt x="2495" y="1057"/>
                </a:lnTo>
                <a:lnTo>
                  <a:pt x="2501" y="1077"/>
                </a:lnTo>
                <a:lnTo>
                  <a:pt x="2507" y="1096"/>
                </a:lnTo>
                <a:lnTo>
                  <a:pt x="2512" y="1117"/>
                </a:lnTo>
                <a:lnTo>
                  <a:pt x="2516" y="1137"/>
                </a:lnTo>
                <a:lnTo>
                  <a:pt x="2519" y="1158"/>
                </a:lnTo>
                <a:lnTo>
                  <a:pt x="2520" y="1179"/>
                </a:lnTo>
                <a:lnTo>
                  <a:pt x="2521" y="1201"/>
                </a:lnTo>
                <a:lnTo>
                  <a:pt x="2521" y="1201"/>
                </a:lnTo>
                <a:lnTo>
                  <a:pt x="2520" y="1223"/>
                </a:lnTo>
                <a:lnTo>
                  <a:pt x="2519" y="1244"/>
                </a:lnTo>
                <a:lnTo>
                  <a:pt x="2516" y="1265"/>
                </a:lnTo>
                <a:lnTo>
                  <a:pt x="2512" y="1286"/>
                </a:lnTo>
                <a:lnTo>
                  <a:pt x="2507" y="1306"/>
                </a:lnTo>
                <a:lnTo>
                  <a:pt x="2501" y="1326"/>
                </a:lnTo>
                <a:lnTo>
                  <a:pt x="2495" y="1345"/>
                </a:lnTo>
                <a:lnTo>
                  <a:pt x="2488" y="1365"/>
                </a:lnTo>
                <a:lnTo>
                  <a:pt x="2479" y="1383"/>
                </a:lnTo>
                <a:lnTo>
                  <a:pt x="2469" y="1401"/>
                </a:lnTo>
                <a:lnTo>
                  <a:pt x="2460" y="1418"/>
                </a:lnTo>
                <a:lnTo>
                  <a:pt x="2449" y="1436"/>
                </a:lnTo>
                <a:lnTo>
                  <a:pt x="2437" y="1452"/>
                </a:lnTo>
                <a:lnTo>
                  <a:pt x="2425" y="1468"/>
                </a:lnTo>
                <a:lnTo>
                  <a:pt x="2412" y="1483"/>
                </a:lnTo>
                <a:lnTo>
                  <a:pt x="2397" y="1498"/>
                </a:lnTo>
                <a:lnTo>
                  <a:pt x="2383" y="1512"/>
                </a:lnTo>
                <a:lnTo>
                  <a:pt x="2367" y="1525"/>
                </a:lnTo>
                <a:lnTo>
                  <a:pt x="2352" y="1538"/>
                </a:lnTo>
                <a:lnTo>
                  <a:pt x="2336" y="1549"/>
                </a:lnTo>
                <a:lnTo>
                  <a:pt x="2318" y="1560"/>
                </a:lnTo>
                <a:lnTo>
                  <a:pt x="2301" y="1570"/>
                </a:lnTo>
                <a:lnTo>
                  <a:pt x="2283" y="1579"/>
                </a:lnTo>
                <a:lnTo>
                  <a:pt x="2265" y="1588"/>
                </a:lnTo>
                <a:lnTo>
                  <a:pt x="2245" y="1595"/>
                </a:lnTo>
                <a:lnTo>
                  <a:pt x="2225" y="1601"/>
                </a:lnTo>
                <a:lnTo>
                  <a:pt x="2206" y="1608"/>
                </a:lnTo>
                <a:lnTo>
                  <a:pt x="2185" y="1612"/>
                </a:lnTo>
                <a:lnTo>
                  <a:pt x="2165" y="1616"/>
                </a:lnTo>
                <a:lnTo>
                  <a:pt x="2144" y="1619"/>
                </a:lnTo>
                <a:lnTo>
                  <a:pt x="2122" y="1620"/>
                </a:lnTo>
                <a:lnTo>
                  <a:pt x="2101" y="1621"/>
                </a:lnTo>
                <a:lnTo>
                  <a:pt x="2101" y="1621"/>
                </a:lnTo>
                <a:close/>
                <a:moveTo>
                  <a:pt x="1460" y="2388"/>
                </a:moveTo>
                <a:lnTo>
                  <a:pt x="1395" y="2187"/>
                </a:lnTo>
                <a:lnTo>
                  <a:pt x="1204" y="2249"/>
                </a:lnTo>
                <a:lnTo>
                  <a:pt x="1132" y="2143"/>
                </a:lnTo>
                <a:lnTo>
                  <a:pt x="1250" y="1981"/>
                </a:lnTo>
                <a:lnTo>
                  <a:pt x="1079" y="1858"/>
                </a:lnTo>
                <a:lnTo>
                  <a:pt x="961" y="2019"/>
                </a:lnTo>
                <a:lnTo>
                  <a:pt x="840" y="1976"/>
                </a:lnTo>
                <a:lnTo>
                  <a:pt x="840" y="1776"/>
                </a:lnTo>
                <a:lnTo>
                  <a:pt x="630" y="1776"/>
                </a:lnTo>
                <a:lnTo>
                  <a:pt x="630" y="1976"/>
                </a:lnTo>
                <a:lnTo>
                  <a:pt x="506" y="2012"/>
                </a:lnTo>
                <a:lnTo>
                  <a:pt x="389" y="1852"/>
                </a:lnTo>
                <a:lnTo>
                  <a:pt x="219" y="1975"/>
                </a:lnTo>
                <a:lnTo>
                  <a:pt x="337" y="2137"/>
                </a:lnTo>
                <a:lnTo>
                  <a:pt x="258" y="2239"/>
                </a:lnTo>
                <a:lnTo>
                  <a:pt x="68" y="2177"/>
                </a:lnTo>
                <a:lnTo>
                  <a:pt x="3" y="2376"/>
                </a:lnTo>
                <a:lnTo>
                  <a:pt x="192" y="2438"/>
                </a:lnTo>
                <a:lnTo>
                  <a:pt x="189" y="2567"/>
                </a:lnTo>
                <a:lnTo>
                  <a:pt x="0" y="2629"/>
                </a:lnTo>
                <a:lnTo>
                  <a:pt x="65" y="2829"/>
                </a:lnTo>
                <a:lnTo>
                  <a:pt x="254" y="2768"/>
                </a:lnTo>
                <a:lnTo>
                  <a:pt x="327" y="2874"/>
                </a:lnTo>
                <a:lnTo>
                  <a:pt x="210" y="3034"/>
                </a:lnTo>
                <a:lnTo>
                  <a:pt x="380" y="3159"/>
                </a:lnTo>
                <a:lnTo>
                  <a:pt x="497" y="2997"/>
                </a:lnTo>
                <a:lnTo>
                  <a:pt x="619" y="3040"/>
                </a:lnTo>
                <a:lnTo>
                  <a:pt x="619" y="3240"/>
                </a:lnTo>
                <a:lnTo>
                  <a:pt x="830" y="3240"/>
                </a:lnTo>
                <a:lnTo>
                  <a:pt x="830" y="3040"/>
                </a:lnTo>
                <a:lnTo>
                  <a:pt x="953" y="3003"/>
                </a:lnTo>
                <a:lnTo>
                  <a:pt x="1069" y="3165"/>
                </a:lnTo>
                <a:lnTo>
                  <a:pt x="1240" y="3041"/>
                </a:lnTo>
                <a:lnTo>
                  <a:pt x="1123" y="2880"/>
                </a:lnTo>
                <a:lnTo>
                  <a:pt x="1201" y="2778"/>
                </a:lnTo>
                <a:lnTo>
                  <a:pt x="1391" y="2840"/>
                </a:lnTo>
                <a:lnTo>
                  <a:pt x="1456" y="2639"/>
                </a:lnTo>
                <a:lnTo>
                  <a:pt x="1266" y="2577"/>
                </a:lnTo>
                <a:lnTo>
                  <a:pt x="1270" y="2450"/>
                </a:lnTo>
                <a:lnTo>
                  <a:pt x="1460" y="2388"/>
                </a:lnTo>
                <a:close/>
                <a:moveTo>
                  <a:pt x="718" y="2679"/>
                </a:moveTo>
                <a:lnTo>
                  <a:pt x="718" y="2679"/>
                </a:lnTo>
                <a:lnTo>
                  <a:pt x="701" y="2678"/>
                </a:lnTo>
                <a:lnTo>
                  <a:pt x="684" y="2676"/>
                </a:lnTo>
                <a:lnTo>
                  <a:pt x="668" y="2672"/>
                </a:lnTo>
                <a:lnTo>
                  <a:pt x="652" y="2666"/>
                </a:lnTo>
                <a:lnTo>
                  <a:pt x="637" y="2658"/>
                </a:lnTo>
                <a:lnTo>
                  <a:pt x="623" y="2650"/>
                </a:lnTo>
                <a:lnTo>
                  <a:pt x="609" y="2640"/>
                </a:lnTo>
                <a:lnTo>
                  <a:pt x="598" y="2630"/>
                </a:lnTo>
                <a:lnTo>
                  <a:pt x="587" y="2617"/>
                </a:lnTo>
                <a:lnTo>
                  <a:pt x="576" y="2604"/>
                </a:lnTo>
                <a:lnTo>
                  <a:pt x="568" y="2590"/>
                </a:lnTo>
                <a:lnTo>
                  <a:pt x="561" y="2575"/>
                </a:lnTo>
                <a:lnTo>
                  <a:pt x="555" y="2559"/>
                </a:lnTo>
                <a:lnTo>
                  <a:pt x="551" y="2543"/>
                </a:lnTo>
                <a:lnTo>
                  <a:pt x="549" y="2526"/>
                </a:lnTo>
                <a:lnTo>
                  <a:pt x="548" y="2508"/>
                </a:lnTo>
                <a:lnTo>
                  <a:pt x="548" y="2508"/>
                </a:lnTo>
                <a:lnTo>
                  <a:pt x="549" y="2491"/>
                </a:lnTo>
                <a:lnTo>
                  <a:pt x="551" y="2474"/>
                </a:lnTo>
                <a:lnTo>
                  <a:pt x="555" y="2458"/>
                </a:lnTo>
                <a:lnTo>
                  <a:pt x="561" y="2441"/>
                </a:lnTo>
                <a:lnTo>
                  <a:pt x="568" y="2427"/>
                </a:lnTo>
                <a:lnTo>
                  <a:pt x="576" y="2413"/>
                </a:lnTo>
                <a:lnTo>
                  <a:pt x="587" y="2399"/>
                </a:lnTo>
                <a:lnTo>
                  <a:pt x="598" y="2388"/>
                </a:lnTo>
                <a:lnTo>
                  <a:pt x="609" y="2376"/>
                </a:lnTo>
                <a:lnTo>
                  <a:pt x="623" y="2366"/>
                </a:lnTo>
                <a:lnTo>
                  <a:pt x="637" y="2358"/>
                </a:lnTo>
                <a:lnTo>
                  <a:pt x="652" y="2351"/>
                </a:lnTo>
                <a:lnTo>
                  <a:pt x="668" y="2345"/>
                </a:lnTo>
                <a:lnTo>
                  <a:pt x="684" y="2340"/>
                </a:lnTo>
                <a:lnTo>
                  <a:pt x="701" y="2338"/>
                </a:lnTo>
                <a:lnTo>
                  <a:pt x="718" y="2337"/>
                </a:lnTo>
                <a:lnTo>
                  <a:pt x="718" y="2337"/>
                </a:lnTo>
                <a:lnTo>
                  <a:pt x="736" y="2338"/>
                </a:lnTo>
                <a:lnTo>
                  <a:pt x="752" y="2340"/>
                </a:lnTo>
                <a:lnTo>
                  <a:pt x="769" y="2345"/>
                </a:lnTo>
                <a:lnTo>
                  <a:pt x="785" y="2351"/>
                </a:lnTo>
                <a:lnTo>
                  <a:pt x="800" y="2358"/>
                </a:lnTo>
                <a:lnTo>
                  <a:pt x="814" y="2366"/>
                </a:lnTo>
                <a:lnTo>
                  <a:pt x="828" y="2376"/>
                </a:lnTo>
                <a:lnTo>
                  <a:pt x="839" y="2388"/>
                </a:lnTo>
                <a:lnTo>
                  <a:pt x="850" y="2399"/>
                </a:lnTo>
                <a:lnTo>
                  <a:pt x="861" y="2413"/>
                </a:lnTo>
                <a:lnTo>
                  <a:pt x="869" y="2427"/>
                </a:lnTo>
                <a:lnTo>
                  <a:pt x="876" y="2441"/>
                </a:lnTo>
                <a:lnTo>
                  <a:pt x="882" y="2458"/>
                </a:lnTo>
                <a:lnTo>
                  <a:pt x="886" y="2474"/>
                </a:lnTo>
                <a:lnTo>
                  <a:pt x="888" y="2491"/>
                </a:lnTo>
                <a:lnTo>
                  <a:pt x="889" y="2508"/>
                </a:lnTo>
                <a:lnTo>
                  <a:pt x="889" y="2508"/>
                </a:lnTo>
                <a:lnTo>
                  <a:pt x="888" y="2526"/>
                </a:lnTo>
                <a:lnTo>
                  <a:pt x="886" y="2543"/>
                </a:lnTo>
                <a:lnTo>
                  <a:pt x="882" y="2559"/>
                </a:lnTo>
                <a:lnTo>
                  <a:pt x="876" y="2575"/>
                </a:lnTo>
                <a:lnTo>
                  <a:pt x="869" y="2590"/>
                </a:lnTo>
                <a:lnTo>
                  <a:pt x="861" y="2604"/>
                </a:lnTo>
                <a:lnTo>
                  <a:pt x="850" y="2617"/>
                </a:lnTo>
                <a:lnTo>
                  <a:pt x="839" y="2630"/>
                </a:lnTo>
                <a:lnTo>
                  <a:pt x="828" y="2640"/>
                </a:lnTo>
                <a:lnTo>
                  <a:pt x="814" y="2650"/>
                </a:lnTo>
                <a:lnTo>
                  <a:pt x="800" y="2658"/>
                </a:lnTo>
                <a:lnTo>
                  <a:pt x="785" y="2666"/>
                </a:lnTo>
                <a:lnTo>
                  <a:pt x="769" y="2672"/>
                </a:lnTo>
                <a:lnTo>
                  <a:pt x="752" y="2676"/>
                </a:lnTo>
                <a:lnTo>
                  <a:pt x="736" y="2678"/>
                </a:lnTo>
                <a:lnTo>
                  <a:pt x="718" y="2679"/>
                </a:lnTo>
                <a:lnTo>
                  <a:pt x="718" y="2679"/>
                </a:lnTo>
                <a:close/>
              </a:path>
            </a:pathLst>
          </a:custGeom>
          <a:solidFill>
            <a:schemeClr val="accent4">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72" name="Freihandform 18" descr="Flussdiagrammsymbol"/>
          <p:cNvSpPr>
            <a:spLocks/>
          </p:cNvSpPr>
          <p:nvPr userDrawn="1"/>
        </p:nvSpPr>
        <p:spPr bwMode="auto">
          <a:xfrm>
            <a:off x="343930" y="2518662"/>
            <a:ext cx="941787" cy="597062"/>
          </a:xfrm>
          <a:custGeom>
            <a:avLst/>
            <a:gdLst/>
            <a:ahLst/>
            <a:cxnLst>
              <a:cxn ang="0">
                <a:pos x="2952" y="1466"/>
              </a:cxn>
              <a:cxn ang="0">
                <a:pos x="2952" y="1102"/>
              </a:cxn>
              <a:cxn ang="0">
                <a:pos x="1727" y="1102"/>
              </a:cxn>
              <a:cxn ang="0">
                <a:pos x="1727" y="822"/>
              </a:cxn>
              <a:cxn ang="0">
                <a:pos x="2270" y="822"/>
              </a:cxn>
              <a:cxn ang="0">
                <a:pos x="2270" y="0"/>
              </a:cxn>
              <a:cxn ang="0">
                <a:pos x="1073" y="0"/>
              </a:cxn>
              <a:cxn ang="0">
                <a:pos x="1073" y="822"/>
              </a:cxn>
              <a:cxn ang="0">
                <a:pos x="1615" y="822"/>
              </a:cxn>
              <a:cxn ang="0">
                <a:pos x="1615" y="1102"/>
              </a:cxn>
              <a:cxn ang="0">
                <a:pos x="392" y="1102"/>
              </a:cxn>
              <a:cxn ang="0">
                <a:pos x="392" y="1466"/>
              </a:cxn>
              <a:cxn ang="0">
                <a:pos x="0" y="1466"/>
              </a:cxn>
              <a:cxn ang="0">
                <a:pos x="0" y="2120"/>
              </a:cxn>
              <a:cxn ang="0">
                <a:pos x="951" y="2120"/>
              </a:cxn>
              <a:cxn ang="0">
                <a:pos x="951" y="1466"/>
              </a:cxn>
              <a:cxn ang="0">
                <a:pos x="504" y="1466"/>
              </a:cxn>
              <a:cxn ang="0">
                <a:pos x="504" y="1214"/>
              </a:cxn>
              <a:cxn ang="0">
                <a:pos x="1615" y="1214"/>
              </a:cxn>
              <a:cxn ang="0">
                <a:pos x="1615" y="1466"/>
              </a:cxn>
              <a:cxn ang="0">
                <a:pos x="1196" y="1466"/>
              </a:cxn>
              <a:cxn ang="0">
                <a:pos x="1196" y="2120"/>
              </a:cxn>
              <a:cxn ang="0">
                <a:pos x="2147" y="2120"/>
              </a:cxn>
              <a:cxn ang="0">
                <a:pos x="2147" y="1466"/>
              </a:cxn>
              <a:cxn ang="0">
                <a:pos x="1727" y="1466"/>
              </a:cxn>
              <a:cxn ang="0">
                <a:pos x="1727" y="1214"/>
              </a:cxn>
              <a:cxn ang="0">
                <a:pos x="2840" y="1214"/>
              </a:cxn>
              <a:cxn ang="0">
                <a:pos x="2840" y="1466"/>
              </a:cxn>
              <a:cxn ang="0">
                <a:pos x="2393" y="1466"/>
              </a:cxn>
              <a:cxn ang="0">
                <a:pos x="2393" y="2120"/>
              </a:cxn>
              <a:cxn ang="0">
                <a:pos x="3344" y="2120"/>
              </a:cxn>
              <a:cxn ang="0">
                <a:pos x="3344" y="1466"/>
              </a:cxn>
              <a:cxn ang="0">
                <a:pos x="2952" y="1466"/>
              </a:cxn>
            </a:cxnLst>
            <a:rect l="0" t="0" r="r" b="b"/>
            <a:pathLst>
              <a:path w="3344" h="2120">
                <a:moveTo>
                  <a:pt x="2952" y="1466"/>
                </a:moveTo>
                <a:lnTo>
                  <a:pt x="2952" y="1102"/>
                </a:lnTo>
                <a:lnTo>
                  <a:pt x="1727" y="1102"/>
                </a:lnTo>
                <a:lnTo>
                  <a:pt x="1727" y="822"/>
                </a:lnTo>
                <a:lnTo>
                  <a:pt x="2270" y="822"/>
                </a:lnTo>
                <a:lnTo>
                  <a:pt x="2270" y="0"/>
                </a:lnTo>
                <a:lnTo>
                  <a:pt x="1073" y="0"/>
                </a:lnTo>
                <a:lnTo>
                  <a:pt x="1073" y="822"/>
                </a:lnTo>
                <a:lnTo>
                  <a:pt x="1615" y="822"/>
                </a:lnTo>
                <a:lnTo>
                  <a:pt x="1615" y="1102"/>
                </a:lnTo>
                <a:lnTo>
                  <a:pt x="392" y="1102"/>
                </a:lnTo>
                <a:lnTo>
                  <a:pt x="392" y="1466"/>
                </a:lnTo>
                <a:lnTo>
                  <a:pt x="0" y="1466"/>
                </a:lnTo>
                <a:lnTo>
                  <a:pt x="0" y="2120"/>
                </a:lnTo>
                <a:lnTo>
                  <a:pt x="951" y="2120"/>
                </a:lnTo>
                <a:lnTo>
                  <a:pt x="951" y="1466"/>
                </a:lnTo>
                <a:lnTo>
                  <a:pt x="504" y="1466"/>
                </a:lnTo>
                <a:lnTo>
                  <a:pt x="504" y="1214"/>
                </a:lnTo>
                <a:lnTo>
                  <a:pt x="1615" y="1214"/>
                </a:lnTo>
                <a:lnTo>
                  <a:pt x="1615" y="1466"/>
                </a:lnTo>
                <a:lnTo>
                  <a:pt x="1196" y="1466"/>
                </a:lnTo>
                <a:lnTo>
                  <a:pt x="1196" y="2120"/>
                </a:lnTo>
                <a:lnTo>
                  <a:pt x="2147" y="2120"/>
                </a:lnTo>
                <a:lnTo>
                  <a:pt x="2147" y="1466"/>
                </a:lnTo>
                <a:lnTo>
                  <a:pt x="1727" y="1466"/>
                </a:lnTo>
                <a:lnTo>
                  <a:pt x="1727" y="1214"/>
                </a:lnTo>
                <a:lnTo>
                  <a:pt x="2840" y="1214"/>
                </a:lnTo>
                <a:lnTo>
                  <a:pt x="2840" y="1466"/>
                </a:lnTo>
                <a:lnTo>
                  <a:pt x="2393" y="1466"/>
                </a:lnTo>
                <a:lnTo>
                  <a:pt x="2393" y="2120"/>
                </a:lnTo>
                <a:lnTo>
                  <a:pt x="3344" y="2120"/>
                </a:lnTo>
                <a:lnTo>
                  <a:pt x="3344" y="1466"/>
                </a:lnTo>
                <a:lnTo>
                  <a:pt x="2952" y="1466"/>
                </a:lnTo>
                <a:close/>
              </a:path>
            </a:pathLst>
          </a:custGeom>
          <a:solidFill>
            <a:schemeClr val="accent2">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Tree>
    <p:extLst>
      <p:ext uri="{BB962C8B-B14F-4D97-AF65-F5344CB8AC3E}">
        <p14:creationId xmlns:p14="http://schemas.microsoft.com/office/powerpoint/2010/main" val="25457473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Leer">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BE27CB52-5FCD-F146-AE98-5D36C008A7D9}"/>
              </a:ext>
            </a:extLst>
          </p:cNvPr>
          <p:cNvGrpSpPr/>
          <p:nvPr userDrawn="1"/>
        </p:nvGrpSpPr>
        <p:grpSpPr>
          <a:xfrm>
            <a:off x="914401" y="381000"/>
            <a:ext cx="10286999" cy="5898494"/>
            <a:chOff x="914401" y="381000"/>
            <a:chExt cx="10286999" cy="5898494"/>
          </a:xfrm>
        </p:grpSpPr>
        <p:sp>
          <p:nvSpPr>
            <p:cNvPr id="6" name="Freihandform 5">
              <a:extLst>
                <a:ext uri="{FF2B5EF4-FFF2-40B4-BE49-F238E27FC236}">
                  <a16:creationId xmlns:a16="http://schemas.microsoft.com/office/drawing/2014/main" id="{B2F99DF6-A203-9D44-9A6A-0AC1A58A2ED9}"/>
                </a:ext>
              </a:extLst>
            </p:cNvPr>
            <p:cNvSpPr>
              <a:spLocks/>
            </p:cNvSpPr>
            <p:nvPr/>
          </p:nvSpPr>
          <p:spPr bwMode="auto">
            <a:xfrm>
              <a:off x="9779656" y="381000"/>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7" name="Rechteck 6">
              <a:extLst>
                <a:ext uri="{FF2B5EF4-FFF2-40B4-BE49-F238E27FC236}">
                  <a16:creationId xmlns:a16="http://schemas.microsoft.com/office/drawing/2014/main" id="{8BA5C25D-8B04-E449-8398-ED746F8F13F8}"/>
                </a:ext>
              </a:extLst>
            </p:cNvPr>
            <p:cNvSpPr>
              <a:spLocks noChangeArrowheads="1"/>
            </p:cNvSpPr>
            <p:nvPr/>
          </p:nvSpPr>
          <p:spPr bwMode="auto">
            <a:xfrm>
              <a:off x="6701157" y="381000"/>
              <a:ext cx="3200400" cy="1013737"/>
            </a:xfrm>
            <a:prstGeom prst="rect">
              <a:avLst/>
            </a:pr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8" name="Rechteck 6">
              <a:extLst>
                <a:ext uri="{FF2B5EF4-FFF2-40B4-BE49-F238E27FC236}">
                  <a16:creationId xmlns:a16="http://schemas.microsoft.com/office/drawing/2014/main" id="{04B6911B-F297-B44C-8316-87E47393E11F}"/>
                </a:ext>
              </a:extLst>
            </p:cNvPr>
            <p:cNvSpPr>
              <a:spLocks noChangeArrowheads="1"/>
            </p:cNvSpPr>
            <p:nvPr/>
          </p:nvSpPr>
          <p:spPr bwMode="auto">
            <a:xfrm>
              <a:off x="3581400" y="381000"/>
              <a:ext cx="32004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9" name="Freihandform 5">
              <a:extLst>
                <a:ext uri="{FF2B5EF4-FFF2-40B4-BE49-F238E27FC236}">
                  <a16:creationId xmlns:a16="http://schemas.microsoft.com/office/drawing/2014/main" id="{0D5C4F43-367C-5343-8A38-57B3BAAE4B9D}"/>
                </a:ext>
              </a:extLst>
            </p:cNvPr>
            <p:cNvSpPr>
              <a:spLocks/>
            </p:cNvSpPr>
            <p:nvPr/>
          </p:nvSpPr>
          <p:spPr bwMode="auto">
            <a:xfrm flipV="1">
              <a:off x="9779656" y="1700886"/>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0" name="Rechteck 6">
              <a:extLst>
                <a:ext uri="{FF2B5EF4-FFF2-40B4-BE49-F238E27FC236}">
                  <a16:creationId xmlns:a16="http://schemas.microsoft.com/office/drawing/2014/main" id="{31A44D34-7D43-3041-BE40-47BC44365048}"/>
                </a:ext>
              </a:extLst>
            </p:cNvPr>
            <p:cNvSpPr>
              <a:spLocks noChangeArrowheads="1"/>
            </p:cNvSpPr>
            <p:nvPr/>
          </p:nvSpPr>
          <p:spPr bwMode="auto">
            <a:xfrm>
              <a:off x="7543800" y="2009108"/>
              <a:ext cx="2286000" cy="1013737"/>
            </a:xfrm>
            <a:prstGeom prst="rect">
              <a:avLst/>
            </a:pr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1" name="Rechteck 6">
              <a:extLst>
                <a:ext uri="{FF2B5EF4-FFF2-40B4-BE49-F238E27FC236}">
                  <a16:creationId xmlns:a16="http://schemas.microsoft.com/office/drawing/2014/main" id="{48C36294-54E6-784C-BF93-7B9ABCAECD6F}"/>
                </a:ext>
              </a:extLst>
            </p:cNvPr>
            <p:cNvSpPr>
              <a:spLocks noChangeArrowheads="1"/>
            </p:cNvSpPr>
            <p:nvPr/>
          </p:nvSpPr>
          <p:spPr bwMode="auto">
            <a:xfrm>
              <a:off x="4572000" y="2009108"/>
              <a:ext cx="29718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2" name="Rechteck 6">
              <a:extLst>
                <a:ext uri="{FF2B5EF4-FFF2-40B4-BE49-F238E27FC236}">
                  <a16:creationId xmlns:a16="http://schemas.microsoft.com/office/drawing/2014/main" id="{B120C752-BA15-9643-A94E-FB98A0B1084F}"/>
                </a:ext>
              </a:extLst>
            </p:cNvPr>
            <p:cNvSpPr>
              <a:spLocks noChangeArrowheads="1"/>
            </p:cNvSpPr>
            <p:nvPr/>
          </p:nvSpPr>
          <p:spPr bwMode="auto">
            <a:xfrm>
              <a:off x="2286000" y="2009108"/>
              <a:ext cx="2286000" cy="1013737"/>
            </a:xfrm>
            <a:prstGeom prst="rect">
              <a:avLst/>
            </a:prstGeom>
            <a:solidFill>
              <a:srgbClr val="9499FE"/>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3" name="Freihandform 5">
              <a:extLst>
                <a:ext uri="{FF2B5EF4-FFF2-40B4-BE49-F238E27FC236}">
                  <a16:creationId xmlns:a16="http://schemas.microsoft.com/office/drawing/2014/main" id="{7A850F63-58A8-914F-B36B-53BD94BEEFE7}"/>
                </a:ext>
              </a:extLst>
            </p:cNvPr>
            <p:cNvSpPr>
              <a:spLocks/>
            </p:cNvSpPr>
            <p:nvPr/>
          </p:nvSpPr>
          <p:spPr bwMode="auto">
            <a:xfrm rot="10800000">
              <a:off x="914401" y="3328995"/>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4" name="Freihandform 5">
              <a:extLst>
                <a:ext uri="{FF2B5EF4-FFF2-40B4-BE49-F238E27FC236}">
                  <a16:creationId xmlns:a16="http://schemas.microsoft.com/office/drawing/2014/main" id="{661785BE-3E4A-B842-9021-2744E3BE0706}"/>
                </a:ext>
              </a:extLst>
            </p:cNvPr>
            <p:cNvSpPr>
              <a:spLocks/>
            </p:cNvSpPr>
            <p:nvPr/>
          </p:nvSpPr>
          <p:spPr bwMode="auto">
            <a:xfrm rot="10800000" flipV="1">
              <a:off x="914401" y="2009108"/>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5" name="Rechteck 6">
              <a:extLst>
                <a:ext uri="{FF2B5EF4-FFF2-40B4-BE49-F238E27FC236}">
                  <a16:creationId xmlns:a16="http://schemas.microsoft.com/office/drawing/2014/main" id="{728206F1-0590-3045-9EE1-3BBF4A1F3AE7}"/>
                </a:ext>
              </a:extLst>
            </p:cNvPr>
            <p:cNvSpPr>
              <a:spLocks noChangeArrowheads="1"/>
            </p:cNvSpPr>
            <p:nvPr/>
          </p:nvSpPr>
          <p:spPr bwMode="auto">
            <a:xfrm>
              <a:off x="4572000" y="3637217"/>
              <a:ext cx="2971800" cy="1013737"/>
            </a:xfrm>
            <a:prstGeom prst="rect">
              <a:avLst/>
            </a:pr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6" name="Rechteck 6">
              <a:extLst>
                <a:ext uri="{FF2B5EF4-FFF2-40B4-BE49-F238E27FC236}">
                  <a16:creationId xmlns:a16="http://schemas.microsoft.com/office/drawing/2014/main" id="{B2C863B8-6C48-CE4E-86C5-9D65612EBAFE}"/>
                </a:ext>
              </a:extLst>
            </p:cNvPr>
            <p:cNvSpPr>
              <a:spLocks noChangeArrowheads="1"/>
            </p:cNvSpPr>
            <p:nvPr/>
          </p:nvSpPr>
          <p:spPr bwMode="auto">
            <a:xfrm>
              <a:off x="2286000" y="3637217"/>
              <a:ext cx="2286000" cy="1013737"/>
            </a:xfrm>
            <a:prstGeom prst="rect">
              <a:avLst/>
            </a:pr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7" name="Rechteck 6">
              <a:extLst>
                <a:ext uri="{FF2B5EF4-FFF2-40B4-BE49-F238E27FC236}">
                  <a16:creationId xmlns:a16="http://schemas.microsoft.com/office/drawing/2014/main" id="{AAFC0E6B-47C3-8948-96A4-7A2BA65E65AD}"/>
                </a:ext>
              </a:extLst>
            </p:cNvPr>
            <p:cNvSpPr>
              <a:spLocks noChangeArrowheads="1"/>
            </p:cNvSpPr>
            <p:nvPr/>
          </p:nvSpPr>
          <p:spPr bwMode="auto">
            <a:xfrm>
              <a:off x="7543800" y="3637217"/>
              <a:ext cx="2286000" cy="1013737"/>
            </a:xfrm>
            <a:prstGeom prst="rect">
              <a:avLst/>
            </a:prstGeom>
            <a:solidFill>
              <a:srgbClr val="9499FE"/>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8" name="Freihandform 6">
              <a:extLst>
                <a:ext uri="{FF2B5EF4-FFF2-40B4-BE49-F238E27FC236}">
                  <a16:creationId xmlns:a16="http://schemas.microsoft.com/office/drawing/2014/main" id="{DE3570BC-E748-824B-91B8-9E214DAC52E1}"/>
                </a:ext>
              </a:extLst>
            </p:cNvPr>
            <p:cNvSpPr>
              <a:spLocks/>
            </p:cNvSpPr>
            <p:nvPr/>
          </p:nvSpPr>
          <p:spPr bwMode="auto">
            <a:xfrm>
              <a:off x="1001345" y="381000"/>
              <a:ext cx="2585088" cy="1014062"/>
            </a:xfrm>
            <a:custGeom>
              <a:avLst/>
              <a:gdLst/>
              <a:ahLst/>
              <a:cxnLst>
                <a:cxn ang="0">
                  <a:pos x="1872" y="0"/>
                </a:cxn>
                <a:cxn ang="0">
                  <a:pos x="1729" y="5"/>
                </a:cxn>
                <a:cxn ang="0">
                  <a:pos x="1588" y="21"/>
                </a:cxn>
                <a:cxn ang="0">
                  <a:pos x="1451" y="49"/>
                </a:cxn>
                <a:cxn ang="0">
                  <a:pos x="1318" y="85"/>
                </a:cxn>
                <a:cxn ang="0">
                  <a:pos x="1187" y="131"/>
                </a:cxn>
                <a:cxn ang="0">
                  <a:pos x="1062" y="186"/>
                </a:cxn>
                <a:cxn ang="0">
                  <a:pos x="942" y="249"/>
                </a:cxn>
                <a:cxn ang="0">
                  <a:pos x="827" y="322"/>
                </a:cxn>
                <a:cxn ang="0">
                  <a:pos x="717" y="401"/>
                </a:cxn>
                <a:cxn ang="0">
                  <a:pos x="615" y="489"/>
                </a:cxn>
                <a:cxn ang="0">
                  <a:pos x="518" y="583"/>
                </a:cxn>
                <a:cxn ang="0">
                  <a:pos x="428" y="684"/>
                </a:cxn>
                <a:cxn ang="0">
                  <a:pos x="346" y="791"/>
                </a:cxn>
                <a:cxn ang="0">
                  <a:pos x="272" y="905"/>
                </a:cxn>
                <a:cxn ang="0">
                  <a:pos x="206" y="1023"/>
                </a:cxn>
                <a:cxn ang="0">
                  <a:pos x="147" y="1147"/>
                </a:cxn>
                <a:cxn ang="0">
                  <a:pos x="98" y="1275"/>
                </a:cxn>
                <a:cxn ang="0">
                  <a:pos x="59" y="1407"/>
                </a:cxn>
                <a:cxn ang="0">
                  <a:pos x="29" y="1544"/>
                </a:cxn>
                <a:cxn ang="0">
                  <a:pos x="9" y="1684"/>
                </a:cxn>
                <a:cxn ang="0">
                  <a:pos x="0" y="1826"/>
                </a:cxn>
                <a:cxn ang="0">
                  <a:pos x="0" y="1923"/>
                </a:cxn>
                <a:cxn ang="0">
                  <a:pos x="9" y="2065"/>
                </a:cxn>
                <a:cxn ang="0">
                  <a:pos x="29" y="2204"/>
                </a:cxn>
                <a:cxn ang="0">
                  <a:pos x="59" y="2341"/>
                </a:cxn>
                <a:cxn ang="0">
                  <a:pos x="98" y="2473"/>
                </a:cxn>
                <a:cxn ang="0">
                  <a:pos x="147" y="2602"/>
                </a:cxn>
                <a:cxn ang="0">
                  <a:pos x="206" y="2725"/>
                </a:cxn>
                <a:cxn ang="0">
                  <a:pos x="272" y="2843"/>
                </a:cxn>
                <a:cxn ang="0">
                  <a:pos x="346" y="2957"/>
                </a:cxn>
                <a:cxn ang="0">
                  <a:pos x="428" y="3064"/>
                </a:cxn>
                <a:cxn ang="0">
                  <a:pos x="518" y="3165"/>
                </a:cxn>
                <a:cxn ang="0">
                  <a:pos x="615" y="3260"/>
                </a:cxn>
                <a:cxn ang="0">
                  <a:pos x="717" y="3347"/>
                </a:cxn>
                <a:cxn ang="0">
                  <a:pos x="827" y="3427"/>
                </a:cxn>
                <a:cxn ang="0">
                  <a:pos x="942" y="3499"/>
                </a:cxn>
                <a:cxn ang="0">
                  <a:pos x="1062" y="3562"/>
                </a:cxn>
                <a:cxn ang="0">
                  <a:pos x="1187" y="3617"/>
                </a:cxn>
                <a:cxn ang="0">
                  <a:pos x="1318" y="3663"/>
                </a:cxn>
                <a:cxn ang="0">
                  <a:pos x="1451" y="3699"/>
                </a:cxn>
                <a:cxn ang="0">
                  <a:pos x="1588" y="3726"/>
                </a:cxn>
                <a:cxn ang="0">
                  <a:pos x="1729" y="3742"/>
                </a:cxn>
                <a:cxn ang="0">
                  <a:pos x="1872" y="3748"/>
                </a:cxn>
              </a:cxnLst>
              <a:rect l="0" t="0" r="r" b="b"/>
              <a:pathLst>
                <a:path w="9552" h="3748">
                  <a:moveTo>
                    <a:pt x="9552" y="0"/>
                  </a:moveTo>
                  <a:lnTo>
                    <a:pt x="1872" y="0"/>
                  </a:lnTo>
                  <a:lnTo>
                    <a:pt x="1872" y="0"/>
                  </a:lnTo>
                  <a:lnTo>
                    <a:pt x="1825" y="2"/>
                  </a:lnTo>
                  <a:lnTo>
                    <a:pt x="1776" y="3"/>
                  </a:lnTo>
                  <a:lnTo>
                    <a:pt x="1729" y="5"/>
                  </a:lnTo>
                  <a:lnTo>
                    <a:pt x="1681" y="10"/>
                  </a:lnTo>
                  <a:lnTo>
                    <a:pt x="1635" y="15"/>
                  </a:lnTo>
                  <a:lnTo>
                    <a:pt x="1588" y="21"/>
                  </a:lnTo>
                  <a:lnTo>
                    <a:pt x="1542" y="30"/>
                  </a:lnTo>
                  <a:lnTo>
                    <a:pt x="1496" y="39"/>
                  </a:lnTo>
                  <a:lnTo>
                    <a:pt x="1451" y="49"/>
                  </a:lnTo>
                  <a:lnTo>
                    <a:pt x="1406" y="60"/>
                  </a:lnTo>
                  <a:lnTo>
                    <a:pt x="1361" y="71"/>
                  </a:lnTo>
                  <a:lnTo>
                    <a:pt x="1318" y="85"/>
                  </a:lnTo>
                  <a:lnTo>
                    <a:pt x="1273" y="99"/>
                  </a:lnTo>
                  <a:lnTo>
                    <a:pt x="1231" y="115"/>
                  </a:lnTo>
                  <a:lnTo>
                    <a:pt x="1187" y="131"/>
                  </a:lnTo>
                  <a:lnTo>
                    <a:pt x="1146" y="149"/>
                  </a:lnTo>
                  <a:lnTo>
                    <a:pt x="1104" y="166"/>
                  </a:lnTo>
                  <a:lnTo>
                    <a:pt x="1062" y="186"/>
                  </a:lnTo>
                  <a:lnTo>
                    <a:pt x="1021" y="206"/>
                  </a:lnTo>
                  <a:lnTo>
                    <a:pt x="981" y="227"/>
                  </a:lnTo>
                  <a:lnTo>
                    <a:pt x="942" y="249"/>
                  </a:lnTo>
                  <a:lnTo>
                    <a:pt x="903" y="273"/>
                  </a:lnTo>
                  <a:lnTo>
                    <a:pt x="864" y="297"/>
                  </a:lnTo>
                  <a:lnTo>
                    <a:pt x="827" y="322"/>
                  </a:lnTo>
                  <a:lnTo>
                    <a:pt x="790" y="347"/>
                  </a:lnTo>
                  <a:lnTo>
                    <a:pt x="754" y="374"/>
                  </a:lnTo>
                  <a:lnTo>
                    <a:pt x="717" y="401"/>
                  </a:lnTo>
                  <a:lnTo>
                    <a:pt x="683" y="430"/>
                  </a:lnTo>
                  <a:lnTo>
                    <a:pt x="649" y="459"/>
                  </a:lnTo>
                  <a:lnTo>
                    <a:pt x="615" y="489"/>
                  </a:lnTo>
                  <a:lnTo>
                    <a:pt x="582" y="520"/>
                  </a:lnTo>
                  <a:lnTo>
                    <a:pt x="549" y="551"/>
                  </a:lnTo>
                  <a:lnTo>
                    <a:pt x="518" y="583"/>
                  </a:lnTo>
                  <a:lnTo>
                    <a:pt x="488" y="616"/>
                  </a:lnTo>
                  <a:lnTo>
                    <a:pt x="458" y="649"/>
                  </a:lnTo>
                  <a:lnTo>
                    <a:pt x="428" y="684"/>
                  </a:lnTo>
                  <a:lnTo>
                    <a:pt x="400" y="719"/>
                  </a:lnTo>
                  <a:lnTo>
                    <a:pt x="372" y="755"/>
                  </a:lnTo>
                  <a:lnTo>
                    <a:pt x="346" y="791"/>
                  </a:lnTo>
                  <a:lnTo>
                    <a:pt x="320" y="829"/>
                  </a:lnTo>
                  <a:lnTo>
                    <a:pt x="295" y="866"/>
                  </a:lnTo>
                  <a:lnTo>
                    <a:pt x="272" y="905"/>
                  </a:lnTo>
                  <a:lnTo>
                    <a:pt x="249" y="943"/>
                  </a:lnTo>
                  <a:lnTo>
                    <a:pt x="227" y="983"/>
                  </a:lnTo>
                  <a:lnTo>
                    <a:pt x="206" y="1023"/>
                  </a:lnTo>
                  <a:lnTo>
                    <a:pt x="186" y="1063"/>
                  </a:lnTo>
                  <a:lnTo>
                    <a:pt x="166" y="1104"/>
                  </a:lnTo>
                  <a:lnTo>
                    <a:pt x="147" y="1147"/>
                  </a:lnTo>
                  <a:lnTo>
                    <a:pt x="130" y="1189"/>
                  </a:lnTo>
                  <a:lnTo>
                    <a:pt x="113" y="1231"/>
                  </a:lnTo>
                  <a:lnTo>
                    <a:pt x="98" y="1275"/>
                  </a:lnTo>
                  <a:lnTo>
                    <a:pt x="85" y="1318"/>
                  </a:lnTo>
                  <a:lnTo>
                    <a:pt x="71" y="1362"/>
                  </a:lnTo>
                  <a:lnTo>
                    <a:pt x="59" y="1407"/>
                  </a:lnTo>
                  <a:lnTo>
                    <a:pt x="47" y="1452"/>
                  </a:lnTo>
                  <a:lnTo>
                    <a:pt x="37" y="1498"/>
                  </a:lnTo>
                  <a:lnTo>
                    <a:pt x="29" y="1544"/>
                  </a:lnTo>
                  <a:lnTo>
                    <a:pt x="21" y="1590"/>
                  </a:lnTo>
                  <a:lnTo>
                    <a:pt x="15" y="1636"/>
                  </a:lnTo>
                  <a:lnTo>
                    <a:pt x="9" y="1684"/>
                  </a:lnTo>
                  <a:lnTo>
                    <a:pt x="5" y="1731"/>
                  </a:lnTo>
                  <a:lnTo>
                    <a:pt x="2" y="1778"/>
                  </a:lnTo>
                  <a:lnTo>
                    <a:pt x="0" y="1826"/>
                  </a:lnTo>
                  <a:lnTo>
                    <a:pt x="0" y="1874"/>
                  </a:lnTo>
                  <a:lnTo>
                    <a:pt x="0" y="1874"/>
                  </a:lnTo>
                  <a:lnTo>
                    <a:pt x="0" y="1923"/>
                  </a:lnTo>
                  <a:lnTo>
                    <a:pt x="2" y="1970"/>
                  </a:lnTo>
                  <a:lnTo>
                    <a:pt x="5" y="2017"/>
                  </a:lnTo>
                  <a:lnTo>
                    <a:pt x="9" y="2065"/>
                  </a:lnTo>
                  <a:lnTo>
                    <a:pt x="15" y="2112"/>
                  </a:lnTo>
                  <a:lnTo>
                    <a:pt x="21" y="2158"/>
                  </a:lnTo>
                  <a:lnTo>
                    <a:pt x="29" y="2204"/>
                  </a:lnTo>
                  <a:lnTo>
                    <a:pt x="37" y="2250"/>
                  </a:lnTo>
                  <a:lnTo>
                    <a:pt x="47" y="2295"/>
                  </a:lnTo>
                  <a:lnTo>
                    <a:pt x="59" y="2341"/>
                  </a:lnTo>
                  <a:lnTo>
                    <a:pt x="71" y="2385"/>
                  </a:lnTo>
                  <a:lnTo>
                    <a:pt x="85" y="2430"/>
                  </a:lnTo>
                  <a:lnTo>
                    <a:pt x="98" y="2473"/>
                  </a:lnTo>
                  <a:lnTo>
                    <a:pt x="113" y="2517"/>
                  </a:lnTo>
                  <a:lnTo>
                    <a:pt x="130" y="2559"/>
                  </a:lnTo>
                  <a:lnTo>
                    <a:pt x="147" y="2602"/>
                  </a:lnTo>
                  <a:lnTo>
                    <a:pt x="166" y="2643"/>
                  </a:lnTo>
                  <a:lnTo>
                    <a:pt x="186" y="2684"/>
                  </a:lnTo>
                  <a:lnTo>
                    <a:pt x="206" y="2725"/>
                  </a:lnTo>
                  <a:lnTo>
                    <a:pt x="227" y="2765"/>
                  </a:lnTo>
                  <a:lnTo>
                    <a:pt x="249" y="2805"/>
                  </a:lnTo>
                  <a:lnTo>
                    <a:pt x="272" y="2843"/>
                  </a:lnTo>
                  <a:lnTo>
                    <a:pt x="295" y="2882"/>
                  </a:lnTo>
                  <a:lnTo>
                    <a:pt x="320" y="2919"/>
                  </a:lnTo>
                  <a:lnTo>
                    <a:pt x="346" y="2957"/>
                  </a:lnTo>
                  <a:lnTo>
                    <a:pt x="372" y="2993"/>
                  </a:lnTo>
                  <a:lnTo>
                    <a:pt x="400" y="3029"/>
                  </a:lnTo>
                  <a:lnTo>
                    <a:pt x="428" y="3064"/>
                  </a:lnTo>
                  <a:lnTo>
                    <a:pt x="458" y="3099"/>
                  </a:lnTo>
                  <a:lnTo>
                    <a:pt x="488" y="3133"/>
                  </a:lnTo>
                  <a:lnTo>
                    <a:pt x="518" y="3165"/>
                  </a:lnTo>
                  <a:lnTo>
                    <a:pt x="549" y="3197"/>
                  </a:lnTo>
                  <a:lnTo>
                    <a:pt x="582" y="3228"/>
                  </a:lnTo>
                  <a:lnTo>
                    <a:pt x="615" y="3260"/>
                  </a:lnTo>
                  <a:lnTo>
                    <a:pt x="649" y="3290"/>
                  </a:lnTo>
                  <a:lnTo>
                    <a:pt x="683" y="3318"/>
                  </a:lnTo>
                  <a:lnTo>
                    <a:pt x="717" y="3347"/>
                  </a:lnTo>
                  <a:lnTo>
                    <a:pt x="754" y="3374"/>
                  </a:lnTo>
                  <a:lnTo>
                    <a:pt x="790" y="3400"/>
                  </a:lnTo>
                  <a:lnTo>
                    <a:pt x="827" y="3427"/>
                  </a:lnTo>
                  <a:lnTo>
                    <a:pt x="864" y="3451"/>
                  </a:lnTo>
                  <a:lnTo>
                    <a:pt x="903" y="3475"/>
                  </a:lnTo>
                  <a:lnTo>
                    <a:pt x="942" y="3499"/>
                  </a:lnTo>
                  <a:lnTo>
                    <a:pt x="981" y="3520"/>
                  </a:lnTo>
                  <a:lnTo>
                    <a:pt x="1021" y="3542"/>
                  </a:lnTo>
                  <a:lnTo>
                    <a:pt x="1062" y="3562"/>
                  </a:lnTo>
                  <a:lnTo>
                    <a:pt x="1104" y="3581"/>
                  </a:lnTo>
                  <a:lnTo>
                    <a:pt x="1146" y="3600"/>
                  </a:lnTo>
                  <a:lnTo>
                    <a:pt x="1187" y="3617"/>
                  </a:lnTo>
                  <a:lnTo>
                    <a:pt x="1231" y="3633"/>
                  </a:lnTo>
                  <a:lnTo>
                    <a:pt x="1273" y="3648"/>
                  </a:lnTo>
                  <a:lnTo>
                    <a:pt x="1318" y="3663"/>
                  </a:lnTo>
                  <a:lnTo>
                    <a:pt x="1361" y="3676"/>
                  </a:lnTo>
                  <a:lnTo>
                    <a:pt x="1406" y="3688"/>
                  </a:lnTo>
                  <a:lnTo>
                    <a:pt x="1451" y="3699"/>
                  </a:lnTo>
                  <a:lnTo>
                    <a:pt x="1496" y="3709"/>
                  </a:lnTo>
                  <a:lnTo>
                    <a:pt x="1542" y="3718"/>
                  </a:lnTo>
                  <a:lnTo>
                    <a:pt x="1588" y="3726"/>
                  </a:lnTo>
                  <a:lnTo>
                    <a:pt x="1635" y="3733"/>
                  </a:lnTo>
                  <a:lnTo>
                    <a:pt x="1681" y="3738"/>
                  </a:lnTo>
                  <a:lnTo>
                    <a:pt x="1729" y="3742"/>
                  </a:lnTo>
                  <a:lnTo>
                    <a:pt x="1776" y="3746"/>
                  </a:lnTo>
                  <a:lnTo>
                    <a:pt x="1825" y="3747"/>
                  </a:lnTo>
                  <a:lnTo>
                    <a:pt x="1872" y="3748"/>
                  </a:lnTo>
                  <a:lnTo>
                    <a:pt x="9552" y="3748"/>
                  </a:lnTo>
                  <a:lnTo>
                    <a:pt x="9552"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9" name="Freihandform 5">
              <a:extLst>
                <a:ext uri="{FF2B5EF4-FFF2-40B4-BE49-F238E27FC236}">
                  <a16:creationId xmlns:a16="http://schemas.microsoft.com/office/drawing/2014/main" id="{513C581F-E365-4E44-8355-5CCFF1B3AAB5}"/>
                </a:ext>
              </a:extLst>
            </p:cNvPr>
            <p:cNvSpPr>
              <a:spLocks/>
            </p:cNvSpPr>
            <p:nvPr/>
          </p:nvSpPr>
          <p:spPr bwMode="auto">
            <a:xfrm>
              <a:off x="9779656" y="3637423"/>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0" name="Freihandform 5">
              <a:extLst>
                <a:ext uri="{FF2B5EF4-FFF2-40B4-BE49-F238E27FC236}">
                  <a16:creationId xmlns:a16="http://schemas.microsoft.com/office/drawing/2014/main" id="{B349D190-8F35-B646-88D3-9861D9316607}"/>
                </a:ext>
              </a:extLst>
            </p:cNvPr>
            <p:cNvSpPr>
              <a:spLocks/>
            </p:cNvSpPr>
            <p:nvPr/>
          </p:nvSpPr>
          <p:spPr bwMode="auto">
            <a:xfrm flipV="1">
              <a:off x="9779656" y="4957309"/>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1" name="Rechteck 6">
              <a:extLst>
                <a:ext uri="{FF2B5EF4-FFF2-40B4-BE49-F238E27FC236}">
                  <a16:creationId xmlns:a16="http://schemas.microsoft.com/office/drawing/2014/main" id="{3725277D-9044-3C48-BDCE-4986AA12B7BB}"/>
                </a:ext>
              </a:extLst>
            </p:cNvPr>
            <p:cNvSpPr>
              <a:spLocks noChangeArrowheads="1"/>
            </p:cNvSpPr>
            <p:nvPr/>
          </p:nvSpPr>
          <p:spPr bwMode="auto">
            <a:xfrm>
              <a:off x="6701157" y="5265531"/>
              <a:ext cx="32004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2" name="Rechteck 6">
              <a:extLst>
                <a:ext uri="{FF2B5EF4-FFF2-40B4-BE49-F238E27FC236}">
                  <a16:creationId xmlns:a16="http://schemas.microsoft.com/office/drawing/2014/main" id="{4ABF5809-C05D-9E41-8FD3-CBFCBD7D43BF}"/>
                </a:ext>
              </a:extLst>
            </p:cNvPr>
            <p:cNvSpPr>
              <a:spLocks noChangeArrowheads="1"/>
            </p:cNvSpPr>
            <p:nvPr/>
          </p:nvSpPr>
          <p:spPr bwMode="auto">
            <a:xfrm>
              <a:off x="3581400" y="5265531"/>
              <a:ext cx="3200400" cy="1013737"/>
            </a:xfrm>
            <a:prstGeom prst="rect">
              <a:avLst/>
            </a:pr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3" name="Freihandform 6">
              <a:extLst>
                <a:ext uri="{FF2B5EF4-FFF2-40B4-BE49-F238E27FC236}">
                  <a16:creationId xmlns:a16="http://schemas.microsoft.com/office/drawing/2014/main" id="{BF93E815-6D33-CC40-8B9F-4C1C0C4EF015}"/>
                </a:ext>
              </a:extLst>
            </p:cNvPr>
            <p:cNvSpPr>
              <a:spLocks/>
            </p:cNvSpPr>
            <p:nvPr/>
          </p:nvSpPr>
          <p:spPr bwMode="auto">
            <a:xfrm>
              <a:off x="1001345" y="5265325"/>
              <a:ext cx="2585088" cy="1014062"/>
            </a:xfrm>
            <a:custGeom>
              <a:avLst/>
              <a:gdLst/>
              <a:ahLst/>
              <a:cxnLst>
                <a:cxn ang="0">
                  <a:pos x="1872" y="0"/>
                </a:cxn>
                <a:cxn ang="0">
                  <a:pos x="1729" y="5"/>
                </a:cxn>
                <a:cxn ang="0">
                  <a:pos x="1588" y="21"/>
                </a:cxn>
                <a:cxn ang="0">
                  <a:pos x="1451" y="49"/>
                </a:cxn>
                <a:cxn ang="0">
                  <a:pos x="1318" y="85"/>
                </a:cxn>
                <a:cxn ang="0">
                  <a:pos x="1187" y="131"/>
                </a:cxn>
                <a:cxn ang="0">
                  <a:pos x="1062" y="186"/>
                </a:cxn>
                <a:cxn ang="0">
                  <a:pos x="942" y="249"/>
                </a:cxn>
                <a:cxn ang="0">
                  <a:pos x="827" y="322"/>
                </a:cxn>
                <a:cxn ang="0">
                  <a:pos x="717" y="401"/>
                </a:cxn>
                <a:cxn ang="0">
                  <a:pos x="615" y="489"/>
                </a:cxn>
                <a:cxn ang="0">
                  <a:pos x="518" y="583"/>
                </a:cxn>
                <a:cxn ang="0">
                  <a:pos x="428" y="684"/>
                </a:cxn>
                <a:cxn ang="0">
                  <a:pos x="346" y="791"/>
                </a:cxn>
                <a:cxn ang="0">
                  <a:pos x="272" y="905"/>
                </a:cxn>
                <a:cxn ang="0">
                  <a:pos x="206" y="1023"/>
                </a:cxn>
                <a:cxn ang="0">
                  <a:pos x="147" y="1147"/>
                </a:cxn>
                <a:cxn ang="0">
                  <a:pos x="98" y="1275"/>
                </a:cxn>
                <a:cxn ang="0">
                  <a:pos x="59" y="1407"/>
                </a:cxn>
                <a:cxn ang="0">
                  <a:pos x="29" y="1544"/>
                </a:cxn>
                <a:cxn ang="0">
                  <a:pos x="9" y="1684"/>
                </a:cxn>
                <a:cxn ang="0">
                  <a:pos x="0" y="1826"/>
                </a:cxn>
                <a:cxn ang="0">
                  <a:pos x="0" y="1923"/>
                </a:cxn>
                <a:cxn ang="0">
                  <a:pos x="9" y="2065"/>
                </a:cxn>
                <a:cxn ang="0">
                  <a:pos x="29" y="2204"/>
                </a:cxn>
                <a:cxn ang="0">
                  <a:pos x="59" y="2341"/>
                </a:cxn>
                <a:cxn ang="0">
                  <a:pos x="98" y="2473"/>
                </a:cxn>
                <a:cxn ang="0">
                  <a:pos x="147" y="2602"/>
                </a:cxn>
                <a:cxn ang="0">
                  <a:pos x="206" y="2725"/>
                </a:cxn>
                <a:cxn ang="0">
                  <a:pos x="272" y="2843"/>
                </a:cxn>
                <a:cxn ang="0">
                  <a:pos x="346" y="2957"/>
                </a:cxn>
                <a:cxn ang="0">
                  <a:pos x="428" y="3064"/>
                </a:cxn>
                <a:cxn ang="0">
                  <a:pos x="518" y="3165"/>
                </a:cxn>
                <a:cxn ang="0">
                  <a:pos x="615" y="3260"/>
                </a:cxn>
                <a:cxn ang="0">
                  <a:pos x="717" y="3347"/>
                </a:cxn>
                <a:cxn ang="0">
                  <a:pos x="827" y="3427"/>
                </a:cxn>
                <a:cxn ang="0">
                  <a:pos x="942" y="3499"/>
                </a:cxn>
                <a:cxn ang="0">
                  <a:pos x="1062" y="3562"/>
                </a:cxn>
                <a:cxn ang="0">
                  <a:pos x="1187" y="3617"/>
                </a:cxn>
                <a:cxn ang="0">
                  <a:pos x="1318" y="3663"/>
                </a:cxn>
                <a:cxn ang="0">
                  <a:pos x="1451" y="3699"/>
                </a:cxn>
                <a:cxn ang="0">
                  <a:pos x="1588" y="3726"/>
                </a:cxn>
                <a:cxn ang="0">
                  <a:pos x="1729" y="3742"/>
                </a:cxn>
                <a:cxn ang="0">
                  <a:pos x="1872" y="3748"/>
                </a:cxn>
              </a:cxnLst>
              <a:rect l="0" t="0" r="r" b="b"/>
              <a:pathLst>
                <a:path w="9552" h="3748">
                  <a:moveTo>
                    <a:pt x="9552" y="0"/>
                  </a:moveTo>
                  <a:lnTo>
                    <a:pt x="1872" y="0"/>
                  </a:lnTo>
                  <a:lnTo>
                    <a:pt x="1872" y="0"/>
                  </a:lnTo>
                  <a:lnTo>
                    <a:pt x="1825" y="2"/>
                  </a:lnTo>
                  <a:lnTo>
                    <a:pt x="1776" y="3"/>
                  </a:lnTo>
                  <a:lnTo>
                    <a:pt x="1729" y="5"/>
                  </a:lnTo>
                  <a:lnTo>
                    <a:pt x="1681" y="10"/>
                  </a:lnTo>
                  <a:lnTo>
                    <a:pt x="1635" y="15"/>
                  </a:lnTo>
                  <a:lnTo>
                    <a:pt x="1588" y="21"/>
                  </a:lnTo>
                  <a:lnTo>
                    <a:pt x="1542" y="30"/>
                  </a:lnTo>
                  <a:lnTo>
                    <a:pt x="1496" y="39"/>
                  </a:lnTo>
                  <a:lnTo>
                    <a:pt x="1451" y="49"/>
                  </a:lnTo>
                  <a:lnTo>
                    <a:pt x="1406" y="60"/>
                  </a:lnTo>
                  <a:lnTo>
                    <a:pt x="1361" y="71"/>
                  </a:lnTo>
                  <a:lnTo>
                    <a:pt x="1318" y="85"/>
                  </a:lnTo>
                  <a:lnTo>
                    <a:pt x="1273" y="99"/>
                  </a:lnTo>
                  <a:lnTo>
                    <a:pt x="1231" y="115"/>
                  </a:lnTo>
                  <a:lnTo>
                    <a:pt x="1187" y="131"/>
                  </a:lnTo>
                  <a:lnTo>
                    <a:pt x="1146" y="149"/>
                  </a:lnTo>
                  <a:lnTo>
                    <a:pt x="1104" y="166"/>
                  </a:lnTo>
                  <a:lnTo>
                    <a:pt x="1062" y="186"/>
                  </a:lnTo>
                  <a:lnTo>
                    <a:pt x="1021" y="206"/>
                  </a:lnTo>
                  <a:lnTo>
                    <a:pt x="981" y="227"/>
                  </a:lnTo>
                  <a:lnTo>
                    <a:pt x="942" y="249"/>
                  </a:lnTo>
                  <a:lnTo>
                    <a:pt x="903" y="273"/>
                  </a:lnTo>
                  <a:lnTo>
                    <a:pt x="864" y="297"/>
                  </a:lnTo>
                  <a:lnTo>
                    <a:pt x="827" y="322"/>
                  </a:lnTo>
                  <a:lnTo>
                    <a:pt x="790" y="347"/>
                  </a:lnTo>
                  <a:lnTo>
                    <a:pt x="754" y="374"/>
                  </a:lnTo>
                  <a:lnTo>
                    <a:pt x="717" y="401"/>
                  </a:lnTo>
                  <a:lnTo>
                    <a:pt x="683" y="430"/>
                  </a:lnTo>
                  <a:lnTo>
                    <a:pt x="649" y="459"/>
                  </a:lnTo>
                  <a:lnTo>
                    <a:pt x="615" y="489"/>
                  </a:lnTo>
                  <a:lnTo>
                    <a:pt x="582" y="520"/>
                  </a:lnTo>
                  <a:lnTo>
                    <a:pt x="549" y="551"/>
                  </a:lnTo>
                  <a:lnTo>
                    <a:pt x="518" y="583"/>
                  </a:lnTo>
                  <a:lnTo>
                    <a:pt x="488" y="616"/>
                  </a:lnTo>
                  <a:lnTo>
                    <a:pt x="458" y="649"/>
                  </a:lnTo>
                  <a:lnTo>
                    <a:pt x="428" y="684"/>
                  </a:lnTo>
                  <a:lnTo>
                    <a:pt x="400" y="719"/>
                  </a:lnTo>
                  <a:lnTo>
                    <a:pt x="372" y="755"/>
                  </a:lnTo>
                  <a:lnTo>
                    <a:pt x="346" y="791"/>
                  </a:lnTo>
                  <a:lnTo>
                    <a:pt x="320" y="829"/>
                  </a:lnTo>
                  <a:lnTo>
                    <a:pt x="295" y="866"/>
                  </a:lnTo>
                  <a:lnTo>
                    <a:pt x="272" y="905"/>
                  </a:lnTo>
                  <a:lnTo>
                    <a:pt x="249" y="943"/>
                  </a:lnTo>
                  <a:lnTo>
                    <a:pt x="227" y="983"/>
                  </a:lnTo>
                  <a:lnTo>
                    <a:pt x="206" y="1023"/>
                  </a:lnTo>
                  <a:lnTo>
                    <a:pt x="186" y="1063"/>
                  </a:lnTo>
                  <a:lnTo>
                    <a:pt x="166" y="1104"/>
                  </a:lnTo>
                  <a:lnTo>
                    <a:pt x="147" y="1147"/>
                  </a:lnTo>
                  <a:lnTo>
                    <a:pt x="130" y="1189"/>
                  </a:lnTo>
                  <a:lnTo>
                    <a:pt x="113" y="1231"/>
                  </a:lnTo>
                  <a:lnTo>
                    <a:pt x="98" y="1275"/>
                  </a:lnTo>
                  <a:lnTo>
                    <a:pt x="85" y="1318"/>
                  </a:lnTo>
                  <a:lnTo>
                    <a:pt x="71" y="1362"/>
                  </a:lnTo>
                  <a:lnTo>
                    <a:pt x="59" y="1407"/>
                  </a:lnTo>
                  <a:lnTo>
                    <a:pt x="47" y="1452"/>
                  </a:lnTo>
                  <a:lnTo>
                    <a:pt x="37" y="1498"/>
                  </a:lnTo>
                  <a:lnTo>
                    <a:pt x="29" y="1544"/>
                  </a:lnTo>
                  <a:lnTo>
                    <a:pt x="21" y="1590"/>
                  </a:lnTo>
                  <a:lnTo>
                    <a:pt x="15" y="1636"/>
                  </a:lnTo>
                  <a:lnTo>
                    <a:pt x="9" y="1684"/>
                  </a:lnTo>
                  <a:lnTo>
                    <a:pt x="5" y="1731"/>
                  </a:lnTo>
                  <a:lnTo>
                    <a:pt x="2" y="1778"/>
                  </a:lnTo>
                  <a:lnTo>
                    <a:pt x="0" y="1826"/>
                  </a:lnTo>
                  <a:lnTo>
                    <a:pt x="0" y="1874"/>
                  </a:lnTo>
                  <a:lnTo>
                    <a:pt x="0" y="1874"/>
                  </a:lnTo>
                  <a:lnTo>
                    <a:pt x="0" y="1923"/>
                  </a:lnTo>
                  <a:lnTo>
                    <a:pt x="2" y="1970"/>
                  </a:lnTo>
                  <a:lnTo>
                    <a:pt x="5" y="2017"/>
                  </a:lnTo>
                  <a:lnTo>
                    <a:pt x="9" y="2065"/>
                  </a:lnTo>
                  <a:lnTo>
                    <a:pt x="15" y="2112"/>
                  </a:lnTo>
                  <a:lnTo>
                    <a:pt x="21" y="2158"/>
                  </a:lnTo>
                  <a:lnTo>
                    <a:pt x="29" y="2204"/>
                  </a:lnTo>
                  <a:lnTo>
                    <a:pt x="37" y="2250"/>
                  </a:lnTo>
                  <a:lnTo>
                    <a:pt x="47" y="2295"/>
                  </a:lnTo>
                  <a:lnTo>
                    <a:pt x="59" y="2341"/>
                  </a:lnTo>
                  <a:lnTo>
                    <a:pt x="71" y="2385"/>
                  </a:lnTo>
                  <a:lnTo>
                    <a:pt x="85" y="2430"/>
                  </a:lnTo>
                  <a:lnTo>
                    <a:pt x="98" y="2473"/>
                  </a:lnTo>
                  <a:lnTo>
                    <a:pt x="113" y="2517"/>
                  </a:lnTo>
                  <a:lnTo>
                    <a:pt x="130" y="2559"/>
                  </a:lnTo>
                  <a:lnTo>
                    <a:pt x="147" y="2602"/>
                  </a:lnTo>
                  <a:lnTo>
                    <a:pt x="166" y="2643"/>
                  </a:lnTo>
                  <a:lnTo>
                    <a:pt x="186" y="2684"/>
                  </a:lnTo>
                  <a:lnTo>
                    <a:pt x="206" y="2725"/>
                  </a:lnTo>
                  <a:lnTo>
                    <a:pt x="227" y="2765"/>
                  </a:lnTo>
                  <a:lnTo>
                    <a:pt x="249" y="2805"/>
                  </a:lnTo>
                  <a:lnTo>
                    <a:pt x="272" y="2843"/>
                  </a:lnTo>
                  <a:lnTo>
                    <a:pt x="295" y="2882"/>
                  </a:lnTo>
                  <a:lnTo>
                    <a:pt x="320" y="2919"/>
                  </a:lnTo>
                  <a:lnTo>
                    <a:pt x="346" y="2957"/>
                  </a:lnTo>
                  <a:lnTo>
                    <a:pt x="372" y="2993"/>
                  </a:lnTo>
                  <a:lnTo>
                    <a:pt x="400" y="3029"/>
                  </a:lnTo>
                  <a:lnTo>
                    <a:pt x="428" y="3064"/>
                  </a:lnTo>
                  <a:lnTo>
                    <a:pt x="458" y="3099"/>
                  </a:lnTo>
                  <a:lnTo>
                    <a:pt x="488" y="3133"/>
                  </a:lnTo>
                  <a:lnTo>
                    <a:pt x="518" y="3165"/>
                  </a:lnTo>
                  <a:lnTo>
                    <a:pt x="549" y="3197"/>
                  </a:lnTo>
                  <a:lnTo>
                    <a:pt x="582" y="3228"/>
                  </a:lnTo>
                  <a:lnTo>
                    <a:pt x="615" y="3260"/>
                  </a:lnTo>
                  <a:lnTo>
                    <a:pt x="649" y="3290"/>
                  </a:lnTo>
                  <a:lnTo>
                    <a:pt x="683" y="3318"/>
                  </a:lnTo>
                  <a:lnTo>
                    <a:pt x="717" y="3347"/>
                  </a:lnTo>
                  <a:lnTo>
                    <a:pt x="754" y="3374"/>
                  </a:lnTo>
                  <a:lnTo>
                    <a:pt x="790" y="3400"/>
                  </a:lnTo>
                  <a:lnTo>
                    <a:pt x="827" y="3427"/>
                  </a:lnTo>
                  <a:lnTo>
                    <a:pt x="864" y="3451"/>
                  </a:lnTo>
                  <a:lnTo>
                    <a:pt x="903" y="3475"/>
                  </a:lnTo>
                  <a:lnTo>
                    <a:pt x="942" y="3499"/>
                  </a:lnTo>
                  <a:lnTo>
                    <a:pt x="981" y="3520"/>
                  </a:lnTo>
                  <a:lnTo>
                    <a:pt x="1021" y="3542"/>
                  </a:lnTo>
                  <a:lnTo>
                    <a:pt x="1062" y="3562"/>
                  </a:lnTo>
                  <a:lnTo>
                    <a:pt x="1104" y="3581"/>
                  </a:lnTo>
                  <a:lnTo>
                    <a:pt x="1146" y="3600"/>
                  </a:lnTo>
                  <a:lnTo>
                    <a:pt x="1187" y="3617"/>
                  </a:lnTo>
                  <a:lnTo>
                    <a:pt x="1231" y="3633"/>
                  </a:lnTo>
                  <a:lnTo>
                    <a:pt x="1273" y="3648"/>
                  </a:lnTo>
                  <a:lnTo>
                    <a:pt x="1318" y="3663"/>
                  </a:lnTo>
                  <a:lnTo>
                    <a:pt x="1361" y="3676"/>
                  </a:lnTo>
                  <a:lnTo>
                    <a:pt x="1406" y="3688"/>
                  </a:lnTo>
                  <a:lnTo>
                    <a:pt x="1451" y="3699"/>
                  </a:lnTo>
                  <a:lnTo>
                    <a:pt x="1496" y="3709"/>
                  </a:lnTo>
                  <a:lnTo>
                    <a:pt x="1542" y="3718"/>
                  </a:lnTo>
                  <a:lnTo>
                    <a:pt x="1588" y="3726"/>
                  </a:lnTo>
                  <a:lnTo>
                    <a:pt x="1635" y="3733"/>
                  </a:lnTo>
                  <a:lnTo>
                    <a:pt x="1681" y="3738"/>
                  </a:lnTo>
                  <a:lnTo>
                    <a:pt x="1729" y="3742"/>
                  </a:lnTo>
                  <a:lnTo>
                    <a:pt x="1776" y="3746"/>
                  </a:lnTo>
                  <a:lnTo>
                    <a:pt x="1825" y="3747"/>
                  </a:lnTo>
                  <a:lnTo>
                    <a:pt x="1872" y="3748"/>
                  </a:lnTo>
                  <a:lnTo>
                    <a:pt x="9552" y="3748"/>
                  </a:lnTo>
                  <a:lnTo>
                    <a:pt x="9552"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7" name="Rechteck 66">
              <a:extLst>
                <a:ext uri="{FF2B5EF4-FFF2-40B4-BE49-F238E27FC236}">
                  <a16:creationId xmlns:a16="http://schemas.microsoft.com/office/drawing/2014/main" id="{8BA5C25D-8B04-E449-8398-ED746F8F13F8}"/>
                </a:ext>
              </a:extLst>
            </p:cNvPr>
            <p:cNvSpPr>
              <a:spLocks noChangeArrowheads="1"/>
            </p:cNvSpPr>
            <p:nvPr userDrawn="1"/>
          </p:nvSpPr>
          <p:spPr bwMode="auto">
            <a:xfrm>
              <a:off x="6749285" y="381000"/>
              <a:ext cx="3200400" cy="1013737"/>
            </a:xfrm>
            <a:prstGeom prst="rect">
              <a:avLst/>
            </a:pr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8" name="Freihandform 5">
              <a:extLst>
                <a:ext uri="{FF2B5EF4-FFF2-40B4-BE49-F238E27FC236}">
                  <a16:creationId xmlns:a16="http://schemas.microsoft.com/office/drawing/2014/main" id="{7A850F63-58A8-914F-B36B-53BD94BEEFE7}"/>
                </a:ext>
              </a:extLst>
            </p:cNvPr>
            <p:cNvSpPr>
              <a:spLocks/>
            </p:cNvSpPr>
            <p:nvPr userDrawn="1"/>
          </p:nvSpPr>
          <p:spPr bwMode="auto">
            <a:xfrm rot="10800000">
              <a:off x="962529" y="3328995"/>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9" name="Rechteck 6">
              <a:extLst>
                <a:ext uri="{FF2B5EF4-FFF2-40B4-BE49-F238E27FC236}">
                  <a16:creationId xmlns:a16="http://schemas.microsoft.com/office/drawing/2014/main" id="{4ABF5809-C05D-9E41-8FD3-CBFCBD7D43BF}"/>
                </a:ext>
              </a:extLst>
            </p:cNvPr>
            <p:cNvSpPr>
              <a:spLocks noChangeArrowheads="1"/>
            </p:cNvSpPr>
            <p:nvPr userDrawn="1"/>
          </p:nvSpPr>
          <p:spPr bwMode="auto">
            <a:xfrm>
              <a:off x="3629528" y="5265531"/>
              <a:ext cx="3200400" cy="1013737"/>
            </a:xfrm>
            <a:prstGeom prst="rect">
              <a:avLst/>
            </a:pr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grpSp>
      <p:sp>
        <p:nvSpPr>
          <p:cNvPr id="26" name="Textplatzhalter 25">
            <a:extLst>
              <a:ext uri="{FF2B5EF4-FFF2-40B4-BE49-F238E27FC236}">
                <a16:creationId xmlns:a16="http://schemas.microsoft.com/office/drawing/2014/main" id="{B5DB475C-570C-0741-AE08-FF2AC73C4D96}"/>
              </a:ext>
            </a:extLst>
          </p:cNvPr>
          <p:cNvSpPr>
            <a:spLocks noGrp="1"/>
          </p:cNvSpPr>
          <p:nvPr>
            <p:ph type="body" sz="quarter" idx="10"/>
          </p:nvPr>
        </p:nvSpPr>
        <p:spPr>
          <a:xfrm>
            <a:off x="1977148" y="455678"/>
            <a:ext cx="1532496" cy="247222"/>
          </a:xfrm>
        </p:spPr>
        <p:txBody>
          <a:bodyPr rtlCol="0">
            <a:noAutofit/>
          </a:bodyPr>
          <a:lstStyle>
            <a:lvl1pPr marL="0" indent="0" algn="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1" name="Textplatzhalter 30">
            <a:extLst>
              <a:ext uri="{FF2B5EF4-FFF2-40B4-BE49-F238E27FC236}">
                <a16:creationId xmlns:a16="http://schemas.microsoft.com/office/drawing/2014/main" id="{A7976A92-7A4D-E44C-A0BC-00D844E5DC2D}"/>
              </a:ext>
            </a:extLst>
          </p:cNvPr>
          <p:cNvSpPr>
            <a:spLocks noGrp="1"/>
          </p:cNvSpPr>
          <p:nvPr>
            <p:ph type="body" sz="quarter" idx="11"/>
          </p:nvPr>
        </p:nvSpPr>
        <p:spPr>
          <a:xfrm>
            <a:off x="1981200" y="703540"/>
            <a:ext cx="1528444" cy="613405"/>
          </a:xfrm>
          <a:effectLst>
            <a:outerShdw blurRad="63500" dist="38100" dir="2700000" algn="tl" rotWithShape="0">
              <a:prstClr val="black">
                <a:alpha val="50000"/>
              </a:prstClr>
            </a:outerShdw>
          </a:effectLst>
        </p:spPr>
        <p:txBody>
          <a:bodyPr rtlCol="0">
            <a:noAutofit/>
          </a:bodyPr>
          <a:lstStyle>
            <a:lvl1pPr marL="0" indent="0" algn="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2" name="Textplatzhalter 25">
            <a:extLst>
              <a:ext uri="{FF2B5EF4-FFF2-40B4-BE49-F238E27FC236}">
                <a16:creationId xmlns:a16="http://schemas.microsoft.com/office/drawing/2014/main" id="{6A05A9C5-0E13-B84C-99F1-55C3654E2A5E}"/>
              </a:ext>
            </a:extLst>
          </p:cNvPr>
          <p:cNvSpPr>
            <a:spLocks noGrp="1"/>
          </p:cNvSpPr>
          <p:nvPr>
            <p:ph type="body" sz="quarter" idx="12"/>
          </p:nvPr>
        </p:nvSpPr>
        <p:spPr>
          <a:xfrm>
            <a:off x="3787475" y="45567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3" name="Textplatzhalter 30">
            <a:extLst>
              <a:ext uri="{FF2B5EF4-FFF2-40B4-BE49-F238E27FC236}">
                <a16:creationId xmlns:a16="http://schemas.microsoft.com/office/drawing/2014/main" id="{1DBB0CF0-A1A4-CE4D-A441-A9BE0438D880}"/>
              </a:ext>
            </a:extLst>
          </p:cNvPr>
          <p:cNvSpPr>
            <a:spLocks noGrp="1"/>
          </p:cNvSpPr>
          <p:nvPr>
            <p:ph type="body" sz="quarter" idx="13"/>
          </p:nvPr>
        </p:nvSpPr>
        <p:spPr>
          <a:xfrm>
            <a:off x="3791527" y="703540"/>
            <a:ext cx="2800166"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4" name="Textplatzhalter 25">
            <a:extLst>
              <a:ext uri="{FF2B5EF4-FFF2-40B4-BE49-F238E27FC236}">
                <a16:creationId xmlns:a16="http://schemas.microsoft.com/office/drawing/2014/main" id="{EB140318-B0A5-5541-9A49-E4C65AD70FD9}"/>
              </a:ext>
            </a:extLst>
          </p:cNvPr>
          <p:cNvSpPr>
            <a:spLocks noGrp="1"/>
          </p:cNvSpPr>
          <p:nvPr>
            <p:ph type="body" sz="quarter" idx="14"/>
          </p:nvPr>
        </p:nvSpPr>
        <p:spPr>
          <a:xfrm>
            <a:off x="6937075" y="45567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5" name="Textplatzhalter 30">
            <a:extLst>
              <a:ext uri="{FF2B5EF4-FFF2-40B4-BE49-F238E27FC236}">
                <a16:creationId xmlns:a16="http://schemas.microsoft.com/office/drawing/2014/main" id="{8DB73B70-08EE-414C-ADF5-DF5B276D361D}"/>
              </a:ext>
            </a:extLst>
          </p:cNvPr>
          <p:cNvSpPr>
            <a:spLocks noGrp="1"/>
          </p:cNvSpPr>
          <p:nvPr>
            <p:ph type="body" sz="quarter" idx="15"/>
          </p:nvPr>
        </p:nvSpPr>
        <p:spPr>
          <a:xfrm>
            <a:off x="6941126" y="703540"/>
            <a:ext cx="2796115"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6" name="Textplatzhalter 25">
            <a:extLst>
              <a:ext uri="{FF2B5EF4-FFF2-40B4-BE49-F238E27FC236}">
                <a16:creationId xmlns:a16="http://schemas.microsoft.com/office/drawing/2014/main" id="{BEE9AEBC-8DC2-2D48-B210-63E837706E1A}"/>
              </a:ext>
            </a:extLst>
          </p:cNvPr>
          <p:cNvSpPr>
            <a:spLocks noGrp="1"/>
          </p:cNvSpPr>
          <p:nvPr>
            <p:ph type="body" sz="quarter" idx="16"/>
          </p:nvPr>
        </p:nvSpPr>
        <p:spPr>
          <a:xfrm>
            <a:off x="10014963" y="738933"/>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7" name="Textplatzhalter 30">
            <a:extLst>
              <a:ext uri="{FF2B5EF4-FFF2-40B4-BE49-F238E27FC236}">
                <a16:creationId xmlns:a16="http://schemas.microsoft.com/office/drawing/2014/main" id="{76410E08-BB9A-F847-909A-BCAAF79CF27F}"/>
              </a:ext>
            </a:extLst>
          </p:cNvPr>
          <p:cNvSpPr>
            <a:spLocks noGrp="1"/>
          </p:cNvSpPr>
          <p:nvPr>
            <p:ph type="body" sz="quarter" idx="17"/>
          </p:nvPr>
        </p:nvSpPr>
        <p:spPr>
          <a:xfrm>
            <a:off x="10019015" y="986795"/>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9" name="Textplatzhalter 25">
            <a:extLst>
              <a:ext uri="{FF2B5EF4-FFF2-40B4-BE49-F238E27FC236}">
                <a16:creationId xmlns:a16="http://schemas.microsoft.com/office/drawing/2014/main" id="{690BF716-5243-B247-A3A7-86186B18CC54}"/>
              </a:ext>
            </a:extLst>
          </p:cNvPr>
          <p:cNvSpPr>
            <a:spLocks noGrp="1"/>
          </p:cNvSpPr>
          <p:nvPr>
            <p:ph type="body" sz="quarter" idx="18"/>
          </p:nvPr>
        </p:nvSpPr>
        <p:spPr>
          <a:xfrm>
            <a:off x="9979947" y="1782845"/>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0" name="Textplatzhalter 30">
            <a:extLst>
              <a:ext uri="{FF2B5EF4-FFF2-40B4-BE49-F238E27FC236}">
                <a16:creationId xmlns:a16="http://schemas.microsoft.com/office/drawing/2014/main" id="{8C5EE851-3E5C-3F4D-9420-2ABCC1A44242}"/>
              </a:ext>
            </a:extLst>
          </p:cNvPr>
          <p:cNvSpPr>
            <a:spLocks noGrp="1"/>
          </p:cNvSpPr>
          <p:nvPr>
            <p:ph type="body" sz="quarter" idx="19"/>
          </p:nvPr>
        </p:nvSpPr>
        <p:spPr>
          <a:xfrm>
            <a:off x="9983999" y="2030707"/>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1" name="Textplatzhalter 25">
            <a:extLst>
              <a:ext uri="{FF2B5EF4-FFF2-40B4-BE49-F238E27FC236}">
                <a16:creationId xmlns:a16="http://schemas.microsoft.com/office/drawing/2014/main" id="{2186EDF5-C869-EA41-9C4E-6E82C7A91B22}"/>
              </a:ext>
            </a:extLst>
          </p:cNvPr>
          <p:cNvSpPr>
            <a:spLocks noGrp="1"/>
          </p:cNvSpPr>
          <p:nvPr>
            <p:ph type="body" sz="quarter" idx="20"/>
          </p:nvPr>
        </p:nvSpPr>
        <p:spPr>
          <a:xfrm>
            <a:off x="7616943" y="2078738"/>
            <a:ext cx="21126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2" name="Textplatzhalter 30">
            <a:extLst>
              <a:ext uri="{FF2B5EF4-FFF2-40B4-BE49-F238E27FC236}">
                <a16:creationId xmlns:a16="http://schemas.microsoft.com/office/drawing/2014/main" id="{67D1694C-F69E-BE44-B95E-57E013014EEA}"/>
              </a:ext>
            </a:extLst>
          </p:cNvPr>
          <p:cNvSpPr>
            <a:spLocks noGrp="1"/>
          </p:cNvSpPr>
          <p:nvPr>
            <p:ph type="body" sz="quarter" idx="21"/>
          </p:nvPr>
        </p:nvSpPr>
        <p:spPr>
          <a:xfrm>
            <a:off x="7620000" y="2326600"/>
            <a:ext cx="2109621"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3" name="Textplatzhalter 25">
            <a:extLst>
              <a:ext uri="{FF2B5EF4-FFF2-40B4-BE49-F238E27FC236}">
                <a16:creationId xmlns:a16="http://schemas.microsoft.com/office/drawing/2014/main" id="{42D28A37-B695-C344-A64D-FC45297DADFA}"/>
              </a:ext>
            </a:extLst>
          </p:cNvPr>
          <p:cNvSpPr>
            <a:spLocks noGrp="1"/>
          </p:cNvSpPr>
          <p:nvPr>
            <p:ph type="body" sz="quarter" idx="22"/>
          </p:nvPr>
        </p:nvSpPr>
        <p:spPr>
          <a:xfrm>
            <a:off x="5067674" y="2078738"/>
            <a:ext cx="2337641"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4" name="Textplatzhalter 30">
            <a:extLst>
              <a:ext uri="{FF2B5EF4-FFF2-40B4-BE49-F238E27FC236}">
                <a16:creationId xmlns:a16="http://schemas.microsoft.com/office/drawing/2014/main" id="{6CE9677C-98EC-AB4A-8701-5D92C2D7A54F}"/>
              </a:ext>
            </a:extLst>
          </p:cNvPr>
          <p:cNvSpPr>
            <a:spLocks noGrp="1"/>
          </p:cNvSpPr>
          <p:nvPr>
            <p:ph type="body" sz="quarter" idx="23"/>
          </p:nvPr>
        </p:nvSpPr>
        <p:spPr>
          <a:xfrm>
            <a:off x="5071726" y="2326600"/>
            <a:ext cx="2337641"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5" name="Textplatzhalter 25">
            <a:extLst>
              <a:ext uri="{FF2B5EF4-FFF2-40B4-BE49-F238E27FC236}">
                <a16:creationId xmlns:a16="http://schemas.microsoft.com/office/drawing/2014/main" id="{B3D23E3D-796F-D34B-9210-9174D150D575}"/>
              </a:ext>
            </a:extLst>
          </p:cNvPr>
          <p:cNvSpPr>
            <a:spLocks noGrp="1"/>
          </p:cNvSpPr>
          <p:nvPr>
            <p:ph type="body" sz="quarter" idx="24"/>
          </p:nvPr>
        </p:nvSpPr>
        <p:spPr>
          <a:xfrm>
            <a:off x="2406244" y="2078738"/>
            <a:ext cx="208953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6" name="Textplatzhalter 30">
            <a:extLst>
              <a:ext uri="{FF2B5EF4-FFF2-40B4-BE49-F238E27FC236}">
                <a16:creationId xmlns:a16="http://schemas.microsoft.com/office/drawing/2014/main" id="{671AE421-0AC3-DC4A-AC91-E75C8CED10C0}"/>
              </a:ext>
            </a:extLst>
          </p:cNvPr>
          <p:cNvSpPr>
            <a:spLocks noGrp="1"/>
          </p:cNvSpPr>
          <p:nvPr>
            <p:ph type="body" sz="quarter" idx="25"/>
          </p:nvPr>
        </p:nvSpPr>
        <p:spPr>
          <a:xfrm>
            <a:off x="2409287" y="2326600"/>
            <a:ext cx="2086513"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7" name="Textplatzhalter 25">
            <a:extLst>
              <a:ext uri="{FF2B5EF4-FFF2-40B4-BE49-F238E27FC236}">
                <a16:creationId xmlns:a16="http://schemas.microsoft.com/office/drawing/2014/main" id="{3DC2A67C-BA03-7041-B79A-28B23C472623}"/>
              </a:ext>
            </a:extLst>
          </p:cNvPr>
          <p:cNvSpPr>
            <a:spLocks noGrp="1"/>
          </p:cNvSpPr>
          <p:nvPr>
            <p:ph type="body" sz="quarter" idx="26"/>
          </p:nvPr>
        </p:nvSpPr>
        <p:spPr>
          <a:xfrm>
            <a:off x="1178804" y="2294000"/>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8" name="Textplatzhalter 30">
            <a:extLst>
              <a:ext uri="{FF2B5EF4-FFF2-40B4-BE49-F238E27FC236}">
                <a16:creationId xmlns:a16="http://schemas.microsoft.com/office/drawing/2014/main" id="{87C1FA06-5702-0E4B-AC29-450C9B469022}"/>
              </a:ext>
            </a:extLst>
          </p:cNvPr>
          <p:cNvSpPr>
            <a:spLocks noGrp="1"/>
          </p:cNvSpPr>
          <p:nvPr>
            <p:ph type="body" sz="quarter" idx="27"/>
          </p:nvPr>
        </p:nvSpPr>
        <p:spPr>
          <a:xfrm>
            <a:off x="1182856" y="2541862"/>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9" name="Textplatzhalter 25">
            <a:extLst>
              <a:ext uri="{FF2B5EF4-FFF2-40B4-BE49-F238E27FC236}">
                <a16:creationId xmlns:a16="http://schemas.microsoft.com/office/drawing/2014/main" id="{A6172F7F-D625-B848-A23D-AC74258C5F22}"/>
              </a:ext>
            </a:extLst>
          </p:cNvPr>
          <p:cNvSpPr>
            <a:spLocks noGrp="1"/>
          </p:cNvSpPr>
          <p:nvPr>
            <p:ph type="body" sz="quarter" idx="28"/>
          </p:nvPr>
        </p:nvSpPr>
        <p:spPr>
          <a:xfrm>
            <a:off x="1140294" y="3440159"/>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0" name="Textplatzhalter 30">
            <a:extLst>
              <a:ext uri="{FF2B5EF4-FFF2-40B4-BE49-F238E27FC236}">
                <a16:creationId xmlns:a16="http://schemas.microsoft.com/office/drawing/2014/main" id="{74349B84-A38B-384C-BE16-7B18D3172545}"/>
              </a:ext>
            </a:extLst>
          </p:cNvPr>
          <p:cNvSpPr>
            <a:spLocks noGrp="1"/>
          </p:cNvSpPr>
          <p:nvPr>
            <p:ph type="body" sz="quarter" idx="29"/>
          </p:nvPr>
        </p:nvSpPr>
        <p:spPr>
          <a:xfrm>
            <a:off x="1144346" y="3688021"/>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1" name="Textplatzhalter 25">
            <a:extLst>
              <a:ext uri="{FF2B5EF4-FFF2-40B4-BE49-F238E27FC236}">
                <a16:creationId xmlns:a16="http://schemas.microsoft.com/office/drawing/2014/main" id="{53464D34-16AF-CF4B-9413-5A7E59930ED5}"/>
              </a:ext>
            </a:extLst>
          </p:cNvPr>
          <p:cNvSpPr>
            <a:spLocks noGrp="1"/>
          </p:cNvSpPr>
          <p:nvPr>
            <p:ph type="body" sz="quarter" idx="30"/>
          </p:nvPr>
        </p:nvSpPr>
        <p:spPr>
          <a:xfrm>
            <a:off x="5071726" y="3709418"/>
            <a:ext cx="1870430"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2" name="Textplatzhalter 30">
            <a:extLst>
              <a:ext uri="{FF2B5EF4-FFF2-40B4-BE49-F238E27FC236}">
                <a16:creationId xmlns:a16="http://schemas.microsoft.com/office/drawing/2014/main" id="{5C00727B-E1E9-C145-9A5F-06352EAAF8AC}"/>
              </a:ext>
            </a:extLst>
          </p:cNvPr>
          <p:cNvSpPr>
            <a:spLocks noGrp="1"/>
          </p:cNvSpPr>
          <p:nvPr>
            <p:ph type="body" sz="quarter" idx="31"/>
          </p:nvPr>
        </p:nvSpPr>
        <p:spPr>
          <a:xfrm>
            <a:off x="5075778" y="3957280"/>
            <a:ext cx="1870430"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3" name="Textplatzhalter 25">
            <a:extLst>
              <a:ext uri="{FF2B5EF4-FFF2-40B4-BE49-F238E27FC236}">
                <a16:creationId xmlns:a16="http://schemas.microsoft.com/office/drawing/2014/main" id="{8BA549E7-AC75-AA41-A620-092D507C1BCB}"/>
              </a:ext>
            </a:extLst>
          </p:cNvPr>
          <p:cNvSpPr>
            <a:spLocks noGrp="1"/>
          </p:cNvSpPr>
          <p:nvPr>
            <p:ph type="body" sz="quarter" idx="32"/>
          </p:nvPr>
        </p:nvSpPr>
        <p:spPr>
          <a:xfrm>
            <a:off x="2412345" y="3709418"/>
            <a:ext cx="19987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4" name="Textplatzhalter 30">
            <a:extLst>
              <a:ext uri="{FF2B5EF4-FFF2-40B4-BE49-F238E27FC236}">
                <a16:creationId xmlns:a16="http://schemas.microsoft.com/office/drawing/2014/main" id="{901D0D0F-2057-274E-9334-0BDFDD8975A0}"/>
              </a:ext>
            </a:extLst>
          </p:cNvPr>
          <p:cNvSpPr>
            <a:spLocks noGrp="1"/>
          </p:cNvSpPr>
          <p:nvPr>
            <p:ph type="body" sz="quarter" idx="33"/>
          </p:nvPr>
        </p:nvSpPr>
        <p:spPr>
          <a:xfrm>
            <a:off x="2416397" y="3957280"/>
            <a:ext cx="1998777"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5" name="Textplatzhalter 25">
            <a:extLst>
              <a:ext uri="{FF2B5EF4-FFF2-40B4-BE49-F238E27FC236}">
                <a16:creationId xmlns:a16="http://schemas.microsoft.com/office/drawing/2014/main" id="{98088848-43C5-0748-A068-E561874340BF}"/>
              </a:ext>
            </a:extLst>
          </p:cNvPr>
          <p:cNvSpPr>
            <a:spLocks noGrp="1"/>
          </p:cNvSpPr>
          <p:nvPr>
            <p:ph type="body" sz="quarter" idx="34"/>
          </p:nvPr>
        </p:nvSpPr>
        <p:spPr>
          <a:xfrm>
            <a:off x="7647285" y="3709418"/>
            <a:ext cx="19987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6" name="Textplatzhalter 30">
            <a:extLst>
              <a:ext uri="{FF2B5EF4-FFF2-40B4-BE49-F238E27FC236}">
                <a16:creationId xmlns:a16="http://schemas.microsoft.com/office/drawing/2014/main" id="{AFB6D5F1-CFF2-AE41-A794-3DA200E188AC}"/>
              </a:ext>
            </a:extLst>
          </p:cNvPr>
          <p:cNvSpPr>
            <a:spLocks noGrp="1"/>
          </p:cNvSpPr>
          <p:nvPr>
            <p:ph type="body" sz="quarter" idx="35"/>
          </p:nvPr>
        </p:nvSpPr>
        <p:spPr>
          <a:xfrm>
            <a:off x="7651337" y="3957280"/>
            <a:ext cx="1998777"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7" name="Textplatzhalter 25">
            <a:extLst>
              <a:ext uri="{FF2B5EF4-FFF2-40B4-BE49-F238E27FC236}">
                <a16:creationId xmlns:a16="http://schemas.microsoft.com/office/drawing/2014/main" id="{C23503DA-BAB3-E142-96D4-E1C5DED1BBC1}"/>
              </a:ext>
            </a:extLst>
          </p:cNvPr>
          <p:cNvSpPr>
            <a:spLocks noGrp="1"/>
          </p:cNvSpPr>
          <p:nvPr>
            <p:ph type="body" sz="quarter" idx="36"/>
          </p:nvPr>
        </p:nvSpPr>
        <p:spPr>
          <a:xfrm>
            <a:off x="9983999" y="4015533"/>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8" name="Textplatzhalter 30">
            <a:extLst>
              <a:ext uri="{FF2B5EF4-FFF2-40B4-BE49-F238E27FC236}">
                <a16:creationId xmlns:a16="http://schemas.microsoft.com/office/drawing/2014/main" id="{A18AF3A6-012F-E946-82A7-FC28273D995A}"/>
              </a:ext>
            </a:extLst>
          </p:cNvPr>
          <p:cNvSpPr>
            <a:spLocks noGrp="1"/>
          </p:cNvSpPr>
          <p:nvPr>
            <p:ph type="body" sz="quarter" idx="37"/>
          </p:nvPr>
        </p:nvSpPr>
        <p:spPr>
          <a:xfrm>
            <a:off x="9988051" y="4263395"/>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9" name="Textplatzhalter 25">
            <a:extLst>
              <a:ext uri="{FF2B5EF4-FFF2-40B4-BE49-F238E27FC236}">
                <a16:creationId xmlns:a16="http://schemas.microsoft.com/office/drawing/2014/main" id="{6EB289C5-6287-B044-AD9B-A01310746A58}"/>
              </a:ext>
            </a:extLst>
          </p:cNvPr>
          <p:cNvSpPr>
            <a:spLocks noGrp="1"/>
          </p:cNvSpPr>
          <p:nvPr>
            <p:ph type="body" sz="quarter" idx="38"/>
          </p:nvPr>
        </p:nvSpPr>
        <p:spPr>
          <a:xfrm>
            <a:off x="10009974" y="5052440"/>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0" name="Textplatzhalter 30">
            <a:extLst>
              <a:ext uri="{FF2B5EF4-FFF2-40B4-BE49-F238E27FC236}">
                <a16:creationId xmlns:a16="http://schemas.microsoft.com/office/drawing/2014/main" id="{7C7E16A3-1EBC-754A-BB7B-D239BF5C6F96}"/>
              </a:ext>
            </a:extLst>
          </p:cNvPr>
          <p:cNvSpPr>
            <a:spLocks noGrp="1"/>
          </p:cNvSpPr>
          <p:nvPr>
            <p:ph type="body" sz="quarter" idx="39"/>
          </p:nvPr>
        </p:nvSpPr>
        <p:spPr>
          <a:xfrm>
            <a:off x="10014026" y="5300302"/>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1" name="Textplatzhalter 25">
            <a:extLst>
              <a:ext uri="{FF2B5EF4-FFF2-40B4-BE49-F238E27FC236}">
                <a16:creationId xmlns:a16="http://schemas.microsoft.com/office/drawing/2014/main" id="{4E9BA4E9-F591-2544-A097-62D6A482E90A}"/>
              </a:ext>
            </a:extLst>
          </p:cNvPr>
          <p:cNvSpPr>
            <a:spLocks noGrp="1"/>
          </p:cNvSpPr>
          <p:nvPr>
            <p:ph type="body" sz="quarter" idx="40"/>
          </p:nvPr>
        </p:nvSpPr>
        <p:spPr>
          <a:xfrm>
            <a:off x="3790015" y="534009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2" name="Textplatzhalter 30">
            <a:extLst>
              <a:ext uri="{FF2B5EF4-FFF2-40B4-BE49-F238E27FC236}">
                <a16:creationId xmlns:a16="http://schemas.microsoft.com/office/drawing/2014/main" id="{2CD3D6A6-31C4-1441-9451-8FFF3E8124A0}"/>
              </a:ext>
            </a:extLst>
          </p:cNvPr>
          <p:cNvSpPr>
            <a:spLocks noGrp="1"/>
          </p:cNvSpPr>
          <p:nvPr>
            <p:ph type="body" sz="quarter" idx="41"/>
          </p:nvPr>
        </p:nvSpPr>
        <p:spPr>
          <a:xfrm>
            <a:off x="3794066" y="5587960"/>
            <a:ext cx="2796115"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3" name="Textplatzhalter 25">
            <a:extLst>
              <a:ext uri="{FF2B5EF4-FFF2-40B4-BE49-F238E27FC236}">
                <a16:creationId xmlns:a16="http://schemas.microsoft.com/office/drawing/2014/main" id="{16305EA5-7C89-1745-8ABF-DC5EDA1285C9}"/>
              </a:ext>
            </a:extLst>
          </p:cNvPr>
          <p:cNvSpPr>
            <a:spLocks noGrp="1"/>
          </p:cNvSpPr>
          <p:nvPr>
            <p:ph type="body" sz="quarter" idx="42"/>
          </p:nvPr>
        </p:nvSpPr>
        <p:spPr>
          <a:xfrm>
            <a:off x="6942155" y="534009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4" name="Textplatzhalter 30">
            <a:extLst>
              <a:ext uri="{FF2B5EF4-FFF2-40B4-BE49-F238E27FC236}">
                <a16:creationId xmlns:a16="http://schemas.microsoft.com/office/drawing/2014/main" id="{AC65B23F-D2DD-B046-B6AC-7FBDDE5AE36A}"/>
              </a:ext>
            </a:extLst>
          </p:cNvPr>
          <p:cNvSpPr>
            <a:spLocks noGrp="1"/>
          </p:cNvSpPr>
          <p:nvPr>
            <p:ph type="body" sz="quarter" idx="43"/>
          </p:nvPr>
        </p:nvSpPr>
        <p:spPr>
          <a:xfrm>
            <a:off x="6946207" y="5587960"/>
            <a:ext cx="2800166"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5" name="Textplatzhalter 25">
            <a:extLst>
              <a:ext uri="{FF2B5EF4-FFF2-40B4-BE49-F238E27FC236}">
                <a16:creationId xmlns:a16="http://schemas.microsoft.com/office/drawing/2014/main" id="{6D90CB77-963D-A047-961E-E9FCFF2DC7B6}"/>
              </a:ext>
            </a:extLst>
          </p:cNvPr>
          <p:cNvSpPr>
            <a:spLocks noGrp="1"/>
          </p:cNvSpPr>
          <p:nvPr>
            <p:ph type="body" sz="quarter" idx="44"/>
          </p:nvPr>
        </p:nvSpPr>
        <p:spPr>
          <a:xfrm>
            <a:off x="1977148" y="5340098"/>
            <a:ext cx="1532496" cy="247222"/>
          </a:xfrm>
        </p:spPr>
        <p:txBody>
          <a:bodyPr rtlCol="0">
            <a:noAutofit/>
          </a:bodyPr>
          <a:lstStyle>
            <a:lvl1pPr marL="0" indent="0" algn="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6" name="Textplatzhalter 30">
            <a:extLst>
              <a:ext uri="{FF2B5EF4-FFF2-40B4-BE49-F238E27FC236}">
                <a16:creationId xmlns:a16="http://schemas.microsoft.com/office/drawing/2014/main" id="{48805874-27D7-0C47-824E-243C35891BCC}"/>
              </a:ext>
            </a:extLst>
          </p:cNvPr>
          <p:cNvSpPr>
            <a:spLocks noGrp="1"/>
          </p:cNvSpPr>
          <p:nvPr>
            <p:ph type="body" sz="quarter" idx="45"/>
          </p:nvPr>
        </p:nvSpPr>
        <p:spPr>
          <a:xfrm>
            <a:off x="1981200" y="5587960"/>
            <a:ext cx="1528444" cy="613405"/>
          </a:xfrm>
          <a:effectLst>
            <a:outerShdw blurRad="63500" dist="38100" dir="2700000" algn="tl" rotWithShape="0">
              <a:prstClr val="black">
                <a:alpha val="50000"/>
              </a:prstClr>
            </a:outerShdw>
          </a:effectLst>
        </p:spPr>
        <p:txBody>
          <a:bodyPr rtlCol="0">
            <a:noAutofit/>
          </a:bodyPr>
          <a:lstStyle>
            <a:lvl1pPr marL="0" indent="0" algn="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Tree>
    <p:extLst>
      <p:ext uri="{BB962C8B-B14F-4D97-AF65-F5344CB8AC3E}">
        <p14:creationId xmlns:p14="http://schemas.microsoft.com/office/powerpoint/2010/main" val="596352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Leer">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80631F54-D530-4403-AEE1-BE2233351EE7}"/>
              </a:ext>
            </a:extLst>
          </p:cNvPr>
          <p:cNvSpPr/>
          <p:nvPr/>
        </p:nvSpPr>
        <p:spPr bwMode="auto">
          <a:xfrm>
            <a:off x="0" y="5867400"/>
            <a:ext cx="12192000" cy="571500"/>
          </a:xfrm>
          <a:prstGeom prst="rect">
            <a:avLst/>
          </a:prstGeom>
          <a:gradFill flip="none" rotWithShape="1">
            <a:gsLst>
              <a:gs pos="0">
                <a:schemeClr val="bg1">
                  <a:lumMod val="85000"/>
                </a:scheme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rtl="0"/>
            <a:endParaRPr lang="de-DE" noProof="0"/>
          </a:p>
        </p:txBody>
      </p:sp>
      <p:sp>
        <p:nvSpPr>
          <p:cNvPr id="9" name="Linie 5">
            <a:extLst>
              <a:ext uri="{FF2B5EF4-FFF2-40B4-BE49-F238E27FC236}">
                <a16:creationId xmlns:a16="http://schemas.microsoft.com/office/drawing/2014/main" id="{61B8C521-5D73-45FE-B47A-06AC6E45BD85}"/>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0" name="Linie 6">
            <a:extLst>
              <a:ext uri="{FF2B5EF4-FFF2-40B4-BE49-F238E27FC236}">
                <a16:creationId xmlns:a16="http://schemas.microsoft.com/office/drawing/2014/main" id="{17D6A544-22BA-409A-9884-411C6B4D7BF6}"/>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1" name="Linie 7">
            <a:extLst>
              <a:ext uri="{FF2B5EF4-FFF2-40B4-BE49-F238E27FC236}">
                <a16:creationId xmlns:a16="http://schemas.microsoft.com/office/drawing/2014/main" id="{E440C1BE-D65B-4CF4-BF7A-F36CD7D069C1}"/>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2" name="Freihandform 8">
            <a:extLst>
              <a:ext uri="{FF2B5EF4-FFF2-40B4-BE49-F238E27FC236}">
                <a16:creationId xmlns:a16="http://schemas.microsoft.com/office/drawing/2014/main" id="{E853FC93-62E0-4007-B1D3-D62DAE9BB5D7}"/>
              </a:ext>
            </a:extLst>
          </p:cNvPr>
          <p:cNvSpPr>
            <a:spLocks/>
          </p:cNvSpPr>
          <p:nvPr/>
        </p:nvSpPr>
        <p:spPr bwMode="auto">
          <a:xfrm>
            <a:off x="5088720" y="843566"/>
            <a:ext cx="1007280" cy="2280634"/>
          </a:xfrm>
          <a:custGeom>
            <a:avLst/>
            <a:gdLst/>
            <a:ahLst/>
            <a:cxnLst>
              <a:cxn ang="0">
                <a:pos x="641" y="566"/>
              </a:cxn>
              <a:cxn ang="0">
                <a:pos x="641" y="566"/>
              </a:cxn>
              <a:cxn ang="0">
                <a:pos x="598" y="485"/>
              </a:cxn>
              <a:cxn ang="0">
                <a:pos x="598" y="485"/>
              </a:cxn>
              <a:cxn ang="0">
                <a:pos x="564" y="422"/>
              </a:cxn>
              <a:cxn ang="0">
                <a:pos x="526" y="359"/>
              </a:cxn>
              <a:cxn ang="0">
                <a:pos x="526" y="359"/>
              </a:cxn>
              <a:cxn ang="0">
                <a:pos x="488" y="297"/>
              </a:cxn>
              <a:cxn ang="0">
                <a:pos x="446" y="236"/>
              </a:cxn>
              <a:cxn ang="0">
                <a:pos x="446" y="236"/>
              </a:cxn>
              <a:cxn ang="0">
                <a:pos x="402" y="176"/>
              </a:cxn>
              <a:cxn ang="0">
                <a:pos x="356" y="116"/>
              </a:cxn>
              <a:cxn ang="0">
                <a:pos x="356" y="116"/>
              </a:cxn>
              <a:cxn ang="0">
                <a:pos x="332" y="86"/>
              </a:cxn>
              <a:cxn ang="0">
                <a:pos x="306" y="57"/>
              </a:cxn>
              <a:cxn ang="0">
                <a:pos x="281" y="29"/>
              </a:cxn>
              <a:cxn ang="0">
                <a:pos x="252" y="0"/>
              </a:cxn>
              <a:cxn ang="0">
                <a:pos x="252" y="0"/>
              </a:cxn>
              <a:cxn ang="0">
                <a:pos x="246" y="40"/>
              </a:cxn>
              <a:cxn ang="0">
                <a:pos x="242" y="79"/>
              </a:cxn>
              <a:cxn ang="0">
                <a:pos x="238" y="117"/>
              </a:cxn>
              <a:cxn ang="0">
                <a:pos x="236" y="156"/>
              </a:cxn>
              <a:cxn ang="0">
                <a:pos x="236" y="156"/>
              </a:cxn>
              <a:cxn ang="0">
                <a:pos x="233" y="230"/>
              </a:cxn>
              <a:cxn ang="0">
                <a:pos x="233" y="304"/>
              </a:cxn>
              <a:cxn ang="0">
                <a:pos x="233" y="304"/>
              </a:cxn>
              <a:cxn ang="0">
                <a:pos x="236" y="379"/>
              </a:cxn>
              <a:cxn ang="0">
                <a:pos x="241" y="452"/>
              </a:cxn>
              <a:cxn ang="0">
                <a:pos x="241" y="452"/>
              </a:cxn>
              <a:cxn ang="0">
                <a:pos x="248" y="525"/>
              </a:cxn>
              <a:cxn ang="0">
                <a:pos x="258" y="596"/>
              </a:cxn>
              <a:cxn ang="0">
                <a:pos x="258" y="596"/>
              </a:cxn>
              <a:cxn ang="0">
                <a:pos x="271" y="686"/>
              </a:cxn>
              <a:cxn ang="0">
                <a:pos x="271" y="686"/>
              </a:cxn>
              <a:cxn ang="0">
                <a:pos x="236" y="703"/>
              </a:cxn>
              <a:cxn ang="0">
                <a:pos x="202" y="720"/>
              </a:cxn>
              <a:cxn ang="0">
                <a:pos x="168" y="739"/>
              </a:cxn>
              <a:cxn ang="0">
                <a:pos x="135" y="759"/>
              </a:cxn>
              <a:cxn ang="0">
                <a:pos x="100" y="781"/>
              </a:cxn>
              <a:cxn ang="0">
                <a:pos x="68" y="802"/>
              </a:cxn>
              <a:cxn ang="0">
                <a:pos x="33" y="825"/>
              </a:cxn>
              <a:cxn ang="0">
                <a:pos x="0" y="848"/>
              </a:cxn>
              <a:cxn ang="0">
                <a:pos x="954" y="2160"/>
              </a:cxn>
              <a:cxn ang="0">
                <a:pos x="954" y="537"/>
              </a:cxn>
              <a:cxn ang="0">
                <a:pos x="954" y="537"/>
              </a:cxn>
              <a:cxn ang="0">
                <a:pos x="914" y="539"/>
              </a:cxn>
              <a:cxn ang="0">
                <a:pos x="872" y="540"/>
              </a:cxn>
              <a:cxn ang="0">
                <a:pos x="834" y="542"/>
              </a:cxn>
              <a:cxn ang="0">
                <a:pos x="794" y="545"/>
              </a:cxn>
              <a:cxn ang="0">
                <a:pos x="755" y="549"/>
              </a:cxn>
              <a:cxn ang="0">
                <a:pos x="717" y="553"/>
              </a:cxn>
              <a:cxn ang="0">
                <a:pos x="678" y="559"/>
              </a:cxn>
              <a:cxn ang="0">
                <a:pos x="641" y="566"/>
              </a:cxn>
              <a:cxn ang="0">
                <a:pos x="641" y="566"/>
              </a:cxn>
            </a:cxnLst>
            <a:rect l="0" t="0" r="r" b="b"/>
            <a:pathLst>
              <a:path w="954" h="2160">
                <a:moveTo>
                  <a:pt x="641" y="566"/>
                </a:moveTo>
                <a:lnTo>
                  <a:pt x="641" y="566"/>
                </a:lnTo>
                <a:lnTo>
                  <a:pt x="598" y="485"/>
                </a:lnTo>
                <a:lnTo>
                  <a:pt x="598" y="485"/>
                </a:lnTo>
                <a:lnTo>
                  <a:pt x="564" y="422"/>
                </a:lnTo>
                <a:lnTo>
                  <a:pt x="526" y="359"/>
                </a:lnTo>
                <a:lnTo>
                  <a:pt x="526" y="359"/>
                </a:lnTo>
                <a:lnTo>
                  <a:pt x="488" y="297"/>
                </a:lnTo>
                <a:lnTo>
                  <a:pt x="446" y="236"/>
                </a:lnTo>
                <a:lnTo>
                  <a:pt x="446" y="236"/>
                </a:lnTo>
                <a:lnTo>
                  <a:pt x="402" y="176"/>
                </a:lnTo>
                <a:lnTo>
                  <a:pt x="356" y="116"/>
                </a:lnTo>
                <a:lnTo>
                  <a:pt x="356" y="116"/>
                </a:lnTo>
                <a:lnTo>
                  <a:pt x="332" y="86"/>
                </a:lnTo>
                <a:lnTo>
                  <a:pt x="306" y="57"/>
                </a:lnTo>
                <a:lnTo>
                  <a:pt x="281" y="29"/>
                </a:lnTo>
                <a:lnTo>
                  <a:pt x="252" y="0"/>
                </a:lnTo>
                <a:lnTo>
                  <a:pt x="252" y="0"/>
                </a:lnTo>
                <a:lnTo>
                  <a:pt x="246" y="40"/>
                </a:lnTo>
                <a:lnTo>
                  <a:pt x="242" y="79"/>
                </a:lnTo>
                <a:lnTo>
                  <a:pt x="238" y="117"/>
                </a:lnTo>
                <a:lnTo>
                  <a:pt x="236" y="156"/>
                </a:lnTo>
                <a:lnTo>
                  <a:pt x="236" y="156"/>
                </a:lnTo>
                <a:lnTo>
                  <a:pt x="233" y="230"/>
                </a:lnTo>
                <a:lnTo>
                  <a:pt x="233" y="304"/>
                </a:lnTo>
                <a:lnTo>
                  <a:pt x="233" y="304"/>
                </a:lnTo>
                <a:lnTo>
                  <a:pt x="236" y="379"/>
                </a:lnTo>
                <a:lnTo>
                  <a:pt x="241" y="452"/>
                </a:lnTo>
                <a:lnTo>
                  <a:pt x="241" y="452"/>
                </a:lnTo>
                <a:lnTo>
                  <a:pt x="248" y="525"/>
                </a:lnTo>
                <a:lnTo>
                  <a:pt x="258" y="596"/>
                </a:lnTo>
                <a:lnTo>
                  <a:pt x="258" y="596"/>
                </a:lnTo>
                <a:lnTo>
                  <a:pt x="271" y="686"/>
                </a:lnTo>
                <a:lnTo>
                  <a:pt x="271" y="686"/>
                </a:lnTo>
                <a:lnTo>
                  <a:pt x="236" y="703"/>
                </a:lnTo>
                <a:lnTo>
                  <a:pt x="202" y="720"/>
                </a:lnTo>
                <a:lnTo>
                  <a:pt x="168" y="739"/>
                </a:lnTo>
                <a:lnTo>
                  <a:pt x="135" y="759"/>
                </a:lnTo>
                <a:lnTo>
                  <a:pt x="100" y="781"/>
                </a:lnTo>
                <a:lnTo>
                  <a:pt x="68" y="802"/>
                </a:lnTo>
                <a:lnTo>
                  <a:pt x="33" y="825"/>
                </a:lnTo>
                <a:lnTo>
                  <a:pt x="0" y="848"/>
                </a:lnTo>
                <a:lnTo>
                  <a:pt x="954" y="2160"/>
                </a:lnTo>
                <a:lnTo>
                  <a:pt x="954" y="537"/>
                </a:lnTo>
                <a:lnTo>
                  <a:pt x="954" y="537"/>
                </a:lnTo>
                <a:lnTo>
                  <a:pt x="914" y="539"/>
                </a:lnTo>
                <a:lnTo>
                  <a:pt x="872" y="540"/>
                </a:lnTo>
                <a:lnTo>
                  <a:pt x="834" y="542"/>
                </a:lnTo>
                <a:lnTo>
                  <a:pt x="794" y="545"/>
                </a:lnTo>
                <a:lnTo>
                  <a:pt x="755" y="549"/>
                </a:lnTo>
                <a:lnTo>
                  <a:pt x="717" y="553"/>
                </a:lnTo>
                <a:lnTo>
                  <a:pt x="678" y="559"/>
                </a:lnTo>
                <a:lnTo>
                  <a:pt x="641" y="566"/>
                </a:lnTo>
                <a:lnTo>
                  <a:pt x="641" y="566"/>
                </a:lnTo>
                <a:close/>
              </a:path>
            </a:pathLst>
          </a:custGeom>
          <a:solidFill>
            <a:srgbClr val="FFF200"/>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3" name="Freihandform 9">
            <a:extLst>
              <a:ext uri="{FF2B5EF4-FFF2-40B4-BE49-F238E27FC236}">
                <a16:creationId xmlns:a16="http://schemas.microsoft.com/office/drawing/2014/main" id="{A6727DDE-CBCF-4AFD-AB74-A919724802A8}"/>
              </a:ext>
            </a:extLst>
          </p:cNvPr>
          <p:cNvSpPr>
            <a:spLocks/>
          </p:cNvSpPr>
          <p:nvPr/>
        </p:nvSpPr>
        <p:spPr bwMode="auto">
          <a:xfrm>
            <a:off x="4156406" y="1714642"/>
            <a:ext cx="1939595" cy="1409559"/>
          </a:xfrm>
          <a:custGeom>
            <a:avLst/>
            <a:gdLst/>
            <a:ahLst/>
            <a:cxnLst>
              <a:cxn ang="0">
                <a:pos x="1837" y="1335"/>
              </a:cxn>
              <a:cxn ang="0">
                <a:pos x="883" y="23"/>
              </a:cxn>
              <a:cxn ang="0">
                <a:pos x="883" y="23"/>
              </a:cxn>
              <a:cxn ang="0">
                <a:pos x="850" y="47"/>
              </a:cxn>
              <a:cxn ang="0">
                <a:pos x="819" y="71"/>
              </a:cxn>
              <a:cxn ang="0">
                <a:pos x="788" y="97"/>
              </a:cxn>
              <a:cxn ang="0">
                <a:pos x="757" y="123"/>
              </a:cxn>
              <a:cxn ang="0">
                <a:pos x="729" y="149"/>
              </a:cxn>
              <a:cxn ang="0">
                <a:pos x="700" y="176"/>
              </a:cxn>
              <a:cxn ang="0">
                <a:pos x="673" y="203"/>
              </a:cxn>
              <a:cxn ang="0">
                <a:pos x="646" y="230"/>
              </a:cxn>
              <a:cxn ang="0">
                <a:pos x="646" y="230"/>
              </a:cxn>
              <a:cxn ang="0">
                <a:pos x="564" y="189"/>
              </a:cxn>
              <a:cxn ang="0">
                <a:pos x="564" y="189"/>
              </a:cxn>
              <a:cxn ang="0">
                <a:pos x="499" y="159"/>
              </a:cxn>
              <a:cxn ang="0">
                <a:pos x="499" y="159"/>
              </a:cxn>
              <a:cxn ang="0">
                <a:pos x="433" y="128"/>
              </a:cxn>
              <a:cxn ang="0">
                <a:pos x="433" y="128"/>
              </a:cxn>
              <a:cxn ang="0">
                <a:pos x="364" y="101"/>
              </a:cxn>
              <a:cxn ang="0">
                <a:pos x="296" y="77"/>
              </a:cxn>
              <a:cxn ang="0">
                <a:pos x="296" y="77"/>
              </a:cxn>
              <a:cxn ang="0">
                <a:pos x="224" y="53"/>
              </a:cxn>
              <a:cxn ang="0">
                <a:pos x="151" y="33"/>
              </a:cxn>
              <a:cxn ang="0">
                <a:pos x="151" y="33"/>
              </a:cxn>
              <a:cxn ang="0">
                <a:pos x="115" y="23"/>
              </a:cxn>
              <a:cxn ang="0">
                <a:pos x="77" y="14"/>
              </a:cxn>
              <a:cxn ang="0">
                <a:pos x="38" y="7"/>
              </a:cxn>
              <a:cxn ang="0">
                <a:pos x="0" y="0"/>
              </a:cxn>
              <a:cxn ang="0">
                <a:pos x="0" y="0"/>
              </a:cxn>
              <a:cxn ang="0">
                <a:pos x="17" y="36"/>
              </a:cxn>
              <a:cxn ang="0">
                <a:pos x="37" y="70"/>
              </a:cxn>
              <a:cxn ang="0">
                <a:pos x="57" y="103"/>
              </a:cxn>
              <a:cxn ang="0">
                <a:pos x="77" y="136"/>
              </a:cxn>
              <a:cxn ang="0">
                <a:pos x="77" y="136"/>
              </a:cxn>
              <a:cxn ang="0">
                <a:pos x="118" y="199"/>
              </a:cxn>
              <a:cxn ang="0">
                <a:pos x="163" y="259"/>
              </a:cxn>
              <a:cxn ang="0">
                <a:pos x="163" y="259"/>
              </a:cxn>
              <a:cxn ang="0">
                <a:pos x="208" y="316"/>
              </a:cxn>
              <a:cxn ang="0">
                <a:pos x="256" y="373"/>
              </a:cxn>
              <a:cxn ang="0">
                <a:pos x="256" y="373"/>
              </a:cxn>
              <a:cxn ang="0">
                <a:pos x="304" y="427"/>
              </a:cxn>
              <a:cxn ang="0">
                <a:pos x="304" y="427"/>
              </a:cxn>
              <a:cxn ang="0">
                <a:pos x="353" y="480"/>
              </a:cxn>
              <a:cxn ang="0">
                <a:pos x="353" y="480"/>
              </a:cxn>
              <a:cxn ang="0">
                <a:pos x="417" y="544"/>
              </a:cxn>
              <a:cxn ang="0">
                <a:pos x="417" y="544"/>
              </a:cxn>
              <a:cxn ang="0">
                <a:pos x="400" y="579"/>
              </a:cxn>
              <a:cxn ang="0">
                <a:pos x="383" y="613"/>
              </a:cxn>
              <a:cxn ang="0">
                <a:pos x="366" y="649"/>
              </a:cxn>
              <a:cxn ang="0">
                <a:pos x="350" y="685"/>
              </a:cxn>
              <a:cxn ang="0">
                <a:pos x="336" y="720"/>
              </a:cxn>
              <a:cxn ang="0">
                <a:pos x="320" y="757"/>
              </a:cxn>
              <a:cxn ang="0">
                <a:pos x="307" y="796"/>
              </a:cxn>
              <a:cxn ang="0">
                <a:pos x="294" y="835"/>
              </a:cxn>
              <a:cxn ang="0">
                <a:pos x="1837" y="1335"/>
              </a:cxn>
            </a:cxnLst>
            <a:rect l="0" t="0" r="r" b="b"/>
            <a:pathLst>
              <a:path w="1837" h="1335">
                <a:moveTo>
                  <a:pt x="1837" y="1335"/>
                </a:moveTo>
                <a:lnTo>
                  <a:pt x="883" y="23"/>
                </a:lnTo>
                <a:lnTo>
                  <a:pt x="883" y="23"/>
                </a:lnTo>
                <a:lnTo>
                  <a:pt x="850" y="47"/>
                </a:lnTo>
                <a:lnTo>
                  <a:pt x="819" y="71"/>
                </a:lnTo>
                <a:lnTo>
                  <a:pt x="788" y="97"/>
                </a:lnTo>
                <a:lnTo>
                  <a:pt x="757" y="123"/>
                </a:lnTo>
                <a:lnTo>
                  <a:pt x="729" y="149"/>
                </a:lnTo>
                <a:lnTo>
                  <a:pt x="700" y="176"/>
                </a:lnTo>
                <a:lnTo>
                  <a:pt x="673" y="203"/>
                </a:lnTo>
                <a:lnTo>
                  <a:pt x="646" y="230"/>
                </a:lnTo>
                <a:lnTo>
                  <a:pt x="646" y="230"/>
                </a:lnTo>
                <a:lnTo>
                  <a:pt x="564" y="189"/>
                </a:lnTo>
                <a:lnTo>
                  <a:pt x="564" y="189"/>
                </a:lnTo>
                <a:lnTo>
                  <a:pt x="499" y="159"/>
                </a:lnTo>
                <a:lnTo>
                  <a:pt x="499" y="159"/>
                </a:lnTo>
                <a:lnTo>
                  <a:pt x="433" y="128"/>
                </a:lnTo>
                <a:lnTo>
                  <a:pt x="433" y="128"/>
                </a:lnTo>
                <a:lnTo>
                  <a:pt x="364" y="101"/>
                </a:lnTo>
                <a:lnTo>
                  <a:pt x="296" y="77"/>
                </a:lnTo>
                <a:lnTo>
                  <a:pt x="296" y="77"/>
                </a:lnTo>
                <a:lnTo>
                  <a:pt x="224" y="53"/>
                </a:lnTo>
                <a:lnTo>
                  <a:pt x="151" y="33"/>
                </a:lnTo>
                <a:lnTo>
                  <a:pt x="151" y="33"/>
                </a:lnTo>
                <a:lnTo>
                  <a:pt x="115" y="23"/>
                </a:lnTo>
                <a:lnTo>
                  <a:pt x="77" y="14"/>
                </a:lnTo>
                <a:lnTo>
                  <a:pt x="38" y="7"/>
                </a:lnTo>
                <a:lnTo>
                  <a:pt x="0" y="0"/>
                </a:lnTo>
                <a:lnTo>
                  <a:pt x="0" y="0"/>
                </a:lnTo>
                <a:lnTo>
                  <a:pt x="17" y="36"/>
                </a:lnTo>
                <a:lnTo>
                  <a:pt x="37" y="70"/>
                </a:lnTo>
                <a:lnTo>
                  <a:pt x="57" y="103"/>
                </a:lnTo>
                <a:lnTo>
                  <a:pt x="77" y="136"/>
                </a:lnTo>
                <a:lnTo>
                  <a:pt x="77" y="136"/>
                </a:lnTo>
                <a:lnTo>
                  <a:pt x="118" y="199"/>
                </a:lnTo>
                <a:lnTo>
                  <a:pt x="163" y="259"/>
                </a:lnTo>
                <a:lnTo>
                  <a:pt x="163" y="259"/>
                </a:lnTo>
                <a:lnTo>
                  <a:pt x="208" y="316"/>
                </a:lnTo>
                <a:lnTo>
                  <a:pt x="256" y="373"/>
                </a:lnTo>
                <a:lnTo>
                  <a:pt x="256" y="373"/>
                </a:lnTo>
                <a:lnTo>
                  <a:pt x="304" y="427"/>
                </a:lnTo>
                <a:lnTo>
                  <a:pt x="304" y="427"/>
                </a:lnTo>
                <a:lnTo>
                  <a:pt x="353" y="480"/>
                </a:lnTo>
                <a:lnTo>
                  <a:pt x="353" y="480"/>
                </a:lnTo>
                <a:lnTo>
                  <a:pt x="417" y="544"/>
                </a:lnTo>
                <a:lnTo>
                  <a:pt x="417" y="544"/>
                </a:lnTo>
                <a:lnTo>
                  <a:pt x="400" y="579"/>
                </a:lnTo>
                <a:lnTo>
                  <a:pt x="383" y="613"/>
                </a:lnTo>
                <a:lnTo>
                  <a:pt x="366" y="649"/>
                </a:lnTo>
                <a:lnTo>
                  <a:pt x="350" y="685"/>
                </a:lnTo>
                <a:lnTo>
                  <a:pt x="336" y="720"/>
                </a:lnTo>
                <a:lnTo>
                  <a:pt x="320" y="757"/>
                </a:lnTo>
                <a:lnTo>
                  <a:pt x="307" y="796"/>
                </a:lnTo>
                <a:lnTo>
                  <a:pt x="294" y="835"/>
                </a:lnTo>
                <a:lnTo>
                  <a:pt x="1837" y="1335"/>
                </a:lnTo>
                <a:close/>
              </a:path>
            </a:pathLst>
          </a:custGeom>
          <a:solidFill>
            <a:srgbClr val="8DC63F"/>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4" name="Freihandform 10">
            <a:extLst>
              <a:ext uri="{FF2B5EF4-FFF2-40B4-BE49-F238E27FC236}">
                <a16:creationId xmlns:a16="http://schemas.microsoft.com/office/drawing/2014/main" id="{A50C05C2-C008-4147-8385-88CA1DA4F5EE}"/>
              </a:ext>
            </a:extLst>
          </p:cNvPr>
          <p:cNvSpPr>
            <a:spLocks/>
          </p:cNvSpPr>
          <p:nvPr/>
        </p:nvSpPr>
        <p:spPr bwMode="auto">
          <a:xfrm>
            <a:off x="3697111" y="2596275"/>
            <a:ext cx="2398889" cy="1057961"/>
          </a:xfrm>
          <a:custGeom>
            <a:avLst/>
            <a:gdLst/>
            <a:ahLst/>
            <a:cxnLst>
              <a:cxn ang="0">
                <a:pos x="2272" y="500"/>
              </a:cxn>
              <a:cxn ang="0">
                <a:pos x="729" y="0"/>
              </a:cxn>
              <a:cxn ang="0">
                <a:pos x="729" y="0"/>
              </a:cxn>
              <a:cxn ang="0">
                <a:pos x="716" y="38"/>
              </a:cxn>
              <a:cxn ang="0">
                <a:pos x="706" y="77"/>
              </a:cxn>
              <a:cxn ang="0">
                <a:pos x="695" y="115"/>
              </a:cxn>
              <a:cxn ang="0">
                <a:pos x="686" y="153"/>
              </a:cxn>
              <a:cxn ang="0">
                <a:pos x="678" y="191"/>
              </a:cxn>
              <a:cxn ang="0">
                <a:pos x="671" y="230"/>
              </a:cxn>
              <a:cxn ang="0">
                <a:pos x="665" y="267"/>
              </a:cxn>
              <a:cxn ang="0">
                <a:pos x="659" y="306"/>
              </a:cxn>
              <a:cxn ang="0">
                <a:pos x="659" y="306"/>
              </a:cxn>
              <a:cxn ang="0">
                <a:pos x="569" y="320"/>
              </a:cxn>
              <a:cxn ang="0">
                <a:pos x="569" y="320"/>
              </a:cxn>
              <a:cxn ang="0">
                <a:pos x="498" y="334"/>
              </a:cxn>
              <a:cxn ang="0">
                <a:pos x="498" y="334"/>
              </a:cxn>
              <a:cxn ang="0">
                <a:pos x="426" y="350"/>
              </a:cxn>
              <a:cxn ang="0">
                <a:pos x="426" y="350"/>
              </a:cxn>
              <a:cxn ang="0">
                <a:pos x="356" y="367"/>
              </a:cxn>
              <a:cxn ang="0">
                <a:pos x="285" y="388"/>
              </a:cxn>
              <a:cxn ang="0">
                <a:pos x="285" y="388"/>
              </a:cxn>
              <a:cxn ang="0">
                <a:pos x="213" y="411"/>
              </a:cxn>
              <a:cxn ang="0">
                <a:pos x="143" y="436"/>
              </a:cxn>
              <a:cxn ang="0">
                <a:pos x="143" y="436"/>
              </a:cxn>
              <a:cxn ang="0">
                <a:pos x="107" y="450"/>
              </a:cxn>
              <a:cxn ang="0">
                <a:pos x="71" y="466"/>
              </a:cxn>
              <a:cxn ang="0">
                <a:pos x="36" y="483"/>
              </a:cxn>
              <a:cxn ang="0">
                <a:pos x="0" y="500"/>
              </a:cxn>
              <a:cxn ang="0">
                <a:pos x="0" y="500"/>
              </a:cxn>
              <a:cxn ang="0">
                <a:pos x="36" y="519"/>
              </a:cxn>
              <a:cxn ang="0">
                <a:pos x="71" y="534"/>
              </a:cxn>
              <a:cxn ang="0">
                <a:pos x="107" y="550"/>
              </a:cxn>
              <a:cxn ang="0">
                <a:pos x="143" y="564"/>
              </a:cxn>
              <a:cxn ang="0">
                <a:pos x="143" y="564"/>
              </a:cxn>
              <a:cxn ang="0">
                <a:pos x="213" y="590"/>
              </a:cxn>
              <a:cxn ang="0">
                <a:pos x="285" y="613"/>
              </a:cxn>
              <a:cxn ang="0">
                <a:pos x="285" y="613"/>
              </a:cxn>
              <a:cxn ang="0">
                <a:pos x="356" y="633"/>
              </a:cxn>
              <a:cxn ang="0">
                <a:pos x="426" y="652"/>
              </a:cxn>
              <a:cxn ang="0">
                <a:pos x="426" y="652"/>
              </a:cxn>
              <a:cxn ang="0">
                <a:pos x="498" y="667"/>
              </a:cxn>
              <a:cxn ang="0">
                <a:pos x="498" y="667"/>
              </a:cxn>
              <a:cxn ang="0">
                <a:pos x="569" y="680"/>
              </a:cxn>
              <a:cxn ang="0">
                <a:pos x="569" y="680"/>
              </a:cxn>
              <a:cxn ang="0">
                <a:pos x="659" y="696"/>
              </a:cxn>
              <a:cxn ang="0">
                <a:pos x="659" y="696"/>
              </a:cxn>
              <a:cxn ang="0">
                <a:pos x="665" y="733"/>
              </a:cxn>
              <a:cxn ang="0">
                <a:pos x="671" y="772"/>
              </a:cxn>
              <a:cxn ang="0">
                <a:pos x="678" y="809"/>
              </a:cxn>
              <a:cxn ang="0">
                <a:pos x="686" y="847"/>
              </a:cxn>
              <a:cxn ang="0">
                <a:pos x="695" y="886"/>
              </a:cxn>
              <a:cxn ang="0">
                <a:pos x="706" y="925"/>
              </a:cxn>
              <a:cxn ang="0">
                <a:pos x="716" y="963"/>
              </a:cxn>
              <a:cxn ang="0">
                <a:pos x="729" y="1002"/>
              </a:cxn>
              <a:cxn ang="0">
                <a:pos x="2272" y="500"/>
              </a:cxn>
            </a:cxnLst>
            <a:rect l="0" t="0" r="r" b="b"/>
            <a:pathLst>
              <a:path w="2272" h="1002">
                <a:moveTo>
                  <a:pt x="2272" y="500"/>
                </a:moveTo>
                <a:lnTo>
                  <a:pt x="729" y="0"/>
                </a:lnTo>
                <a:lnTo>
                  <a:pt x="729" y="0"/>
                </a:lnTo>
                <a:lnTo>
                  <a:pt x="716" y="38"/>
                </a:lnTo>
                <a:lnTo>
                  <a:pt x="706" y="77"/>
                </a:lnTo>
                <a:lnTo>
                  <a:pt x="695" y="115"/>
                </a:lnTo>
                <a:lnTo>
                  <a:pt x="686" y="153"/>
                </a:lnTo>
                <a:lnTo>
                  <a:pt x="678" y="191"/>
                </a:lnTo>
                <a:lnTo>
                  <a:pt x="671" y="230"/>
                </a:lnTo>
                <a:lnTo>
                  <a:pt x="665" y="267"/>
                </a:lnTo>
                <a:lnTo>
                  <a:pt x="659" y="306"/>
                </a:lnTo>
                <a:lnTo>
                  <a:pt x="659" y="306"/>
                </a:lnTo>
                <a:lnTo>
                  <a:pt x="569" y="320"/>
                </a:lnTo>
                <a:lnTo>
                  <a:pt x="569" y="320"/>
                </a:lnTo>
                <a:lnTo>
                  <a:pt x="498" y="334"/>
                </a:lnTo>
                <a:lnTo>
                  <a:pt x="498" y="334"/>
                </a:lnTo>
                <a:lnTo>
                  <a:pt x="426" y="350"/>
                </a:lnTo>
                <a:lnTo>
                  <a:pt x="426" y="350"/>
                </a:lnTo>
                <a:lnTo>
                  <a:pt x="356" y="367"/>
                </a:lnTo>
                <a:lnTo>
                  <a:pt x="285" y="388"/>
                </a:lnTo>
                <a:lnTo>
                  <a:pt x="285" y="388"/>
                </a:lnTo>
                <a:lnTo>
                  <a:pt x="213" y="411"/>
                </a:lnTo>
                <a:lnTo>
                  <a:pt x="143" y="436"/>
                </a:lnTo>
                <a:lnTo>
                  <a:pt x="143" y="436"/>
                </a:lnTo>
                <a:lnTo>
                  <a:pt x="107" y="450"/>
                </a:lnTo>
                <a:lnTo>
                  <a:pt x="71" y="466"/>
                </a:lnTo>
                <a:lnTo>
                  <a:pt x="36" y="483"/>
                </a:lnTo>
                <a:lnTo>
                  <a:pt x="0" y="500"/>
                </a:lnTo>
                <a:lnTo>
                  <a:pt x="0" y="500"/>
                </a:lnTo>
                <a:lnTo>
                  <a:pt x="36" y="519"/>
                </a:lnTo>
                <a:lnTo>
                  <a:pt x="71" y="534"/>
                </a:lnTo>
                <a:lnTo>
                  <a:pt x="107" y="550"/>
                </a:lnTo>
                <a:lnTo>
                  <a:pt x="143" y="564"/>
                </a:lnTo>
                <a:lnTo>
                  <a:pt x="143" y="564"/>
                </a:lnTo>
                <a:lnTo>
                  <a:pt x="213" y="590"/>
                </a:lnTo>
                <a:lnTo>
                  <a:pt x="285" y="613"/>
                </a:lnTo>
                <a:lnTo>
                  <a:pt x="285" y="613"/>
                </a:lnTo>
                <a:lnTo>
                  <a:pt x="356" y="633"/>
                </a:lnTo>
                <a:lnTo>
                  <a:pt x="426" y="652"/>
                </a:lnTo>
                <a:lnTo>
                  <a:pt x="426" y="652"/>
                </a:lnTo>
                <a:lnTo>
                  <a:pt x="498" y="667"/>
                </a:lnTo>
                <a:lnTo>
                  <a:pt x="498" y="667"/>
                </a:lnTo>
                <a:lnTo>
                  <a:pt x="569" y="680"/>
                </a:lnTo>
                <a:lnTo>
                  <a:pt x="569" y="680"/>
                </a:lnTo>
                <a:lnTo>
                  <a:pt x="659" y="696"/>
                </a:lnTo>
                <a:lnTo>
                  <a:pt x="659" y="696"/>
                </a:lnTo>
                <a:lnTo>
                  <a:pt x="665" y="733"/>
                </a:lnTo>
                <a:lnTo>
                  <a:pt x="671" y="772"/>
                </a:lnTo>
                <a:lnTo>
                  <a:pt x="678" y="809"/>
                </a:lnTo>
                <a:lnTo>
                  <a:pt x="686" y="847"/>
                </a:lnTo>
                <a:lnTo>
                  <a:pt x="695" y="886"/>
                </a:lnTo>
                <a:lnTo>
                  <a:pt x="706" y="925"/>
                </a:lnTo>
                <a:lnTo>
                  <a:pt x="716" y="963"/>
                </a:lnTo>
                <a:lnTo>
                  <a:pt x="729" y="1002"/>
                </a:lnTo>
                <a:lnTo>
                  <a:pt x="2272" y="500"/>
                </a:lnTo>
                <a:close/>
              </a:path>
            </a:pathLst>
          </a:custGeom>
          <a:solidFill>
            <a:srgbClr val="8DC63F"/>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5" name="Freihandform 11">
            <a:extLst>
              <a:ext uri="{FF2B5EF4-FFF2-40B4-BE49-F238E27FC236}">
                <a16:creationId xmlns:a16="http://schemas.microsoft.com/office/drawing/2014/main" id="{D1B9C79B-5940-4B15-A964-6B4AD24866BE}"/>
              </a:ext>
            </a:extLst>
          </p:cNvPr>
          <p:cNvSpPr>
            <a:spLocks/>
          </p:cNvSpPr>
          <p:nvPr/>
        </p:nvSpPr>
        <p:spPr bwMode="auto">
          <a:xfrm>
            <a:off x="4156406" y="3124200"/>
            <a:ext cx="1939595" cy="1409559"/>
          </a:xfrm>
          <a:custGeom>
            <a:avLst/>
            <a:gdLst/>
            <a:ahLst/>
            <a:cxnLst>
              <a:cxn ang="0">
                <a:pos x="294" y="502"/>
              </a:cxn>
              <a:cxn ang="0">
                <a:pos x="294" y="502"/>
              </a:cxn>
              <a:cxn ang="0">
                <a:pos x="307" y="540"/>
              </a:cxn>
              <a:cxn ang="0">
                <a:pos x="320" y="578"/>
              </a:cxn>
              <a:cxn ang="0">
                <a:pos x="336" y="615"/>
              </a:cxn>
              <a:cxn ang="0">
                <a:pos x="350" y="652"/>
              </a:cxn>
              <a:cxn ang="0">
                <a:pos x="366" y="688"/>
              </a:cxn>
              <a:cxn ang="0">
                <a:pos x="383" y="722"/>
              </a:cxn>
              <a:cxn ang="0">
                <a:pos x="400" y="756"/>
              </a:cxn>
              <a:cxn ang="0">
                <a:pos x="417" y="791"/>
              </a:cxn>
              <a:cxn ang="0">
                <a:pos x="417" y="791"/>
              </a:cxn>
              <a:cxn ang="0">
                <a:pos x="353" y="856"/>
              </a:cxn>
              <a:cxn ang="0">
                <a:pos x="353" y="856"/>
              </a:cxn>
              <a:cxn ang="0">
                <a:pos x="304" y="909"/>
              </a:cxn>
              <a:cxn ang="0">
                <a:pos x="304" y="909"/>
              </a:cxn>
              <a:cxn ang="0">
                <a:pos x="256" y="963"/>
              </a:cxn>
              <a:cxn ang="0">
                <a:pos x="256" y="963"/>
              </a:cxn>
              <a:cxn ang="0">
                <a:pos x="208" y="1019"/>
              </a:cxn>
              <a:cxn ang="0">
                <a:pos x="163" y="1078"/>
              </a:cxn>
              <a:cxn ang="0">
                <a:pos x="163" y="1078"/>
              </a:cxn>
              <a:cxn ang="0">
                <a:pos x="118" y="1138"/>
              </a:cxn>
              <a:cxn ang="0">
                <a:pos x="77" y="1199"/>
              </a:cxn>
              <a:cxn ang="0">
                <a:pos x="77" y="1199"/>
              </a:cxn>
              <a:cxn ang="0">
                <a:pos x="57" y="1232"/>
              </a:cxn>
              <a:cxn ang="0">
                <a:pos x="37" y="1265"/>
              </a:cxn>
              <a:cxn ang="0">
                <a:pos x="17" y="1299"/>
              </a:cxn>
              <a:cxn ang="0">
                <a:pos x="0" y="1335"/>
              </a:cxn>
              <a:cxn ang="0">
                <a:pos x="0" y="1335"/>
              </a:cxn>
              <a:cxn ang="0">
                <a:pos x="38" y="1329"/>
              </a:cxn>
              <a:cxn ang="0">
                <a:pos x="77" y="1321"/>
              </a:cxn>
              <a:cxn ang="0">
                <a:pos x="115" y="1312"/>
              </a:cxn>
              <a:cxn ang="0">
                <a:pos x="151" y="1304"/>
              </a:cxn>
              <a:cxn ang="0">
                <a:pos x="151" y="1304"/>
              </a:cxn>
              <a:cxn ang="0">
                <a:pos x="224" y="1282"/>
              </a:cxn>
              <a:cxn ang="0">
                <a:pos x="296" y="1259"/>
              </a:cxn>
              <a:cxn ang="0">
                <a:pos x="296" y="1259"/>
              </a:cxn>
              <a:cxn ang="0">
                <a:pos x="364" y="1234"/>
              </a:cxn>
              <a:cxn ang="0">
                <a:pos x="433" y="1207"/>
              </a:cxn>
              <a:cxn ang="0">
                <a:pos x="433" y="1207"/>
              </a:cxn>
              <a:cxn ang="0">
                <a:pos x="499" y="1178"/>
              </a:cxn>
              <a:cxn ang="0">
                <a:pos x="499" y="1178"/>
              </a:cxn>
              <a:cxn ang="0">
                <a:pos x="564" y="1146"/>
              </a:cxn>
              <a:cxn ang="0">
                <a:pos x="564" y="1146"/>
              </a:cxn>
              <a:cxn ang="0">
                <a:pos x="646" y="1106"/>
              </a:cxn>
              <a:cxn ang="0">
                <a:pos x="646" y="1106"/>
              </a:cxn>
              <a:cxn ang="0">
                <a:pos x="673" y="1134"/>
              </a:cxn>
              <a:cxn ang="0">
                <a:pos x="700" y="1161"/>
              </a:cxn>
              <a:cxn ang="0">
                <a:pos x="729" y="1186"/>
              </a:cxn>
              <a:cxn ang="0">
                <a:pos x="757" y="1214"/>
              </a:cxn>
              <a:cxn ang="0">
                <a:pos x="788" y="1239"/>
              </a:cxn>
              <a:cxn ang="0">
                <a:pos x="819" y="1264"/>
              </a:cxn>
              <a:cxn ang="0">
                <a:pos x="850" y="1288"/>
              </a:cxn>
              <a:cxn ang="0">
                <a:pos x="883" y="1312"/>
              </a:cxn>
              <a:cxn ang="0">
                <a:pos x="1837" y="0"/>
              </a:cxn>
              <a:cxn ang="0">
                <a:pos x="294" y="502"/>
              </a:cxn>
            </a:cxnLst>
            <a:rect l="0" t="0" r="r" b="b"/>
            <a:pathLst>
              <a:path w="1837" h="1335">
                <a:moveTo>
                  <a:pt x="294" y="502"/>
                </a:moveTo>
                <a:lnTo>
                  <a:pt x="294" y="502"/>
                </a:lnTo>
                <a:lnTo>
                  <a:pt x="307" y="540"/>
                </a:lnTo>
                <a:lnTo>
                  <a:pt x="320" y="578"/>
                </a:lnTo>
                <a:lnTo>
                  <a:pt x="336" y="615"/>
                </a:lnTo>
                <a:lnTo>
                  <a:pt x="350" y="652"/>
                </a:lnTo>
                <a:lnTo>
                  <a:pt x="366" y="688"/>
                </a:lnTo>
                <a:lnTo>
                  <a:pt x="383" y="722"/>
                </a:lnTo>
                <a:lnTo>
                  <a:pt x="400" y="756"/>
                </a:lnTo>
                <a:lnTo>
                  <a:pt x="417" y="791"/>
                </a:lnTo>
                <a:lnTo>
                  <a:pt x="417" y="791"/>
                </a:lnTo>
                <a:lnTo>
                  <a:pt x="353" y="856"/>
                </a:lnTo>
                <a:lnTo>
                  <a:pt x="353" y="856"/>
                </a:lnTo>
                <a:lnTo>
                  <a:pt x="304" y="909"/>
                </a:lnTo>
                <a:lnTo>
                  <a:pt x="304" y="909"/>
                </a:lnTo>
                <a:lnTo>
                  <a:pt x="256" y="963"/>
                </a:lnTo>
                <a:lnTo>
                  <a:pt x="256" y="963"/>
                </a:lnTo>
                <a:lnTo>
                  <a:pt x="208" y="1019"/>
                </a:lnTo>
                <a:lnTo>
                  <a:pt x="163" y="1078"/>
                </a:lnTo>
                <a:lnTo>
                  <a:pt x="163" y="1078"/>
                </a:lnTo>
                <a:lnTo>
                  <a:pt x="118" y="1138"/>
                </a:lnTo>
                <a:lnTo>
                  <a:pt x="77" y="1199"/>
                </a:lnTo>
                <a:lnTo>
                  <a:pt x="77" y="1199"/>
                </a:lnTo>
                <a:lnTo>
                  <a:pt x="57" y="1232"/>
                </a:lnTo>
                <a:lnTo>
                  <a:pt x="37" y="1265"/>
                </a:lnTo>
                <a:lnTo>
                  <a:pt x="17" y="1299"/>
                </a:lnTo>
                <a:lnTo>
                  <a:pt x="0" y="1335"/>
                </a:lnTo>
                <a:lnTo>
                  <a:pt x="0" y="1335"/>
                </a:lnTo>
                <a:lnTo>
                  <a:pt x="38" y="1329"/>
                </a:lnTo>
                <a:lnTo>
                  <a:pt x="77" y="1321"/>
                </a:lnTo>
                <a:lnTo>
                  <a:pt x="115" y="1312"/>
                </a:lnTo>
                <a:lnTo>
                  <a:pt x="151" y="1304"/>
                </a:lnTo>
                <a:lnTo>
                  <a:pt x="151" y="1304"/>
                </a:lnTo>
                <a:lnTo>
                  <a:pt x="224" y="1282"/>
                </a:lnTo>
                <a:lnTo>
                  <a:pt x="296" y="1259"/>
                </a:lnTo>
                <a:lnTo>
                  <a:pt x="296" y="1259"/>
                </a:lnTo>
                <a:lnTo>
                  <a:pt x="364" y="1234"/>
                </a:lnTo>
                <a:lnTo>
                  <a:pt x="433" y="1207"/>
                </a:lnTo>
                <a:lnTo>
                  <a:pt x="433" y="1207"/>
                </a:lnTo>
                <a:lnTo>
                  <a:pt x="499" y="1178"/>
                </a:lnTo>
                <a:lnTo>
                  <a:pt x="499" y="1178"/>
                </a:lnTo>
                <a:lnTo>
                  <a:pt x="564" y="1146"/>
                </a:lnTo>
                <a:lnTo>
                  <a:pt x="564" y="1146"/>
                </a:lnTo>
                <a:lnTo>
                  <a:pt x="646" y="1106"/>
                </a:lnTo>
                <a:lnTo>
                  <a:pt x="646" y="1106"/>
                </a:lnTo>
                <a:lnTo>
                  <a:pt x="673" y="1134"/>
                </a:lnTo>
                <a:lnTo>
                  <a:pt x="700" y="1161"/>
                </a:lnTo>
                <a:lnTo>
                  <a:pt x="729" y="1186"/>
                </a:lnTo>
                <a:lnTo>
                  <a:pt x="757" y="1214"/>
                </a:lnTo>
                <a:lnTo>
                  <a:pt x="788" y="1239"/>
                </a:lnTo>
                <a:lnTo>
                  <a:pt x="819" y="1264"/>
                </a:lnTo>
                <a:lnTo>
                  <a:pt x="850" y="1288"/>
                </a:lnTo>
                <a:lnTo>
                  <a:pt x="883" y="1312"/>
                </a:lnTo>
                <a:lnTo>
                  <a:pt x="1837" y="0"/>
                </a:lnTo>
                <a:lnTo>
                  <a:pt x="294" y="502"/>
                </a:lnTo>
                <a:close/>
              </a:path>
            </a:pathLst>
          </a:custGeom>
          <a:solidFill>
            <a:srgbClr val="9499FE"/>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6" name="Freihandform 12">
            <a:extLst>
              <a:ext uri="{FF2B5EF4-FFF2-40B4-BE49-F238E27FC236}">
                <a16:creationId xmlns:a16="http://schemas.microsoft.com/office/drawing/2014/main" id="{CCAFE2AA-C234-4842-A403-D38F62089AC7}"/>
              </a:ext>
            </a:extLst>
          </p:cNvPr>
          <p:cNvSpPr>
            <a:spLocks/>
          </p:cNvSpPr>
          <p:nvPr/>
        </p:nvSpPr>
        <p:spPr bwMode="auto">
          <a:xfrm>
            <a:off x="5088720" y="3124200"/>
            <a:ext cx="1007280" cy="2280634"/>
          </a:xfrm>
          <a:custGeom>
            <a:avLst/>
            <a:gdLst/>
            <a:ahLst/>
            <a:cxnLst>
              <a:cxn ang="0">
                <a:pos x="954" y="0"/>
              </a:cxn>
              <a:cxn ang="0">
                <a:pos x="0" y="1312"/>
              </a:cxn>
              <a:cxn ang="0">
                <a:pos x="0" y="1312"/>
              </a:cxn>
              <a:cxn ang="0">
                <a:pos x="33" y="1337"/>
              </a:cxn>
              <a:cxn ang="0">
                <a:pos x="68" y="1359"/>
              </a:cxn>
              <a:cxn ang="0">
                <a:pos x="100" y="1381"/>
              </a:cxn>
              <a:cxn ang="0">
                <a:pos x="133" y="1401"/>
              </a:cxn>
              <a:cxn ang="0">
                <a:pos x="168" y="1421"/>
              </a:cxn>
              <a:cxn ang="0">
                <a:pos x="202" y="1440"/>
              </a:cxn>
              <a:cxn ang="0">
                <a:pos x="236" y="1457"/>
              </a:cxn>
              <a:cxn ang="0">
                <a:pos x="271" y="1474"/>
              </a:cxn>
              <a:cxn ang="0">
                <a:pos x="271" y="1474"/>
              </a:cxn>
              <a:cxn ang="0">
                <a:pos x="256" y="1565"/>
              </a:cxn>
              <a:cxn ang="0">
                <a:pos x="256" y="1565"/>
              </a:cxn>
              <a:cxn ang="0">
                <a:pos x="248" y="1637"/>
              </a:cxn>
              <a:cxn ang="0">
                <a:pos x="248" y="1637"/>
              </a:cxn>
              <a:cxn ang="0">
                <a:pos x="241" y="1708"/>
              </a:cxn>
              <a:cxn ang="0">
                <a:pos x="241" y="1708"/>
              </a:cxn>
              <a:cxn ang="0">
                <a:pos x="236" y="1781"/>
              </a:cxn>
              <a:cxn ang="0">
                <a:pos x="233" y="1856"/>
              </a:cxn>
              <a:cxn ang="0">
                <a:pos x="233" y="1856"/>
              </a:cxn>
              <a:cxn ang="0">
                <a:pos x="233" y="1930"/>
              </a:cxn>
              <a:cxn ang="0">
                <a:pos x="235" y="2006"/>
              </a:cxn>
              <a:cxn ang="0">
                <a:pos x="235" y="2006"/>
              </a:cxn>
              <a:cxn ang="0">
                <a:pos x="238" y="2044"/>
              </a:cxn>
              <a:cxn ang="0">
                <a:pos x="241" y="2081"/>
              </a:cxn>
              <a:cxn ang="0">
                <a:pos x="246" y="2121"/>
              </a:cxn>
              <a:cxn ang="0">
                <a:pos x="252" y="2160"/>
              </a:cxn>
              <a:cxn ang="0">
                <a:pos x="252" y="2160"/>
              </a:cxn>
              <a:cxn ang="0">
                <a:pos x="281" y="2131"/>
              </a:cxn>
              <a:cxn ang="0">
                <a:pos x="308" y="2103"/>
              </a:cxn>
              <a:cxn ang="0">
                <a:pos x="332" y="2074"/>
              </a:cxn>
              <a:cxn ang="0">
                <a:pos x="356" y="2046"/>
              </a:cxn>
              <a:cxn ang="0">
                <a:pos x="356" y="2046"/>
              </a:cxn>
              <a:cxn ang="0">
                <a:pos x="404" y="1986"/>
              </a:cxn>
              <a:cxn ang="0">
                <a:pos x="446" y="1926"/>
              </a:cxn>
              <a:cxn ang="0">
                <a:pos x="446" y="1926"/>
              </a:cxn>
              <a:cxn ang="0">
                <a:pos x="488" y="1864"/>
              </a:cxn>
              <a:cxn ang="0">
                <a:pos x="526" y="1801"/>
              </a:cxn>
              <a:cxn ang="0">
                <a:pos x="526" y="1801"/>
              </a:cxn>
              <a:cxn ang="0">
                <a:pos x="564" y="1740"/>
              </a:cxn>
              <a:cxn ang="0">
                <a:pos x="564" y="1740"/>
              </a:cxn>
              <a:cxn ang="0">
                <a:pos x="599" y="1675"/>
              </a:cxn>
              <a:cxn ang="0">
                <a:pos x="599" y="1675"/>
              </a:cxn>
              <a:cxn ang="0">
                <a:pos x="641" y="1594"/>
              </a:cxn>
              <a:cxn ang="0">
                <a:pos x="641" y="1594"/>
              </a:cxn>
              <a:cxn ang="0">
                <a:pos x="678" y="1601"/>
              </a:cxn>
              <a:cxn ang="0">
                <a:pos x="717" y="1607"/>
              </a:cxn>
              <a:cxn ang="0">
                <a:pos x="755" y="1611"/>
              </a:cxn>
              <a:cxn ang="0">
                <a:pos x="794" y="1615"/>
              </a:cxn>
              <a:cxn ang="0">
                <a:pos x="834" y="1618"/>
              </a:cxn>
              <a:cxn ang="0">
                <a:pos x="874" y="1621"/>
              </a:cxn>
              <a:cxn ang="0">
                <a:pos x="914" y="1623"/>
              </a:cxn>
              <a:cxn ang="0">
                <a:pos x="954" y="1623"/>
              </a:cxn>
              <a:cxn ang="0">
                <a:pos x="954" y="0"/>
              </a:cxn>
            </a:cxnLst>
            <a:rect l="0" t="0" r="r" b="b"/>
            <a:pathLst>
              <a:path w="954" h="2160">
                <a:moveTo>
                  <a:pt x="954" y="0"/>
                </a:moveTo>
                <a:lnTo>
                  <a:pt x="0" y="1312"/>
                </a:lnTo>
                <a:lnTo>
                  <a:pt x="0" y="1312"/>
                </a:lnTo>
                <a:lnTo>
                  <a:pt x="33" y="1337"/>
                </a:lnTo>
                <a:lnTo>
                  <a:pt x="68" y="1359"/>
                </a:lnTo>
                <a:lnTo>
                  <a:pt x="100" y="1381"/>
                </a:lnTo>
                <a:lnTo>
                  <a:pt x="133" y="1401"/>
                </a:lnTo>
                <a:lnTo>
                  <a:pt x="168" y="1421"/>
                </a:lnTo>
                <a:lnTo>
                  <a:pt x="202" y="1440"/>
                </a:lnTo>
                <a:lnTo>
                  <a:pt x="236" y="1457"/>
                </a:lnTo>
                <a:lnTo>
                  <a:pt x="271" y="1474"/>
                </a:lnTo>
                <a:lnTo>
                  <a:pt x="271" y="1474"/>
                </a:lnTo>
                <a:lnTo>
                  <a:pt x="256" y="1565"/>
                </a:lnTo>
                <a:lnTo>
                  <a:pt x="256" y="1565"/>
                </a:lnTo>
                <a:lnTo>
                  <a:pt x="248" y="1637"/>
                </a:lnTo>
                <a:lnTo>
                  <a:pt x="248" y="1637"/>
                </a:lnTo>
                <a:lnTo>
                  <a:pt x="241" y="1708"/>
                </a:lnTo>
                <a:lnTo>
                  <a:pt x="241" y="1708"/>
                </a:lnTo>
                <a:lnTo>
                  <a:pt x="236" y="1781"/>
                </a:lnTo>
                <a:lnTo>
                  <a:pt x="233" y="1856"/>
                </a:lnTo>
                <a:lnTo>
                  <a:pt x="233" y="1856"/>
                </a:lnTo>
                <a:lnTo>
                  <a:pt x="233" y="1930"/>
                </a:lnTo>
                <a:lnTo>
                  <a:pt x="235" y="2006"/>
                </a:lnTo>
                <a:lnTo>
                  <a:pt x="235" y="2006"/>
                </a:lnTo>
                <a:lnTo>
                  <a:pt x="238" y="2044"/>
                </a:lnTo>
                <a:lnTo>
                  <a:pt x="241" y="2081"/>
                </a:lnTo>
                <a:lnTo>
                  <a:pt x="246" y="2121"/>
                </a:lnTo>
                <a:lnTo>
                  <a:pt x="252" y="2160"/>
                </a:lnTo>
                <a:lnTo>
                  <a:pt x="252" y="2160"/>
                </a:lnTo>
                <a:lnTo>
                  <a:pt x="281" y="2131"/>
                </a:lnTo>
                <a:lnTo>
                  <a:pt x="308" y="2103"/>
                </a:lnTo>
                <a:lnTo>
                  <a:pt x="332" y="2074"/>
                </a:lnTo>
                <a:lnTo>
                  <a:pt x="356" y="2046"/>
                </a:lnTo>
                <a:lnTo>
                  <a:pt x="356" y="2046"/>
                </a:lnTo>
                <a:lnTo>
                  <a:pt x="404" y="1986"/>
                </a:lnTo>
                <a:lnTo>
                  <a:pt x="446" y="1926"/>
                </a:lnTo>
                <a:lnTo>
                  <a:pt x="446" y="1926"/>
                </a:lnTo>
                <a:lnTo>
                  <a:pt x="488" y="1864"/>
                </a:lnTo>
                <a:lnTo>
                  <a:pt x="526" y="1801"/>
                </a:lnTo>
                <a:lnTo>
                  <a:pt x="526" y="1801"/>
                </a:lnTo>
                <a:lnTo>
                  <a:pt x="564" y="1740"/>
                </a:lnTo>
                <a:lnTo>
                  <a:pt x="564" y="1740"/>
                </a:lnTo>
                <a:lnTo>
                  <a:pt x="599" y="1675"/>
                </a:lnTo>
                <a:lnTo>
                  <a:pt x="599" y="1675"/>
                </a:lnTo>
                <a:lnTo>
                  <a:pt x="641" y="1594"/>
                </a:lnTo>
                <a:lnTo>
                  <a:pt x="641" y="1594"/>
                </a:lnTo>
                <a:lnTo>
                  <a:pt x="678" y="1601"/>
                </a:lnTo>
                <a:lnTo>
                  <a:pt x="717" y="1607"/>
                </a:lnTo>
                <a:lnTo>
                  <a:pt x="755" y="1611"/>
                </a:lnTo>
                <a:lnTo>
                  <a:pt x="794" y="1615"/>
                </a:lnTo>
                <a:lnTo>
                  <a:pt x="834" y="1618"/>
                </a:lnTo>
                <a:lnTo>
                  <a:pt x="874" y="1621"/>
                </a:lnTo>
                <a:lnTo>
                  <a:pt x="914" y="1623"/>
                </a:lnTo>
                <a:lnTo>
                  <a:pt x="954" y="1623"/>
                </a:lnTo>
                <a:lnTo>
                  <a:pt x="954" y="0"/>
                </a:lnTo>
                <a:close/>
              </a:path>
            </a:pathLst>
          </a:custGeom>
          <a:solidFill>
            <a:srgbClr val="9499FE"/>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7" name="Freihandform 13">
            <a:extLst>
              <a:ext uri="{FF2B5EF4-FFF2-40B4-BE49-F238E27FC236}">
                <a16:creationId xmlns:a16="http://schemas.microsoft.com/office/drawing/2014/main" id="{564B2B2F-3830-467F-BD13-B0D68587C220}"/>
              </a:ext>
            </a:extLst>
          </p:cNvPr>
          <p:cNvSpPr>
            <a:spLocks/>
          </p:cNvSpPr>
          <p:nvPr/>
        </p:nvSpPr>
        <p:spPr bwMode="auto">
          <a:xfrm>
            <a:off x="6096000" y="3124200"/>
            <a:ext cx="1007280" cy="2280634"/>
          </a:xfrm>
          <a:custGeom>
            <a:avLst/>
            <a:gdLst/>
            <a:ahLst/>
            <a:cxnLst>
              <a:cxn ang="0">
                <a:pos x="713" y="1708"/>
              </a:cxn>
              <a:cxn ang="0">
                <a:pos x="713" y="1708"/>
              </a:cxn>
              <a:cxn ang="0">
                <a:pos x="706" y="1637"/>
              </a:cxn>
              <a:cxn ang="0">
                <a:pos x="706" y="1637"/>
              </a:cxn>
              <a:cxn ang="0">
                <a:pos x="698" y="1564"/>
              </a:cxn>
              <a:cxn ang="0">
                <a:pos x="698" y="1564"/>
              </a:cxn>
              <a:cxn ang="0">
                <a:pos x="683" y="1474"/>
              </a:cxn>
              <a:cxn ang="0">
                <a:pos x="683" y="1474"/>
              </a:cxn>
              <a:cxn ang="0">
                <a:pos x="718" y="1457"/>
              </a:cxn>
              <a:cxn ang="0">
                <a:pos x="752" y="1440"/>
              </a:cxn>
              <a:cxn ang="0">
                <a:pos x="786" y="1421"/>
              </a:cxn>
              <a:cxn ang="0">
                <a:pos x="821" y="1401"/>
              </a:cxn>
              <a:cxn ang="0">
                <a:pos x="854" y="1381"/>
              </a:cxn>
              <a:cxn ang="0">
                <a:pos x="888" y="1359"/>
              </a:cxn>
              <a:cxn ang="0">
                <a:pos x="921" y="1337"/>
              </a:cxn>
              <a:cxn ang="0">
                <a:pos x="954" y="1312"/>
              </a:cxn>
              <a:cxn ang="0">
                <a:pos x="0" y="0"/>
              </a:cxn>
              <a:cxn ang="0">
                <a:pos x="0" y="1623"/>
              </a:cxn>
              <a:cxn ang="0">
                <a:pos x="0" y="1623"/>
              </a:cxn>
              <a:cxn ang="0">
                <a:pos x="40" y="1623"/>
              </a:cxn>
              <a:cxn ang="0">
                <a:pos x="82" y="1621"/>
              </a:cxn>
              <a:cxn ang="0">
                <a:pos x="120" y="1618"/>
              </a:cxn>
              <a:cxn ang="0">
                <a:pos x="160" y="1615"/>
              </a:cxn>
              <a:cxn ang="0">
                <a:pos x="199" y="1611"/>
              </a:cxn>
              <a:cxn ang="0">
                <a:pos x="237" y="1607"/>
              </a:cxn>
              <a:cxn ang="0">
                <a:pos x="276" y="1601"/>
              </a:cxn>
              <a:cxn ang="0">
                <a:pos x="313" y="1594"/>
              </a:cxn>
              <a:cxn ang="0">
                <a:pos x="313" y="1594"/>
              </a:cxn>
              <a:cxn ang="0">
                <a:pos x="355" y="1675"/>
              </a:cxn>
              <a:cxn ang="0">
                <a:pos x="355" y="1675"/>
              </a:cxn>
              <a:cxn ang="0">
                <a:pos x="390" y="1740"/>
              </a:cxn>
              <a:cxn ang="0">
                <a:pos x="390" y="1740"/>
              </a:cxn>
              <a:cxn ang="0">
                <a:pos x="428" y="1801"/>
              </a:cxn>
              <a:cxn ang="0">
                <a:pos x="428" y="1801"/>
              </a:cxn>
              <a:cxn ang="0">
                <a:pos x="466" y="1864"/>
              </a:cxn>
              <a:cxn ang="0">
                <a:pos x="508" y="1926"/>
              </a:cxn>
              <a:cxn ang="0">
                <a:pos x="508" y="1926"/>
              </a:cxn>
              <a:cxn ang="0">
                <a:pos x="550" y="1986"/>
              </a:cxn>
              <a:cxn ang="0">
                <a:pos x="598" y="2046"/>
              </a:cxn>
              <a:cxn ang="0">
                <a:pos x="598" y="2046"/>
              </a:cxn>
              <a:cxn ang="0">
                <a:pos x="622" y="2074"/>
              </a:cxn>
              <a:cxn ang="0">
                <a:pos x="648" y="2103"/>
              </a:cxn>
              <a:cxn ang="0">
                <a:pos x="673" y="2131"/>
              </a:cxn>
              <a:cxn ang="0">
                <a:pos x="702" y="2160"/>
              </a:cxn>
              <a:cxn ang="0">
                <a:pos x="702" y="2160"/>
              </a:cxn>
              <a:cxn ang="0">
                <a:pos x="708" y="2121"/>
              </a:cxn>
              <a:cxn ang="0">
                <a:pos x="713" y="2081"/>
              </a:cxn>
              <a:cxn ang="0">
                <a:pos x="716" y="2044"/>
              </a:cxn>
              <a:cxn ang="0">
                <a:pos x="719" y="2006"/>
              </a:cxn>
              <a:cxn ang="0">
                <a:pos x="719" y="2006"/>
              </a:cxn>
              <a:cxn ang="0">
                <a:pos x="722" y="1930"/>
              </a:cxn>
              <a:cxn ang="0">
                <a:pos x="721" y="1856"/>
              </a:cxn>
              <a:cxn ang="0">
                <a:pos x="721" y="1856"/>
              </a:cxn>
              <a:cxn ang="0">
                <a:pos x="719" y="1781"/>
              </a:cxn>
              <a:cxn ang="0">
                <a:pos x="713" y="1708"/>
              </a:cxn>
              <a:cxn ang="0">
                <a:pos x="713" y="1708"/>
              </a:cxn>
            </a:cxnLst>
            <a:rect l="0" t="0" r="r" b="b"/>
            <a:pathLst>
              <a:path w="954" h="2160">
                <a:moveTo>
                  <a:pt x="713" y="1708"/>
                </a:moveTo>
                <a:lnTo>
                  <a:pt x="713" y="1708"/>
                </a:lnTo>
                <a:lnTo>
                  <a:pt x="706" y="1637"/>
                </a:lnTo>
                <a:lnTo>
                  <a:pt x="706" y="1637"/>
                </a:lnTo>
                <a:lnTo>
                  <a:pt x="698" y="1564"/>
                </a:lnTo>
                <a:lnTo>
                  <a:pt x="698" y="1564"/>
                </a:lnTo>
                <a:lnTo>
                  <a:pt x="683" y="1474"/>
                </a:lnTo>
                <a:lnTo>
                  <a:pt x="683" y="1474"/>
                </a:lnTo>
                <a:lnTo>
                  <a:pt x="718" y="1457"/>
                </a:lnTo>
                <a:lnTo>
                  <a:pt x="752" y="1440"/>
                </a:lnTo>
                <a:lnTo>
                  <a:pt x="786" y="1421"/>
                </a:lnTo>
                <a:lnTo>
                  <a:pt x="821" y="1401"/>
                </a:lnTo>
                <a:lnTo>
                  <a:pt x="854" y="1381"/>
                </a:lnTo>
                <a:lnTo>
                  <a:pt x="888" y="1359"/>
                </a:lnTo>
                <a:lnTo>
                  <a:pt x="921" y="1337"/>
                </a:lnTo>
                <a:lnTo>
                  <a:pt x="954" y="1312"/>
                </a:lnTo>
                <a:lnTo>
                  <a:pt x="0" y="0"/>
                </a:lnTo>
                <a:lnTo>
                  <a:pt x="0" y="1623"/>
                </a:lnTo>
                <a:lnTo>
                  <a:pt x="0" y="1623"/>
                </a:lnTo>
                <a:lnTo>
                  <a:pt x="40" y="1623"/>
                </a:lnTo>
                <a:lnTo>
                  <a:pt x="82" y="1621"/>
                </a:lnTo>
                <a:lnTo>
                  <a:pt x="120" y="1618"/>
                </a:lnTo>
                <a:lnTo>
                  <a:pt x="160" y="1615"/>
                </a:lnTo>
                <a:lnTo>
                  <a:pt x="199" y="1611"/>
                </a:lnTo>
                <a:lnTo>
                  <a:pt x="237" y="1607"/>
                </a:lnTo>
                <a:lnTo>
                  <a:pt x="276" y="1601"/>
                </a:lnTo>
                <a:lnTo>
                  <a:pt x="313" y="1594"/>
                </a:lnTo>
                <a:lnTo>
                  <a:pt x="313" y="1594"/>
                </a:lnTo>
                <a:lnTo>
                  <a:pt x="355" y="1675"/>
                </a:lnTo>
                <a:lnTo>
                  <a:pt x="355" y="1675"/>
                </a:lnTo>
                <a:lnTo>
                  <a:pt x="390" y="1740"/>
                </a:lnTo>
                <a:lnTo>
                  <a:pt x="390" y="1740"/>
                </a:lnTo>
                <a:lnTo>
                  <a:pt x="428" y="1801"/>
                </a:lnTo>
                <a:lnTo>
                  <a:pt x="428" y="1801"/>
                </a:lnTo>
                <a:lnTo>
                  <a:pt x="466" y="1864"/>
                </a:lnTo>
                <a:lnTo>
                  <a:pt x="508" y="1926"/>
                </a:lnTo>
                <a:lnTo>
                  <a:pt x="508" y="1926"/>
                </a:lnTo>
                <a:lnTo>
                  <a:pt x="550" y="1986"/>
                </a:lnTo>
                <a:lnTo>
                  <a:pt x="598" y="2046"/>
                </a:lnTo>
                <a:lnTo>
                  <a:pt x="598" y="2046"/>
                </a:lnTo>
                <a:lnTo>
                  <a:pt x="622" y="2074"/>
                </a:lnTo>
                <a:lnTo>
                  <a:pt x="648" y="2103"/>
                </a:lnTo>
                <a:lnTo>
                  <a:pt x="673" y="2131"/>
                </a:lnTo>
                <a:lnTo>
                  <a:pt x="702" y="2160"/>
                </a:lnTo>
                <a:lnTo>
                  <a:pt x="702" y="2160"/>
                </a:lnTo>
                <a:lnTo>
                  <a:pt x="708" y="2121"/>
                </a:lnTo>
                <a:lnTo>
                  <a:pt x="713" y="2081"/>
                </a:lnTo>
                <a:lnTo>
                  <a:pt x="716" y="2044"/>
                </a:lnTo>
                <a:lnTo>
                  <a:pt x="719" y="2006"/>
                </a:lnTo>
                <a:lnTo>
                  <a:pt x="719" y="2006"/>
                </a:lnTo>
                <a:lnTo>
                  <a:pt x="722" y="1930"/>
                </a:lnTo>
                <a:lnTo>
                  <a:pt x="721" y="1856"/>
                </a:lnTo>
                <a:lnTo>
                  <a:pt x="721" y="1856"/>
                </a:lnTo>
                <a:lnTo>
                  <a:pt x="719" y="1781"/>
                </a:lnTo>
                <a:lnTo>
                  <a:pt x="713" y="1708"/>
                </a:lnTo>
                <a:lnTo>
                  <a:pt x="713" y="1708"/>
                </a:lnTo>
                <a:close/>
              </a:path>
            </a:pathLst>
          </a:custGeom>
          <a:solidFill>
            <a:srgbClr val="034EA8"/>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8" name="Freihandform 14">
            <a:extLst>
              <a:ext uri="{FF2B5EF4-FFF2-40B4-BE49-F238E27FC236}">
                <a16:creationId xmlns:a16="http://schemas.microsoft.com/office/drawing/2014/main" id="{DAB76C76-BF06-4541-BF64-C7309216854B}"/>
              </a:ext>
            </a:extLst>
          </p:cNvPr>
          <p:cNvSpPr>
            <a:spLocks/>
          </p:cNvSpPr>
          <p:nvPr/>
        </p:nvSpPr>
        <p:spPr bwMode="auto">
          <a:xfrm>
            <a:off x="6096000" y="3124200"/>
            <a:ext cx="1939595" cy="1409559"/>
          </a:xfrm>
          <a:custGeom>
            <a:avLst/>
            <a:gdLst/>
            <a:ahLst/>
            <a:cxnLst>
              <a:cxn ang="0">
                <a:pos x="1760" y="1199"/>
              </a:cxn>
              <a:cxn ang="0">
                <a:pos x="1760" y="1199"/>
              </a:cxn>
              <a:cxn ang="0">
                <a:pos x="1719" y="1138"/>
              </a:cxn>
              <a:cxn ang="0">
                <a:pos x="1674" y="1078"/>
              </a:cxn>
              <a:cxn ang="0">
                <a:pos x="1674" y="1078"/>
              </a:cxn>
              <a:cxn ang="0">
                <a:pos x="1629" y="1019"/>
              </a:cxn>
              <a:cxn ang="0">
                <a:pos x="1581" y="963"/>
              </a:cxn>
              <a:cxn ang="0">
                <a:pos x="1581" y="963"/>
              </a:cxn>
              <a:cxn ang="0">
                <a:pos x="1534" y="909"/>
              </a:cxn>
              <a:cxn ang="0">
                <a:pos x="1534" y="909"/>
              </a:cxn>
              <a:cxn ang="0">
                <a:pos x="1484" y="856"/>
              </a:cxn>
              <a:cxn ang="0">
                <a:pos x="1484" y="856"/>
              </a:cxn>
              <a:cxn ang="0">
                <a:pos x="1420" y="791"/>
              </a:cxn>
              <a:cxn ang="0">
                <a:pos x="1420" y="791"/>
              </a:cxn>
              <a:cxn ang="0">
                <a:pos x="1438" y="756"/>
              </a:cxn>
              <a:cxn ang="0">
                <a:pos x="1456" y="722"/>
              </a:cxn>
              <a:cxn ang="0">
                <a:pos x="1471" y="688"/>
              </a:cxn>
              <a:cxn ang="0">
                <a:pos x="1487" y="652"/>
              </a:cxn>
              <a:cxn ang="0">
                <a:pos x="1503" y="615"/>
              </a:cxn>
              <a:cxn ang="0">
                <a:pos x="1517" y="578"/>
              </a:cxn>
              <a:cxn ang="0">
                <a:pos x="1530" y="540"/>
              </a:cxn>
              <a:cxn ang="0">
                <a:pos x="1543" y="502"/>
              </a:cxn>
              <a:cxn ang="0">
                <a:pos x="0" y="0"/>
              </a:cxn>
              <a:cxn ang="0">
                <a:pos x="954" y="1312"/>
              </a:cxn>
              <a:cxn ang="0">
                <a:pos x="954" y="1312"/>
              </a:cxn>
              <a:cxn ang="0">
                <a:pos x="987" y="1288"/>
              </a:cxn>
              <a:cxn ang="0">
                <a:pos x="1018" y="1264"/>
              </a:cxn>
              <a:cxn ang="0">
                <a:pos x="1049" y="1239"/>
              </a:cxn>
              <a:cxn ang="0">
                <a:pos x="1080" y="1214"/>
              </a:cxn>
              <a:cxn ang="0">
                <a:pos x="1108" y="1186"/>
              </a:cxn>
              <a:cxn ang="0">
                <a:pos x="1137" y="1161"/>
              </a:cxn>
              <a:cxn ang="0">
                <a:pos x="1164" y="1134"/>
              </a:cxn>
              <a:cxn ang="0">
                <a:pos x="1191" y="1106"/>
              </a:cxn>
              <a:cxn ang="0">
                <a:pos x="1191" y="1106"/>
              </a:cxn>
              <a:cxn ang="0">
                <a:pos x="1273" y="1146"/>
              </a:cxn>
              <a:cxn ang="0">
                <a:pos x="1273" y="1146"/>
              </a:cxn>
              <a:cxn ang="0">
                <a:pos x="1338" y="1178"/>
              </a:cxn>
              <a:cxn ang="0">
                <a:pos x="1338" y="1178"/>
              </a:cxn>
              <a:cxn ang="0">
                <a:pos x="1404" y="1207"/>
              </a:cxn>
              <a:cxn ang="0">
                <a:pos x="1404" y="1207"/>
              </a:cxn>
              <a:cxn ang="0">
                <a:pos x="1473" y="1234"/>
              </a:cxn>
              <a:cxn ang="0">
                <a:pos x="1541" y="1259"/>
              </a:cxn>
              <a:cxn ang="0">
                <a:pos x="1541" y="1259"/>
              </a:cxn>
              <a:cxn ang="0">
                <a:pos x="1613" y="1282"/>
              </a:cxn>
              <a:cxn ang="0">
                <a:pos x="1686" y="1304"/>
              </a:cxn>
              <a:cxn ang="0">
                <a:pos x="1686" y="1304"/>
              </a:cxn>
              <a:cxn ang="0">
                <a:pos x="1723" y="1312"/>
              </a:cxn>
              <a:cxn ang="0">
                <a:pos x="1760" y="1321"/>
              </a:cxn>
              <a:cxn ang="0">
                <a:pos x="1799" y="1329"/>
              </a:cxn>
              <a:cxn ang="0">
                <a:pos x="1837" y="1335"/>
              </a:cxn>
              <a:cxn ang="0">
                <a:pos x="1837" y="1335"/>
              </a:cxn>
              <a:cxn ang="0">
                <a:pos x="1820" y="1299"/>
              </a:cxn>
              <a:cxn ang="0">
                <a:pos x="1800" y="1265"/>
              </a:cxn>
              <a:cxn ang="0">
                <a:pos x="1782" y="1232"/>
              </a:cxn>
              <a:cxn ang="0">
                <a:pos x="1760" y="1199"/>
              </a:cxn>
              <a:cxn ang="0">
                <a:pos x="1760" y="1199"/>
              </a:cxn>
            </a:cxnLst>
            <a:rect l="0" t="0" r="r" b="b"/>
            <a:pathLst>
              <a:path w="1837" h="1335">
                <a:moveTo>
                  <a:pt x="1760" y="1199"/>
                </a:moveTo>
                <a:lnTo>
                  <a:pt x="1760" y="1199"/>
                </a:lnTo>
                <a:lnTo>
                  <a:pt x="1719" y="1138"/>
                </a:lnTo>
                <a:lnTo>
                  <a:pt x="1674" y="1078"/>
                </a:lnTo>
                <a:lnTo>
                  <a:pt x="1674" y="1078"/>
                </a:lnTo>
                <a:lnTo>
                  <a:pt x="1629" y="1019"/>
                </a:lnTo>
                <a:lnTo>
                  <a:pt x="1581" y="963"/>
                </a:lnTo>
                <a:lnTo>
                  <a:pt x="1581" y="963"/>
                </a:lnTo>
                <a:lnTo>
                  <a:pt x="1534" y="909"/>
                </a:lnTo>
                <a:lnTo>
                  <a:pt x="1534" y="909"/>
                </a:lnTo>
                <a:lnTo>
                  <a:pt x="1484" y="856"/>
                </a:lnTo>
                <a:lnTo>
                  <a:pt x="1484" y="856"/>
                </a:lnTo>
                <a:lnTo>
                  <a:pt x="1420" y="791"/>
                </a:lnTo>
                <a:lnTo>
                  <a:pt x="1420" y="791"/>
                </a:lnTo>
                <a:lnTo>
                  <a:pt x="1438" y="756"/>
                </a:lnTo>
                <a:lnTo>
                  <a:pt x="1456" y="722"/>
                </a:lnTo>
                <a:lnTo>
                  <a:pt x="1471" y="688"/>
                </a:lnTo>
                <a:lnTo>
                  <a:pt x="1487" y="652"/>
                </a:lnTo>
                <a:lnTo>
                  <a:pt x="1503" y="615"/>
                </a:lnTo>
                <a:lnTo>
                  <a:pt x="1517" y="578"/>
                </a:lnTo>
                <a:lnTo>
                  <a:pt x="1530" y="540"/>
                </a:lnTo>
                <a:lnTo>
                  <a:pt x="1543" y="502"/>
                </a:lnTo>
                <a:lnTo>
                  <a:pt x="0" y="0"/>
                </a:lnTo>
                <a:lnTo>
                  <a:pt x="954" y="1312"/>
                </a:lnTo>
                <a:lnTo>
                  <a:pt x="954" y="1312"/>
                </a:lnTo>
                <a:lnTo>
                  <a:pt x="987" y="1288"/>
                </a:lnTo>
                <a:lnTo>
                  <a:pt x="1018" y="1264"/>
                </a:lnTo>
                <a:lnTo>
                  <a:pt x="1049" y="1239"/>
                </a:lnTo>
                <a:lnTo>
                  <a:pt x="1080" y="1214"/>
                </a:lnTo>
                <a:lnTo>
                  <a:pt x="1108" y="1186"/>
                </a:lnTo>
                <a:lnTo>
                  <a:pt x="1137" y="1161"/>
                </a:lnTo>
                <a:lnTo>
                  <a:pt x="1164" y="1134"/>
                </a:lnTo>
                <a:lnTo>
                  <a:pt x="1191" y="1106"/>
                </a:lnTo>
                <a:lnTo>
                  <a:pt x="1191" y="1106"/>
                </a:lnTo>
                <a:lnTo>
                  <a:pt x="1273" y="1146"/>
                </a:lnTo>
                <a:lnTo>
                  <a:pt x="1273" y="1146"/>
                </a:lnTo>
                <a:lnTo>
                  <a:pt x="1338" y="1178"/>
                </a:lnTo>
                <a:lnTo>
                  <a:pt x="1338" y="1178"/>
                </a:lnTo>
                <a:lnTo>
                  <a:pt x="1404" y="1207"/>
                </a:lnTo>
                <a:lnTo>
                  <a:pt x="1404" y="1207"/>
                </a:lnTo>
                <a:lnTo>
                  <a:pt x="1473" y="1234"/>
                </a:lnTo>
                <a:lnTo>
                  <a:pt x="1541" y="1259"/>
                </a:lnTo>
                <a:lnTo>
                  <a:pt x="1541" y="1259"/>
                </a:lnTo>
                <a:lnTo>
                  <a:pt x="1613" y="1282"/>
                </a:lnTo>
                <a:lnTo>
                  <a:pt x="1686" y="1304"/>
                </a:lnTo>
                <a:lnTo>
                  <a:pt x="1686" y="1304"/>
                </a:lnTo>
                <a:lnTo>
                  <a:pt x="1723" y="1312"/>
                </a:lnTo>
                <a:lnTo>
                  <a:pt x="1760" y="1321"/>
                </a:lnTo>
                <a:lnTo>
                  <a:pt x="1799" y="1329"/>
                </a:lnTo>
                <a:lnTo>
                  <a:pt x="1837" y="1335"/>
                </a:lnTo>
                <a:lnTo>
                  <a:pt x="1837" y="1335"/>
                </a:lnTo>
                <a:lnTo>
                  <a:pt x="1820" y="1299"/>
                </a:lnTo>
                <a:lnTo>
                  <a:pt x="1800" y="1265"/>
                </a:lnTo>
                <a:lnTo>
                  <a:pt x="1782" y="1232"/>
                </a:lnTo>
                <a:lnTo>
                  <a:pt x="1760" y="1199"/>
                </a:lnTo>
                <a:lnTo>
                  <a:pt x="1760" y="1199"/>
                </a:lnTo>
                <a:close/>
              </a:path>
            </a:pathLst>
          </a:custGeom>
          <a:solidFill>
            <a:srgbClr val="034EA8"/>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9" name="Freihandform 15">
            <a:extLst>
              <a:ext uri="{FF2B5EF4-FFF2-40B4-BE49-F238E27FC236}">
                <a16:creationId xmlns:a16="http://schemas.microsoft.com/office/drawing/2014/main" id="{42DB5D1D-9911-4034-A2B0-82C25314DC7C}"/>
              </a:ext>
            </a:extLst>
          </p:cNvPr>
          <p:cNvSpPr>
            <a:spLocks/>
          </p:cNvSpPr>
          <p:nvPr/>
        </p:nvSpPr>
        <p:spPr bwMode="auto">
          <a:xfrm>
            <a:off x="6096000" y="2596275"/>
            <a:ext cx="2398889" cy="1057961"/>
          </a:xfrm>
          <a:custGeom>
            <a:avLst/>
            <a:gdLst/>
            <a:ahLst/>
            <a:cxnLst>
              <a:cxn ang="0">
                <a:pos x="2129" y="437"/>
              </a:cxn>
              <a:cxn ang="0">
                <a:pos x="2129" y="437"/>
              </a:cxn>
              <a:cxn ang="0">
                <a:pos x="2059" y="411"/>
              </a:cxn>
              <a:cxn ang="0">
                <a:pos x="1987" y="388"/>
              </a:cxn>
              <a:cxn ang="0">
                <a:pos x="1987" y="388"/>
              </a:cxn>
              <a:cxn ang="0">
                <a:pos x="1917" y="367"/>
              </a:cxn>
              <a:cxn ang="0">
                <a:pos x="1846" y="350"/>
              </a:cxn>
              <a:cxn ang="0">
                <a:pos x="1846" y="350"/>
              </a:cxn>
              <a:cxn ang="0">
                <a:pos x="1774" y="334"/>
              </a:cxn>
              <a:cxn ang="0">
                <a:pos x="1774" y="334"/>
              </a:cxn>
              <a:cxn ang="0">
                <a:pos x="1704" y="320"/>
              </a:cxn>
              <a:cxn ang="0">
                <a:pos x="1704" y="320"/>
              </a:cxn>
              <a:cxn ang="0">
                <a:pos x="1613" y="306"/>
              </a:cxn>
              <a:cxn ang="0">
                <a:pos x="1613" y="306"/>
              </a:cxn>
              <a:cxn ang="0">
                <a:pos x="1609" y="267"/>
              </a:cxn>
              <a:cxn ang="0">
                <a:pos x="1601" y="230"/>
              </a:cxn>
              <a:cxn ang="0">
                <a:pos x="1594" y="191"/>
              </a:cxn>
              <a:cxn ang="0">
                <a:pos x="1586" y="153"/>
              </a:cxn>
              <a:cxn ang="0">
                <a:pos x="1577" y="115"/>
              </a:cxn>
              <a:cxn ang="0">
                <a:pos x="1567" y="77"/>
              </a:cxn>
              <a:cxn ang="0">
                <a:pos x="1556" y="38"/>
              </a:cxn>
              <a:cxn ang="0">
                <a:pos x="1543" y="0"/>
              </a:cxn>
              <a:cxn ang="0">
                <a:pos x="0" y="500"/>
              </a:cxn>
              <a:cxn ang="0">
                <a:pos x="1543" y="1002"/>
              </a:cxn>
              <a:cxn ang="0">
                <a:pos x="1543" y="1002"/>
              </a:cxn>
              <a:cxn ang="0">
                <a:pos x="1556" y="963"/>
              </a:cxn>
              <a:cxn ang="0">
                <a:pos x="1567" y="925"/>
              </a:cxn>
              <a:cxn ang="0">
                <a:pos x="1577" y="886"/>
              </a:cxn>
              <a:cxn ang="0">
                <a:pos x="1586" y="847"/>
              </a:cxn>
              <a:cxn ang="0">
                <a:pos x="1594" y="809"/>
              </a:cxn>
              <a:cxn ang="0">
                <a:pos x="1601" y="772"/>
              </a:cxn>
              <a:cxn ang="0">
                <a:pos x="1609" y="733"/>
              </a:cxn>
              <a:cxn ang="0">
                <a:pos x="1613" y="696"/>
              </a:cxn>
              <a:cxn ang="0">
                <a:pos x="1613" y="696"/>
              </a:cxn>
              <a:cxn ang="0">
                <a:pos x="1704" y="680"/>
              </a:cxn>
              <a:cxn ang="0">
                <a:pos x="1704" y="680"/>
              </a:cxn>
              <a:cxn ang="0">
                <a:pos x="1774" y="667"/>
              </a:cxn>
              <a:cxn ang="0">
                <a:pos x="1774" y="667"/>
              </a:cxn>
              <a:cxn ang="0">
                <a:pos x="1846" y="652"/>
              </a:cxn>
              <a:cxn ang="0">
                <a:pos x="1846" y="652"/>
              </a:cxn>
              <a:cxn ang="0">
                <a:pos x="1917" y="633"/>
              </a:cxn>
              <a:cxn ang="0">
                <a:pos x="1987" y="613"/>
              </a:cxn>
              <a:cxn ang="0">
                <a:pos x="1987" y="613"/>
              </a:cxn>
              <a:cxn ang="0">
                <a:pos x="2059" y="590"/>
              </a:cxn>
              <a:cxn ang="0">
                <a:pos x="2129" y="564"/>
              </a:cxn>
              <a:cxn ang="0">
                <a:pos x="2129" y="564"/>
              </a:cxn>
              <a:cxn ang="0">
                <a:pos x="2165" y="550"/>
              </a:cxn>
              <a:cxn ang="0">
                <a:pos x="2201" y="534"/>
              </a:cxn>
              <a:cxn ang="0">
                <a:pos x="2236" y="519"/>
              </a:cxn>
              <a:cxn ang="0">
                <a:pos x="2272" y="500"/>
              </a:cxn>
              <a:cxn ang="0">
                <a:pos x="2272" y="500"/>
              </a:cxn>
              <a:cxn ang="0">
                <a:pos x="2236" y="483"/>
              </a:cxn>
              <a:cxn ang="0">
                <a:pos x="2201" y="466"/>
              </a:cxn>
              <a:cxn ang="0">
                <a:pos x="2165" y="450"/>
              </a:cxn>
              <a:cxn ang="0">
                <a:pos x="2129" y="437"/>
              </a:cxn>
              <a:cxn ang="0">
                <a:pos x="2129" y="437"/>
              </a:cxn>
            </a:cxnLst>
            <a:rect l="0" t="0" r="r" b="b"/>
            <a:pathLst>
              <a:path w="2272" h="1002">
                <a:moveTo>
                  <a:pt x="2129" y="437"/>
                </a:moveTo>
                <a:lnTo>
                  <a:pt x="2129" y="437"/>
                </a:lnTo>
                <a:lnTo>
                  <a:pt x="2059" y="411"/>
                </a:lnTo>
                <a:lnTo>
                  <a:pt x="1987" y="388"/>
                </a:lnTo>
                <a:lnTo>
                  <a:pt x="1987" y="388"/>
                </a:lnTo>
                <a:lnTo>
                  <a:pt x="1917" y="367"/>
                </a:lnTo>
                <a:lnTo>
                  <a:pt x="1846" y="350"/>
                </a:lnTo>
                <a:lnTo>
                  <a:pt x="1846" y="350"/>
                </a:lnTo>
                <a:lnTo>
                  <a:pt x="1774" y="334"/>
                </a:lnTo>
                <a:lnTo>
                  <a:pt x="1774" y="334"/>
                </a:lnTo>
                <a:lnTo>
                  <a:pt x="1704" y="320"/>
                </a:lnTo>
                <a:lnTo>
                  <a:pt x="1704" y="320"/>
                </a:lnTo>
                <a:lnTo>
                  <a:pt x="1613" y="306"/>
                </a:lnTo>
                <a:lnTo>
                  <a:pt x="1613" y="306"/>
                </a:lnTo>
                <a:lnTo>
                  <a:pt x="1609" y="267"/>
                </a:lnTo>
                <a:lnTo>
                  <a:pt x="1601" y="230"/>
                </a:lnTo>
                <a:lnTo>
                  <a:pt x="1594" y="191"/>
                </a:lnTo>
                <a:lnTo>
                  <a:pt x="1586" y="153"/>
                </a:lnTo>
                <a:lnTo>
                  <a:pt x="1577" y="115"/>
                </a:lnTo>
                <a:lnTo>
                  <a:pt x="1567" y="77"/>
                </a:lnTo>
                <a:lnTo>
                  <a:pt x="1556" y="38"/>
                </a:lnTo>
                <a:lnTo>
                  <a:pt x="1543" y="0"/>
                </a:lnTo>
                <a:lnTo>
                  <a:pt x="0" y="500"/>
                </a:lnTo>
                <a:lnTo>
                  <a:pt x="1543" y="1002"/>
                </a:lnTo>
                <a:lnTo>
                  <a:pt x="1543" y="1002"/>
                </a:lnTo>
                <a:lnTo>
                  <a:pt x="1556" y="963"/>
                </a:lnTo>
                <a:lnTo>
                  <a:pt x="1567" y="925"/>
                </a:lnTo>
                <a:lnTo>
                  <a:pt x="1577" y="886"/>
                </a:lnTo>
                <a:lnTo>
                  <a:pt x="1586" y="847"/>
                </a:lnTo>
                <a:lnTo>
                  <a:pt x="1594" y="809"/>
                </a:lnTo>
                <a:lnTo>
                  <a:pt x="1601" y="772"/>
                </a:lnTo>
                <a:lnTo>
                  <a:pt x="1609" y="733"/>
                </a:lnTo>
                <a:lnTo>
                  <a:pt x="1613" y="696"/>
                </a:lnTo>
                <a:lnTo>
                  <a:pt x="1613" y="696"/>
                </a:lnTo>
                <a:lnTo>
                  <a:pt x="1704" y="680"/>
                </a:lnTo>
                <a:lnTo>
                  <a:pt x="1704" y="680"/>
                </a:lnTo>
                <a:lnTo>
                  <a:pt x="1774" y="667"/>
                </a:lnTo>
                <a:lnTo>
                  <a:pt x="1774" y="667"/>
                </a:lnTo>
                <a:lnTo>
                  <a:pt x="1846" y="652"/>
                </a:lnTo>
                <a:lnTo>
                  <a:pt x="1846" y="652"/>
                </a:lnTo>
                <a:lnTo>
                  <a:pt x="1917" y="633"/>
                </a:lnTo>
                <a:lnTo>
                  <a:pt x="1987" y="613"/>
                </a:lnTo>
                <a:lnTo>
                  <a:pt x="1987" y="613"/>
                </a:lnTo>
                <a:lnTo>
                  <a:pt x="2059" y="590"/>
                </a:lnTo>
                <a:lnTo>
                  <a:pt x="2129" y="564"/>
                </a:lnTo>
                <a:lnTo>
                  <a:pt x="2129" y="564"/>
                </a:lnTo>
                <a:lnTo>
                  <a:pt x="2165" y="550"/>
                </a:lnTo>
                <a:lnTo>
                  <a:pt x="2201" y="534"/>
                </a:lnTo>
                <a:lnTo>
                  <a:pt x="2236" y="519"/>
                </a:lnTo>
                <a:lnTo>
                  <a:pt x="2272" y="500"/>
                </a:lnTo>
                <a:lnTo>
                  <a:pt x="2272" y="500"/>
                </a:lnTo>
                <a:lnTo>
                  <a:pt x="2236" y="483"/>
                </a:lnTo>
                <a:lnTo>
                  <a:pt x="2201" y="466"/>
                </a:lnTo>
                <a:lnTo>
                  <a:pt x="2165" y="450"/>
                </a:lnTo>
                <a:lnTo>
                  <a:pt x="2129" y="437"/>
                </a:lnTo>
                <a:lnTo>
                  <a:pt x="2129" y="437"/>
                </a:lnTo>
                <a:close/>
              </a:path>
            </a:pathLst>
          </a:custGeom>
          <a:solidFill>
            <a:schemeClr val="bg2">
              <a:lumMod val="75000"/>
            </a:schemeClr>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20" name="Freihandform 16">
            <a:extLst>
              <a:ext uri="{FF2B5EF4-FFF2-40B4-BE49-F238E27FC236}">
                <a16:creationId xmlns:a16="http://schemas.microsoft.com/office/drawing/2014/main" id="{D210CEEE-41BE-476D-B5C1-1B471636F23C}"/>
              </a:ext>
            </a:extLst>
          </p:cNvPr>
          <p:cNvSpPr>
            <a:spLocks/>
          </p:cNvSpPr>
          <p:nvPr/>
        </p:nvSpPr>
        <p:spPr bwMode="auto">
          <a:xfrm>
            <a:off x="6096000" y="1714642"/>
            <a:ext cx="1939595" cy="1409559"/>
          </a:xfrm>
          <a:custGeom>
            <a:avLst/>
            <a:gdLst/>
            <a:ahLst/>
            <a:cxnLst>
              <a:cxn ang="0">
                <a:pos x="1686" y="33"/>
              </a:cxn>
              <a:cxn ang="0">
                <a:pos x="1686" y="33"/>
              </a:cxn>
              <a:cxn ang="0">
                <a:pos x="1613" y="53"/>
              </a:cxn>
              <a:cxn ang="0">
                <a:pos x="1541" y="77"/>
              </a:cxn>
              <a:cxn ang="0">
                <a:pos x="1541" y="77"/>
              </a:cxn>
              <a:cxn ang="0">
                <a:pos x="1473" y="101"/>
              </a:cxn>
              <a:cxn ang="0">
                <a:pos x="1404" y="128"/>
              </a:cxn>
              <a:cxn ang="0">
                <a:pos x="1404" y="128"/>
              </a:cxn>
              <a:cxn ang="0">
                <a:pos x="1338" y="159"/>
              </a:cxn>
              <a:cxn ang="0">
                <a:pos x="1338" y="159"/>
              </a:cxn>
              <a:cxn ang="0">
                <a:pos x="1273" y="189"/>
              </a:cxn>
              <a:cxn ang="0">
                <a:pos x="1273" y="189"/>
              </a:cxn>
              <a:cxn ang="0">
                <a:pos x="1191" y="230"/>
              </a:cxn>
              <a:cxn ang="0">
                <a:pos x="1191" y="230"/>
              </a:cxn>
              <a:cxn ang="0">
                <a:pos x="1164" y="201"/>
              </a:cxn>
              <a:cxn ang="0">
                <a:pos x="1137" y="176"/>
              </a:cxn>
              <a:cxn ang="0">
                <a:pos x="1108" y="149"/>
              </a:cxn>
              <a:cxn ang="0">
                <a:pos x="1080" y="123"/>
              </a:cxn>
              <a:cxn ang="0">
                <a:pos x="1049" y="97"/>
              </a:cxn>
              <a:cxn ang="0">
                <a:pos x="1018" y="71"/>
              </a:cxn>
              <a:cxn ang="0">
                <a:pos x="987" y="47"/>
              </a:cxn>
              <a:cxn ang="0">
                <a:pos x="954" y="23"/>
              </a:cxn>
              <a:cxn ang="0">
                <a:pos x="0" y="1335"/>
              </a:cxn>
              <a:cxn ang="0">
                <a:pos x="1543" y="835"/>
              </a:cxn>
              <a:cxn ang="0">
                <a:pos x="1543" y="835"/>
              </a:cxn>
              <a:cxn ang="0">
                <a:pos x="1530" y="796"/>
              </a:cxn>
              <a:cxn ang="0">
                <a:pos x="1517" y="757"/>
              </a:cxn>
              <a:cxn ang="0">
                <a:pos x="1503" y="720"/>
              </a:cxn>
              <a:cxn ang="0">
                <a:pos x="1487" y="685"/>
              </a:cxn>
              <a:cxn ang="0">
                <a:pos x="1471" y="649"/>
              </a:cxn>
              <a:cxn ang="0">
                <a:pos x="1456" y="613"/>
              </a:cxn>
              <a:cxn ang="0">
                <a:pos x="1438" y="579"/>
              </a:cxn>
              <a:cxn ang="0">
                <a:pos x="1420" y="544"/>
              </a:cxn>
              <a:cxn ang="0">
                <a:pos x="1420" y="544"/>
              </a:cxn>
              <a:cxn ang="0">
                <a:pos x="1484" y="480"/>
              </a:cxn>
              <a:cxn ang="0">
                <a:pos x="1484" y="480"/>
              </a:cxn>
              <a:cxn ang="0">
                <a:pos x="1534" y="427"/>
              </a:cxn>
              <a:cxn ang="0">
                <a:pos x="1534" y="427"/>
              </a:cxn>
              <a:cxn ang="0">
                <a:pos x="1581" y="373"/>
              </a:cxn>
              <a:cxn ang="0">
                <a:pos x="1581" y="373"/>
              </a:cxn>
              <a:cxn ang="0">
                <a:pos x="1629" y="316"/>
              </a:cxn>
              <a:cxn ang="0">
                <a:pos x="1674" y="259"/>
              </a:cxn>
              <a:cxn ang="0">
                <a:pos x="1674" y="259"/>
              </a:cxn>
              <a:cxn ang="0">
                <a:pos x="1719" y="199"/>
              </a:cxn>
              <a:cxn ang="0">
                <a:pos x="1760" y="136"/>
              </a:cxn>
              <a:cxn ang="0">
                <a:pos x="1760" y="136"/>
              </a:cxn>
              <a:cxn ang="0">
                <a:pos x="1782" y="103"/>
              </a:cxn>
              <a:cxn ang="0">
                <a:pos x="1800" y="70"/>
              </a:cxn>
              <a:cxn ang="0">
                <a:pos x="1820" y="36"/>
              </a:cxn>
              <a:cxn ang="0">
                <a:pos x="1837" y="0"/>
              </a:cxn>
              <a:cxn ang="0">
                <a:pos x="1837" y="0"/>
              </a:cxn>
              <a:cxn ang="0">
                <a:pos x="1799" y="7"/>
              </a:cxn>
              <a:cxn ang="0">
                <a:pos x="1760" y="14"/>
              </a:cxn>
              <a:cxn ang="0">
                <a:pos x="1723" y="23"/>
              </a:cxn>
              <a:cxn ang="0">
                <a:pos x="1686" y="33"/>
              </a:cxn>
              <a:cxn ang="0">
                <a:pos x="1686" y="33"/>
              </a:cxn>
            </a:cxnLst>
            <a:rect l="0" t="0" r="r" b="b"/>
            <a:pathLst>
              <a:path w="1837" h="1335">
                <a:moveTo>
                  <a:pt x="1686" y="33"/>
                </a:moveTo>
                <a:lnTo>
                  <a:pt x="1686" y="33"/>
                </a:lnTo>
                <a:lnTo>
                  <a:pt x="1613" y="53"/>
                </a:lnTo>
                <a:lnTo>
                  <a:pt x="1541" y="77"/>
                </a:lnTo>
                <a:lnTo>
                  <a:pt x="1541" y="77"/>
                </a:lnTo>
                <a:lnTo>
                  <a:pt x="1473" y="101"/>
                </a:lnTo>
                <a:lnTo>
                  <a:pt x="1404" y="128"/>
                </a:lnTo>
                <a:lnTo>
                  <a:pt x="1404" y="128"/>
                </a:lnTo>
                <a:lnTo>
                  <a:pt x="1338" y="159"/>
                </a:lnTo>
                <a:lnTo>
                  <a:pt x="1338" y="159"/>
                </a:lnTo>
                <a:lnTo>
                  <a:pt x="1273" y="189"/>
                </a:lnTo>
                <a:lnTo>
                  <a:pt x="1273" y="189"/>
                </a:lnTo>
                <a:lnTo>
                  <a:pt x="1191" y="230"/>
                </a:lnTo>
                <a:lnTo>
                  <a:pt x="1191" y="230"/>
                </a:lnTo>
                <a:lnTo>
                  <a:pt x="1164" y="201"/>
                </a:lnTo>
                <a:lnTo>
                  <a:pt x="1137" y="176"/>
                </a:lnTo>
                <a:lnTo>
                  <a:pt x="1108" y="149"/>
                </a:lnTo>
                <a:lnTo>
                  <a:pt x="1080" y="123"/>
                </a:lnTo>
                <a:lnTo>
                  <a:pt x="1049" y="97"/>
                </a:lnTo>
                <a:lnTo>
                  <a:pt x="1018" y="71"/>
                </a:lnTo>
                <a:lnTo>
                  <a:pt x="987" y="47"/>
                </a:lnTo>
                <a:lnTo>
                  <a:pt x="954" y="23"/>
                </a:lnTo>
                <a:lnTo>
                  <a:pt x="0" y="1335"/>
                </a:lnTo>
                <a:lnTo>
                  <a:pt x="1543" y="835"/>
                </a:lnTo>
                <a:lnTo>
                  <a:pt x="1543" y="835"/>
                </a:lnTo>
                <a:lnTo>
                  <a:pt x="1530" y="796"/>
                </a:lnTo>
                <a:lnTo>
                  <a:pt x="1517" y="757"/>
                </a:lnTo>
                <a:lnTo>
                  <a:pt x="1503" y="720"/>
                </a:lnTo>
                <a:lnTo>
                  <a:pt x="1487" y="685"/>
                </a:lnTo>
                <a:lnTo>
                  <a:pt x="1471" y="649"/>
                </a:lnTo>
                <a:lnTo>
                  <a:pt x="1456" y="613"/>
                </a:lnTo>
                <a:lnTo>
                  <a:pt x="1438" y="579"/>
                </a:lnTo>
                <a:lnTo>
                  <a:pt x="1420" y="544"/>
                </a:lnTo>
                <a:lnTo>
                  <a:pt x="1420" y="544"/>
                </a:lnTo>
                <a:lnTo>
                  <a:pt x="1484" y="480"/>
                </a:lnTo>
                <a:lnTo>
                  <a:pt x="1484" y="480"/>
                </a:lnTo>
                <a:lnTo>
                  <a:pt x="1534" y="427"/>
                </a:lnTo>
                <a:lnTo>
                  <a:pt x="1534" y="427"/>
                </a:lnTo>
                <a:lnTo>
                  <a:pt x="1581" y="373"/>
                </a:lnTo>
                <a:lnTo>
                  <a:pt x="1581" y="373"/>
                </a:lnTo>
                <a:lnTo>
                  <a:pt x="1629" y="316"/>
                </a:lnTo>
                <a:lnTo>
                  <a:pt x="1674" y="259"/>
                </a:lnTo>
                <a:lnTo>
                  <a:pt x="1674" y="259"/>
                </a:lnTo>
                <a:lnTo>
                  <a:pt x="1719" y="199"/>
                </a:lnTo>
                <a:lnTo>
                  <a:pt x="1760" y="136"/>
                </a:lnTo>
                <a:lnTo>
                  <a:pt x="1760" y="136"/>
                </a:lnTo>
                <a:lnTo>
                  <a:pt x="1782" y="103"/>
                </a:lnTo>
                <a:lnTo>
                  <a:pt x="1800" y="70"/>
                </a:lnTo>
                <a:lnTo>
                  <a:pt x="1820" y="36"/>
                </a:lnTo>
                <a:lnTo>
                  <a:pt x="1837" y="0"/>
                </a:lnTo>
                <a:lnTo>
                  <a:pt x="1837" y="0"/>
                </a:lnTo>
                <a:lnTo>
                  <a:pt x="1799" y="7"/>
                </a:lnTo>
                <a:lnTo>
                  <a:pt x="1760" y="14"/>
                </a:lnTo>
                <a:lnTo>
                  <a:pt x="1723" y="23"/>
                </a:lnTo>
                <a:lnTo>
                  <a:pt x="1686" y="33"/>
                </a:lnTo>
                <a:lnTo>
                  <a:pt x="1686" y="33"/>
                </a:lnTo>
                <a:close/>
              </a:path>
            </a:pathLst>
          </a:custGeom>
          <a:solidFill>
            <a:schemeClr val="bg2">
              <a:lumMod val="75000"/>
            </a:schemeClr>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21" name="Freihandform 17">
            <a:extLst>
              <a:ext uri="{FF2B5EF4-FFF2-40B4-BE49-F238E27FC236}">
                <a16:creationId xmlns:a16="http://schemas.microsoft.com/office/drawing/2014/main" id="{83235E8A-3EAA-456F-B734-58F5963EFD7D}"/>
              </a:ext>
            </a:extLst>
          </p:cNvPr>
          <p:cNvSpPr>
            <a:spLocks/>
          </p:cNvSpPr>
          <p:nvPr/>
        </p:nvSpPr>
        <p:spPr bwMode="auto">
          <a:xfrm>
            <a:off x="6096000" y="843566"/>
            <a:ext cx="1007280" cy="2280634"/>
          </a:xfrm>
          <a:custGeom>
            <a:avLst/>
            <a:gdLst/>
            <a:ahLst/>
            <a:cxnLst>
              <a:cxn ang="0">
                <a:pos x="683" y="686"/>
              </a:cxn>
              <a:cxn ang="0">
                <a:pos x="683" y="686"/>
              </a:cxn>
              <a:cxn ang="0">
                <a:pos x="698" y="596"/>
              </a:cxn>
              <a:cxn ang="0">
                <a:pos x="698" y="596"/>
              </a:cxn>
              <a:cxn ang="0">
                <a:pos x="706" y="525"/>
              </a:cxn>
              <a:cxn ang="0">
                <a:pos x="706" y="525"/>
              </a:cxn>
              <a:cxn ang="0">
                <a:pos x="713" y="452"/>
              </a:cxn>
              <a:cxn ang="0">
                <a:pos x="713" y="452"/>
              </a:cxn>
              <a:cxn ang="0">
                <a:pos x="719" y="379"/>
              </a:cxn>
              <a:cxn ang="0">
                <a:pos x="721" y="306"/>
              </a:cxn>
              <a:cxn ang="0">
                <a:pos x="721" y="306"/>
              </a:cxn>
              <a:cxn ang="0">
                <a:pos x="722" y="230"/>
              </a:cxn>
              <a:cxn ang="0">
                <a:pos x="719" y="156"/>
              </a:cxn>
              <a:cxn ang="0">
                <a:pos x="719" y="156"/>
              </a:cxn>
              <a:cxn ang="0">
                <a:pos x="716" y="117"/>
              </a:cxn>
              <a:cxn ang="0">
                <a:pos x="713" y="79"/>
              </a:cxn>
              <a:cxn ang="0">
                <a:pos x="708" y="40"/>
              </a:cxn>
              <a:cxn ang="0">
                <a:pos x="702" y="0"/>
              </a:cxn>
              <a:cxn ang="0">
                <a:pos x="702" y="0"/>
              </a:cxn>
              <a:cxn ang="0">
                <a:pos x="673" y="29"/>
              </a:cxn>
              <a:cxn ang="0">
                <a:pos x="648" y="57"/>
              </a:cxn>
              <a:cxn ang="0">
                <a:pos x="622" y="86"/>
              </a:cxn>
              <a:cxn ang="0">
                <a:pos x="598" y="116"/>
              </a:cxn>
              <a:cxn ang="0">
                <a:pos x="598" y="116"/>
              </a:cxn>
              <a:cxn ang="0">
                <a:pos x="550" y="176"/>
              </a:cxn>
              <a:cxn ang="0">
                <a:pos x="508" y="236"/>
              </a:cxn>
              <a:cxn ang="0">
                <a:pos x="508" y="236"/>
              </a:cxn>
              <a:cxn ang="0">
                <a:pos x="466" y="297"/>
              </a:cxn>
              <a:cxn ang="0">
                <a:pos x="428" y="359"/>
              </a:cxn>
              <a:cxn ang="0">
                <a:pos x="428" y="359"/>
              </a:cxn>
              <a:cxn ang="0">
                <a:pos x="390" y="422"/>
              </a:cxn>
              <a:cxn ang="0">
                <a:pos x="390" y="422"/>
              </a:cxn>
              <a:cxn ang="0">
                <a:pos x="355" y="485"/>
              </a:cxn>
              <a:cxn ang="0">
                <a:pos x="355" y="485"/>
              </a:cxn>
              <a:cxn ang="0">
                <a:pos x="313" y="566"/>
              </a:cxn>
              <a:cxn ang="0">
                <a:pos x="313" y="566"/>
              </a:cxn>
              <a:cxn ang="0">
                <a:pos x="276" y="559"/>
              </a:cxn>
              <a:cxn ang="0">
                <a:pos x="237" y="553"/>
              </a:cxn>
              <a:cxn ang="0">
                <a:pos x="199" y="549"/>
              </a:cxn>
              <a:cxn ang="0">
                <a:pos x="160" y="545"/>
              </a:cxn>
              <a:cxn ang="0">
                <a:pos x="120" y="542"/>
              </a:cxn>
              <a:cxn ang="0">
                <a:pos x="82" y="540"/>
              </a:cxn>
              <a:cxn ang="0">
                <a:pos x="40" y="539"/>
              </a:cxn>
              <a:cxn ang="0">
                <a:pos x="0" y="537"/>
              </a:cxn>
              <a:cxn ang="0">
                <a:pos x="0" y="2160"/>
              </a:cxn>
              <a:cxn ang="0">
                <a:pos x="954" y="848"/>
              </a:cxn>
              <a:cxn ang="0">
                <a:pos x="954" y="848"/>
              </a:cxn>
              <a:cxn ang="0">
                <a:pos x="921" y="825"/>
              </a:cxn>
              <a:cxn ang="0">
                <a:pos x="888" y="802"/>
              </a:cxn>
              <a:cxn ang="0">
                <a:pos x="854" y="781"/>
              </a:cxn>
              <a:cxn ang="0">
                <a:pos x="821" y="759"/>
              </a:cxn>
              <a:cxn ang="0">
                <a:pos x="786" y="740"/>
              </a:cxn>
              <a:cxn ang="0">
                <a:pos x="752" y="722"/>
              </a:cxn>
              <a:cxn ang="0">
                <a:pos x="718" y="703"/>
              </a:cxn>
              <a:cxn ang="0">
                <a:pos x="683" y="686"/>
              </a:cxn>
              <a:cxn ang="0">
                <a:pos x="683" y="686"/>
              </a:cxn>
            </a:cxnLst>
            <a:rect l="0" t="0" r="r" b="b"/>
            <a:pathLst>
              <a:path w="954" h="2160">
                <a:moveTo>
                  <a:pt x="683" y="686"/>
                </a:moveTo>
                <a:lnTo>
                  <a:pt x="683" y="686"/>
                </a:lnTo>
                <a:lnTo>
                  <a:pt x="698" y="596"/>
                </a:lnTo>
                <a:lnTo>
                  <a:pt x="698" y="596"/>
                </a:lnTo>
                <a:lnTo>
                  <a:pt x="706" y="525"/>
                </a:lnTo>
                <a:lnTo>
                  <a:pt x="706" y="525"/>
                </a:lnTo>
                <a:lnTo>
                  <a:pt x="713" y="452"/>
                </a:lnTo>
                <a:lnTo>
                  <a:pt x="713" y="452"/>
                </a:lnTo>
                <a:lnTo>
                  <a:pt x="719" y="379"/>
                </a:lnTo>
                <a:lnTo>
                  <a:pt x="721" y="306"/>
                </a:lnTo>
                <a:lnTo>
                  <a:pt x="721" y="306"/>
                </a:lnTo>
                <a:lnTo>
                  <a:pt x="722" y="230"/>
                </a:lnTo>
                <a:lnTo>
                  <a:pt x="719" y="156"/>
                </a:lnTo>
                <a:lnTo>
                  <a:pt x="719" y="156"/>
                </a:lnTo>
                <a:lnTo>
                  <a:pt x="716" y="117"/>
                </a:lnTo>
                <a:lnTo>
                  <a:pt x="713" y="79"/>
                </a:lnTo>
                <a:lnTo>
                  <a:pt x="708" y="40"/>
                </a:lnTo>
                <a:lnTo>
                  <a:pt x="702" y="0"/>
                </a:lnTo>
                <a:lnTo>
                  <a:pt x="702" y="0"/>
                </a:lnTo>
                <a:lnTo>
                  <a:pt x="673" y="29"/>
                </a:lnTo>
                <a:lnTo>
                  <a:pt x="648" y="57"/>
                </a:lnTo>
                <a:lnTo>
                  <a:pt x="622" y="86"/>
                </a:lnTo>
                <a:lnTo>
                  <a:pt x="598" y="116"/>
                </a:lnTo>
                <a:lnTo>
                  <a:pt x="598" y="116"/>
                </a:lnTo>
                <a:lnTo>
                  <a:pt x="550" y="176"/>
                </a:lnTo>
                <a:lnTo>
                  <a:pt x="508" y="236"/>
                </a:lnTo>
                <a:lnTo>
                  <a:pt x="508" y="236"/>
                </a:lnTo>
                <a:lnTo>
                  <a:pt x="466" y="297"/>
                </a:lnTo>
                <a:lnTo>
                  <a:pt x="428" y="359"/>
                </a:lnTo>
                <a:lnTo>
                  <a:pt x="428" y="359"/>
                </a:lnTo>
                <a:lnTo>
                  <a:pt x="390" y="422"/>
                </a:lnTo>
                <a:lnTo>
                  <a:pt x="390" y="422"/>
                </a:lnTo>
                <a:lnTo>
                  <a:pt x="355" y="485"/>
                </a:lnTo>
                <a:lnTo>
                  <a:pt x="355" y="485"/>
                </a:lnTo>
                <a:lnTo>
                  <a:pt x="313" y="566"/>
                </a:lnTo>
                <a:lnTo>
                  <a:pt x="313" y="566"/>
                </a:lnTo>
                <a:lnTo>
                  <a:pt x="276" y="559"/>
                </a:lnTo>
                <a:lnTo>
                  <a:pt x="237" y="553"/>
                </a:lnTo>
                <a:lnTo>
                  <a:pt x="199" y="549"/>
                </a:lnTo>
                <a:lnTo>
                  <a:pt x="160" y="545"/>
                </a:lnTo>
                <a:lnTo>
                  <a:pt x="120" y="542"/>
                </a:lnTo>
                <a:lnTo>
                  <a:pt x="82" y="540"/>
                </a:lnTo>
                <a:lnTo>
                  <a:pt x="40" y="539"/>
                </a:lnTo>
                <a:lnTo>
                  <a:pt x="0" y="537"/>
                </a:lnTo>
                <a:lnTo>
                  <a:pt x="0" y="2160"/>
                </a:lnTo>
                <a:lnTo>
                  <a:pt x="954" y="848"/>
                </a:lnTo>
                <a:lnTo>
                  <a:pt x="954" y="848"/>
                </a:lnTo>
                <a:lnTo>
                  <a:pt x="921" y="825"/>
                </a:lnTo>
                <a:lnTo>
                  <a:pt x="888" y="802"/>
                </a:lnTo>
                <a:lnTo>
                  <a:pt x="854" y="781"/>
                </a:lnTo>
                <a:lnTo>
                  <a:pt x="821" y="759"/>
                </a:lnTo>
                <a:lnTo>
                  <a:pt x="786" y="740"/>
                </a:lnTo>
                <a:lnTo>
                  <a:pt x="752" y="722"/>
                </a:lnTo>
                <a:lnTo>
                  <a:pt x="718" y="703"/>
                </a:lnTo>
                <a:lnTo>
                  <a:pt x="683" y="686"/>
                </a:lnTo>
                <a:lnTo>
                  <a:pt x="683" y="686"/>
                </a:lnTo>
                <a:close/>
              </a:path>
            </a:pathLst>
          </a:custGeom>
          <a:solidFill>
            <a:srgbClr val="FFF200"/>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2" name="Linie 18">
            <a:extLst>
              <a:ext uri="{FF2B5EF4-FFF2-40B4-BE49-F238E27FC236}">
                <a16:creationId xmlns:a16="http://schemas.microsoft.com/office/drawing/2014/main" id="{5499A9E9-D86B-4443-B66A-1B8237EFD714}"/>
              </a:ext>
            </a:extLst>
          </p:cNvPr>
          <p:cNvSpPr>
            <a:spLocks noChangeShapeType="1"/>
          </p:cNvSpPr>
          <p:nvPr/>
        </p:nvSpPr>
        <p:spPr bwMode="auto">
          <a:xfrm>
            <a:off x="6095787" y="3124589"/>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3" name="Linie 19">
            <a:extLst>
              <a:ext uri="{FF2B5EF4-FFF2-40B4-BE49-F238E27FC236}">
                <a16:creationId xmlns:a16="http://schemas.microsoft.com/office/drawing/2014/main" id="{8EA00E92-BD95-4E59-8898-E791064C50C1}"/>
              </a:ext>
            </a:extLst>
          </p:cNvPr>
          <p:cNvSpPr>
            <a:spLocks noChangeShapeType="1"/>
          </p:cNvSpPr>
          <p:nvPr/>
        </p:nvSpPr>
        <p:spPr bwMode="auto">
          <a:xfrm>
            <a:off x="6096403" y="3125097"/>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4" name="Linie 20">
            <a:extLst>
              <a:ext uri="{FF2B5EF4-FFF2-40B4-BE49-F238E27FC236}">
                <a16:creationId xmlns:a16="http://schemas.microsoft.com/office/drawing/2014/main" id="{94DD8583-D2D2-4DCC-98B6-BB49933741FA}"/>
              </a:ext>
            </a:extLst>
          </p:cNvPr>
          <p:cNvSpPr>
            <a:spLocks noChangeShapeType="1"/>
          </p:cNvSpPr>
          <p:nvPr/>
        </p:nvSpPr>
        <p:spPr bwMode="auto">
          <a:xfrm>
            <a:off x="6095880" y="3124705"/>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46" name="Textplatzhalter 45">
            <a:extLst>
              <a:ext uri="{FF2B5EF4-FFF2-40B4-BE49-F238E27FC236}">
                <a16:creationId xmlns:a16="http://schemas.microsoft.com/office/drawing/2014/main" id="{36AD24C1-02C7-4191-93E8-156FF8EB8E20}"/>
              </a:ext>
            </a:extLst>
          </p:cNvPr>
          <p:cNvSpPr>
            <a:spLocks noGrp="1"/>
          </p:cNvSpPr>
          <p:nvPr>
            <p:ph type="body" sz="quarter" idx="10"/>
          </p:nvPr>
        </p:nvSpPr>
        <p:spPr>
          <a:xfrm>
            <a:off x="8458200" y="28194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7" name="Textplatzhalter 45">
            <a:extLst>
              <a:ext uri="{FF2B5EF4-FFF2-40B4-BE49-F238E27FC236}">
                <a16:creationId xmlns:a16="http://schemas.microsoft.com/office/drawing/2014/main" id="{34F996E2-BC35-4007-9416-809AD7F81E74}"/>
              </a:ext>
            </a:extLst>
          </p:cNvPr>
          <p:cNvSpPr>
            <a:spLocks noGrp="1"/>
          </p:cNvSpPr>
          <p:nvPr>
            <p:ph type="body" sz="quarter" idx="11"/>
          </p:nvPr>
        </p:nvSpPr>
        <p:spPr>
          <a:xfrm>
            <a:off x="8458376" y="31628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8" name="Textplatzhalter 45">
            <a:extLst>
              <a:ext uri="{FF2B5EF4-FFF2-40B4-BE49-F238E27FC236}">
                <a16:creationId xmlns:a16="http://schemas.microsoft.com/office/drawing/2014/main" id="{73141092-17D2-4E0F-967C-4233B85335B5}"/>
              </a:ext>
            </a:extLst>
          </p:cNvPr>
          <p:cNvSpPr>
            <a:spLocks noGrp="1"/>
          </p:cNvSpPr>
          <p:nvPr>
            <p:ph type="body" sz="quarter" idx="12"/>
          </p:nvPr>
        </p:nvSpPr>
        <p:spPr>
          <a:xfrm>
            <a:off x="8077200" y="13716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9" name="Textplatzhalter 45">
            <a:extLst>
              <a:ext uri="{FF2B5EF4-FFF2-40B4-BE49-F238E27FC236}">
                <a16:creationId xmlns:a16="http://schemas.microsoft.com/office/drawing/2014/main" id="{5E1077D6-6553-4CE6-A49A-4B173652F047}"/>
              </a:ext>
            </a:extLst>
          </p:cNvPr>
          <p:cNvSpPr>
            <a:spLocks noGrp="1"/>
          </p:cNvSpPr>
          <p:nvPr>
            <p:ph type="body" sz="quarter" idx="13"/>
          </p:nvPr>
        </p:nvSpPr>
        <p:spPr>
          <a:xfrm>
            <a:off x="8077376" y="17150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0" name="Textplatzhalter 45">
            <a:extLst>
              <a:ext uri="{FF2B5EF4-FFF2-40B4-BE49-F238E27FC236}">
                <a16:creationId xmlns:a16="http://schemas.microsoft.com/office/drawing/2014/main" id="{FA4B7223-BCB0-4924-B9FF-0566E5056D0D}"/>
              </a:ext>
            </a:extLst>
          </p:cNvPr>
          <p:cNvSpPr>
            <a:spLocks noGrp="1"/>
          </p:cNvSpPr>
          <p:nvPr>
            <p:ph type="body" sz="quarter" idx="14"/>
          </p:nvPr>
        </p:nvSpPr>
        <p:spPr>
          <a:xfrm>
            <a:off x="8153048" y="4231464"/>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1" name="Textplatzhalter 45">
            <a:extLst>
              <a:ext uri="{FF2B5EF4-FFF2-40B4-BE49-F238E27FC236}">
                <a16:creationId xmlns:a16="http://schemas.microsoft.com/office/drawing/2014/main" id="{7186B426-0623-4C17-9BDA-C60F7C7235FA}"/>
              </a:ext>
            </a:extLst>
          </p:cNvPr>
          <p:cNvSpPr>
            <a:spLocks noGrp="1"/>
          </p:cNvSpPr>
          <p:nvPr>
            <p:ph type="body" sz="quarter" idx="15"/>
          </p:nvPr>
        </p:nvSpPr>
        <p:spPr>
          <a:xfrm>
            <a:off x="8153224" y="4574901"/>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2" name="Textplatzhalter 45">
            <a:extLst>
              <a:ext uri="{FF2B5EF4-FFF2-40B4-BE49-F238E27FC236}">
                <a16:creationId xmlns:a16="http://schemas.microsoft.com/office/drawing/2014/main" id="{CB81BB57-8139-43D4-8DD9-3CD6BE625B69}"/>
              </a:ext>
            </a:extLst>
          </p:cNvPr>
          <p:cNvSpPr>
            <a:spLocks noGrp="1"/>
          </p:cNvSpPr>
          <p:nvPr>
            <p:ph type="body" sz="quarter" idx="16"/>
          </p:nvPr>
        </p:nvSpPr>
        <p:spPr>
          <a:xfrm>
            <a:off x="6629400" y="53556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3" name="Textplatzhalter 45">
            <a:extLst>
              <a:ext uri="{FF2B5EF4-FFF2-40B4-BE49-F238E27FC236}">
                <a16:creationId xmlns:a16="http://schemas.microsoft.com/office/drawing/2014/main" id="{12BCC7AE-B750-4C77-AD35-B7DD61596F08}"/>
              </a:ext>
            </a:extLst>
          </p:cNvPr>
          <p:cNvSpPr>
            <a:spLocks noGrp="1"/>
          </p:cNvSpPr>
          <p:nvPr>
            <p:ph type="body" sz="quarter" idx="17"/>
          </p:nvPr>
        </p:nvSpPr>
        <p:spPr>
          <a:xfrm>
            <a:off x="6629576" y="56991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4" name="Textplatzhalter 45">
            <a:extLst>
              <a:ext uri="{FF2B5EF4-FFF2-40B4-BE49-F238E27FC236}">
                <a16:creationId xmlns:a16="http://schemas.microsoft.com/office/drawing/2014/main" id="{10A4398E-BDC4-4393-83B3-84A29A51F8A8}"/>
              </a:ext>
            </a:extLst>
          </p:cNvPr>
          <p:cNvSpPr>
            <a:spLocks noGrp="1"/>
          </p:cNvSpPr>
          <p:nvPr>
            <p:ph type="body" sz="quarter" idx="18"/>
          </p:nvPr>
        </p:nvSpPr>
        <p:spPr>
          <a:xfrm>
            <a:off x="3276600" y="53556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5" name="Textplatzhalter 45">
            <a:extLst>
              <a:ext uri="{FF2B5EF4-FFF2-40B4-BE49-F238E27FC236}">
                <a16:creationId xmlns:a16="http://schemas.microsoft.com/office/drawing/2014/main" id="{1F5D0842-E16E-4E3A-94EE-64EB21CACFDE}"/>
              </a:ext>
            </a:extLst>
          </p:cNvPr>
          <p:cNvSpPr>
            <a:spLocks noGrp="1"/>
          </p:cNvSpPr>
          <p:nvPr>
            <p:ph type="body" sz="quarter" idx="19"/>
          </p:nvPr>
        </p:nvSpPr>
        <p:spPr>
          <a:xfrm>
            <a:off x="3276776" y="56991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6" name="Textplatzhalter 45">
            <a:extLst>
              <a:ext uri="{FF2B5EF4-FFF2-40B4-BE49-F238E27FC236}">
                <a16:creationId xmlns:a16="http://schemas.microsoft.com/office/drawing/2014/main" id="{A2822D28-1607-41B4-A1AD-C999DCC78FE2}"/>
              </a:ext>
            </a:extLst>
          </p:cNvPr>
          <p:cNvSpPr>
            <a:spLocks noGrp="1"/>
          </p:cNvSpPr>
          <p:nvPr>
            <p:ph type="body" sz="quarter" idx="20"/>
          </p:nvPr>
        </p:nvSpPr>
        <p:spPr>
          <a:xfrm>
            <a:off x="1752600" y="42672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7" name="Textplatzhalter 45">
            <a:extLst>
              <a:ext uri="{FF2B5EF4-FFF2-40B4-BE49-F238E27FC236}">
                <a16:creationId xmlns:a16="http://schemas.microsoft.com/office/drawing/2014/main" id="{7015E7F2-459C-4D6D-B997-13DB5EA6427B}"/>
              </a:ext>
            </a:extLst>
          </p:cNvPr>
          <p:cNvSpPr>
            <a:spLocks noGrp="1"/>
          </p:cNvSpPr>
          <p:nvPr>
            <p:ph type="body" sz="quarter" idx="21"/>
          </p:nvPr>
        </p:nvSpPr>
        <p:spPr>
          <a:xfrm>
            <a:off x="1752776" y="46106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8" name="Textplatzhalter 45">
            <a:extLst>
              <a:ext uri="{FF2B5EF4-FFF2-40B4-BE49-F238E27FC236}">
                <a16:creationId xmlns:a16="http://schemas.microsoft.com/office/drawing/2014/main" id="{7B5C7C9E-A677-4429-BA89-5A9DCEEB242B}"/>
              </a:ext>
            </a:extLst>
          </p:cNvPr>
          <p:cNvSpPr>
            <a:spLocks noGrp="1"/>
          </p:cNvSpPr>
          <p:nvPr>
            <p:ph type="body" sz="quarter" idx="22"/>
          </p:nvPr>
        </p:nvSpPr>
        <p:spPr>
          <a:xfrm>
            <a:off x="1295400" y="28194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9" name="Textplatzhalter 45">
            <a:extLst>
              <a:ext uri="{FF2B5EF4-FFF2-40B4-BE49-F238E27FC236}">
                <a16:creationId xmlns:a16="http://schemas.microsoft.com/office/drawing/2014/main" id="{002E8C45-C0AE-4A45-B693-2A71D845FD74}"/>
              </a:ext>
            </a:extLst>
          </p:cNvPr>
          <p:cNvSpPr>
            <a:spLocks noGrp="1"/>
          </p:cNvSpPr>
          <p:nvPr>
            <p:ph type="body" sz="quarter" idx="23"/>
          </p:nvPr>
        </p:nvSpPr>
        <p:spPr>
          <a:xfrm>
            <a:off x="1295576" y="31628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0" name="Textplatzhalter 45">
            <a:extLst>
              <a:ext uri="{FF2B5EF4-FFF2-40B4-BE49-F238E27FC236}">
                <a16:creationId xmlns:a16="http://schemas.microsoft.com/office/drawing/2014/main" id="{1D708290-A882-4D7B-82D1-4B33D98553C3}"/>
              </a:ext>
            </a:extLst>
          </p:cNvPr>
          <p:cNvSpPr>
            <a:spLocks noGrp="1"/>
          </p:cNvSpPr>
          <p:nvPr>
            <p:ph type="body" sz="quarter" idx="24"/>
          </p:nvPr>
        </p:nvSpPr>
        <p:spPr>
          <a:xfrm>
            <a:off x="1676400" y="13932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1" name="Textplatzhalter 45">
            <a:extLst>
              <a:ext uri="{FF2B5EF4-FFF2-40B4-BE49-F238E27FC236}">
                <a16:creationId xmlns:a16="http://schemas.microsoft.com/office/drawing/2014/main" id="{BA980506-41EA-4166-BDC4-6672C08B928F}"/>
              </a:ext>
            </a:extLst>
          </p:cNvPr>
          <p:cNvSpPr>
            <a:spLocks noGrp="1"/>
          </p:cNvSpPr>
          <p:nvPr>
            <p:ph type="body" sz="quarter" idx="25"/>
          </p:nvPr>
        </p:nvSpPr>
        <p:spPr>
          <a:xfrm>
            <a:off x="1676576" y="17367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2" name="Textplatzhalter 45">
            <a:extLst>
              <a:ext uri="{FF2B5EF4-FFF2-40B4-BE49-F238E27FC236}">
                <a16:creationId xmlns:a16="http://schemas.microsoft.com/office/drawing/2014/main" id="{AA45EA62-476D-47F1-96ED-54F43099603F}"/>
              </a:ext>
            </a:extLst>
          </p:cNvPr>
          <p:cNvSpPr>
            <a:spLocks noGrp="1"/>
          </p:cNvSpPr>
          <p:nvPr>
            <p:ph type="body" sz="quarter" idx="16"/>
          </p:nvPr>
        </p:nvSpPr>
        <p:spPr>
          <a:xfrm>
            <a:off x="6629400" y="3264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3" name="Textplatzhalter 45">
            <a:extLst>
              <a:ext uri="{FF2B5EF4-FFF2-40B4-BE49-F238E27FC236}">
                <a16:creationId xmlns:a16="http://schemas.microsoft.com/office/drawing/2014/main" id="{ABD72D36-40B8-4EE5-8EF4-F398834DD9DA}"/>
              </a:ext>
            </a:extLst>
          </p:cNvPr>
          <p:cNvSpPr>
            <a:spLocks noGrp="1"/>
          </p:cNvSpPr>
          <p:nvPr>
            <p:ph type="body" sz="quarter" idx="17"/>
          </p:nvPr>
        </p:nvSpPr>
        <p:spPr>
          <a:xfrm>
            <a:off x="6629576" y="6699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4" name="Textplatzhalter 45">
            <a:extLst>
              <a:ext uri="{FF2B5EF4-FFF2-40B4-BE49-F238E27FC236}">
                <a16:creationId xmlns:a16="http://schemas.microsoft.com/office/drawing/2014/main" id="{E7A1D5E8-4C7C-4ADF-A363-54E4B1B793AA}"/>
              </a:ext>
            </a:extLst>
          </p:cNvPr>
          <p:cNvSpPr>
            <a:spLocks noGrp="1"/>
          </p:cNvSpPr>
          <p:nvPr>
            <p:ph type="body" sz="quarter" idx="18"/>
          </p:nvPr>
        </p:nvSpPr>
        <p:spPr>
          <a:xfrm>
            <a:off x="3276600" y="3264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5" name="Textplatzhalter 45">
            <a:extLst>
              <a:ext uri="{FF2B5EF4-FFF2-40B4-BE49-F238E27FC236}">
                <a16:creationId xmlns:a16="http://schemas.microsoft.com/office/drawing/2014/main" id="{A8479BD5-0D15-42CF-84BC-8F7F80ECD821}"/>
              </a:ext>
            </a:extLst>
          </p:cNvPr>
          <p:cNvSpPr>
            <a:spLocks noGrp="1"/>
          </p:cNvSpPr>
          <p:nvPr>
            <p:ph type="body" sz="quarter" idx="19"/>
          </p:nvPr>
        </p:nvSpPr>
        <p:spPr>
          <a:xfrm>
            <a:off x="3276776" y="6699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3" name="Titel 2">
            <a:extLst>
              <a:ext uri="{FF2B5EF4-FFF2-40B4-BE49-F238E27FC236}">
                <a16:creationId xmlns:a16="http://schemas.microsoft.com/office/drawing/2014/main" id="{2A27D752-F355-434D-9815-D11ECB7F9A87}"/>
              </a:ext>
            </a:extLst>
          </p:cNvPr>
          <p:cNvSpPr>
            <a:spLocks noGrp="1"/>
          </p:cNvSpPr>
          <p:nvPr>
            <p:ph type="title" hasCustomPrompt="1"/>
          </p:nvPr>
        </p:nvSpPr>
        <p:spPr>
          <a:xfrm>
            <a:off x="139964" y="173889"/>
            <a:ext cx="2819224" cy="964511"/>
          </a:xfrm>
        </p:spPr>
        <p:txBody>
          <a:bodyPr rtlCol="0">
            <a:noAutofit/>
          </a:bodyPr>
          <a:lstStyle>
            <a:lvl1pPr>
              <a:defRPr sz="4000"/>
            </a:lvl1pPr>
          </a:lstStyle>
          <a:p>
            <a:pPr rtl="0"/>
            <a:r>
              <a:rPr lang="de-DE" noProof="0"/>
              <a:t>Titelmasterformat durch Klicken bearbeiten</a:t>
            </a:r>
          </a:p>
        </p:txBody>
      </p:sp>
    </p:spTree>
    <p:extLst>
      <p:ext uri="{BB962C8B-B14F-4D97-AF65-F5344CB8AC3E}">
        <p14:creationId xmlns:p14="http://schemas.microsoft.com/office/powerpoint/2010/main" val="30758951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80498B9-3F9E-4841-AB58-7A0D9DD2FE69}" type="datetime4">
              <a:rPr lang="nl-NL" smtClean="0"/>
              <a:t>13 februari 2023</a:t>
            </a:fld>
            <a:endParaRPr lang="de-DE"/>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187780757"/>
              </p:ext>
            </p:extLst>
          </p:nvPr>
        </p:nvGraphicFramePr>
        <p:xfrm>
          <a:off x="2032000" y="2241176"/>
          <a:ext cx="8128000" cy="38971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44962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8C6232E7-639B-41BC-90F0-9F94D53937F0}" type="datetime4">
              <a:rPr lang="nl-NL" smtClean="0"/>
              <a:t>13 februari 2023</a:t>
            </a:fld>
            <a:endParaRPr lang="de-DE"/>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2928775207"/>
              </p:ext>
            </p:extLst>
          </p:nvPr>
        </p:nvGraphicFramePr>
        <p:xfrm>
          <a:off x="2032000" y="2043953"/>
          <a:ext cx="8128000" cy="40943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8079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pic>
        <p:nvPicPr>
          <p:cNvPr id="17" name="Grafik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6794205" cy="5228354"/>
          </a:xfrm>
          <a:prstGeom prst="rect">
            <a:avLst/>
          </a:prstGeom>
        </p:spPr>
      </p:pic>
      <p:sp>
        <p:nvSpPr>
          <p:cNvPr id="13"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a:effectLst/>
                <a:latin typeface="Arial" panose="020B0604020202020204" pitchFamily="34" charset="0"/>
                <a:ea typeface="Calibri" panose="020F0502020204030204" pitchFamily="34" charset="0"/>
                <a:cs typeface="Times New Roman" panose="02020603050405020304" pitchFamily="18" charset="0"/>
              </a:rPr>
              <a:t> </a:t>
            </a:r>
            <a:endParaRPr lang="de-DE" sz="1100">
              <a:effectLst/>
              <a:ea typeface="Calibri" panose="020F0502020204030204" pitchFamily="34" charset="0"/>
              <a:cs typeface="Times New Roman" panose="02020603050405020304" pitchFamily="18" charset="0"/>
            </a:endParaRPr>
          </a:p>
        </p:txBody>
      </p:sp>
      <p:pic>
        <p:nvPicPr>
          <p:cNvPr id="14" name="Grafik 13">
            <a:extLst>
              <a:ext uri="{FF2B5EF4-FFF2-40B4-BE49-F238E27FC236}">
                <a16:creationId xmlns:a16="http://schemas.microsoft.com/office/drawing/2014/main" id="{150F95C0-8540-4F30-B067-350D27C33E54}"/>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22" name="Bildobjekt 2"/>
          <p:cNvPicPr/>
          <p:nvPr userDrawn="1"/>
        </p:nvPicPr>
        <p:blipFill>
          <a:blip r:embed="rId4"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23" name="Picture 25" descr="https://365tno.sharepoint.com/sites/intranet/Organisation/CS/Marketing_Communications/Externe-profilering/Logos/426_1_TNO_ifl_zwart.png"/>
          <p:cNvPicPr/>
          <p:nvPr userDrawn="1"/>
        </p:nvPicPr>
        <p:blipFill rotWithShape="1">
          <a:blip r:embed="rId5"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24" name="Immagine 2"/>
          <p:cNvPicPr/>
          <p:nvPr userDrawn="1"/>
        </p:nvPicPr>
        <p:blipFill>
          <a:blip r:embed="rId6"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25" name="Grafik 24" descr="R:\PR\01_Unternehmenskommunikation\12_Corporate_Design\02_Logo\bea_logo_black_font\bea_logo_black_font_c4_transp.jpg"/>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26" name="Picture 1"/>
          <p:cNvPicPr/>
          <p:nvPr userDrawn="1"/>
        </p:nvPicPr>
        <p:blipFill rotWithShape="1">
          <a:blip r:embed="rId8"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28" name="Picture 24"/>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29" name="Picture 27" descr="header_E"/>
          <p:cNvPicPr/>
          <p:nvPr userDrawn="1"/>
        </p:nvPicPr>
        <p:blipFill>
          <a:blip r:embed="rId11"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30" name="Immagine 2"/>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31" name="Afbeelding 16" descr="cidimage002.png@01D4FECE.D63D32C0"/>
          <p:cNvPicPr/>
          <p:nvPr userDrawn="1"/>
        </p:nvPicPr>
        <p:blipFill>
          <a:blip r:embed="rId13" r:link="rId14"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sp>
        <p:nvSpPr>
          <p:cNvPr id="18" name="Titel 38"/>
          <p:cNvSpPr>
            <a:spLocks noGrp="1"/>
          </p:cNvSpPr>
          <p:nvPr>
            <p:ph type="title"/>
          </p:nvPr>
        </p:nvSpPr>
        <p:spPr>
          <a:xfrm>
            <a:off x="6103087" y="1486284"/>
            <a:ext cx="5881575" cy="503882"/>
          </a:xfrm>
        </p:spPr>
        <p:txBody>
          <a:bodyPr/>
          <a:lstStyle>
            <a:lvl1pPr>
              <a:defRPr>
                <a:solidFill>
                  <a:schemeClr val="tx1"/>
                </a:solidFill>
              </a:defRPr>
            </a:lvl1pPr>
          </a:lstStyle>
          <a:p>
            <a:endParaRPr lang="de-DE"/>
          </a:p>
        </p:txBody>
      </p:sp>
      <p:sp>
        <p:nvSpPr>
          <p:cNvPr id="20" name="Inhaltsplatzhalter 5"/>
          <p:cNvSpPr>
            <a:spLocks noGrp="1"/>
          </p:cNvSpPr>
          <p:nvPr>
            <p:ph sz="quarter" idx="10"/>
          </p:nvPr>
        </p:nvSpPr>
        <p:spPr>
          <a:xfrm>
            <a:off x="6196013" y="2384425"/>
            <a:ext cx="5681662" cy="555625"/>
          </a:xfrm>
          <a:noFill/>
        </p:spPr>
        <p:txBody>
          <a:bodyPr>
            <a:normAutofit/>
          </a:bodyPr>
          <a:lstStyle>
            <a:lvl1pPr>
              <a:defRPr sz="2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de-DE"/>
              <a:t>Textmasterformat bearbeiten</a:t>
            </a:r>
          </a:p>
        </p:txBody>
      </p:sp>
      <p:sp>
        <p:nvSpPr>
          <p:cNvPr id="21" name="Textplatzhalter 7"/>
          <p:cNvSpPr>
            <a:spLocks noGrp="1"/>
          </p:cNvSpPr>
          <p:nvPr>
            <p:ph type="body" sz="quarter" idx="11" hasCustomPrompt="1"/>
          </p:nvPr>
        </p:nvSpPr>
        <p:spPr>
          <a:xfrm>
            <a:off x="7467600" y="3298825"/>
            <a:ext cx="2733675" cy="1300163"/>
          </a:xfrm>
        </p:spPr>
        <p:txBody>
          <a:bodyPr>
            <a:normAutofit/>
          </a:bodyPr>
          <a:lstStyle>
            <a:lvl1pPr>
              <a:defRPr sz="1400">
                <a:solidFill>
                  <a:schemeClr val="bg1">
                    <a:lumMod val="50000"/>
                  </a:schemeClr>
                </a:solidFill>
              </a:defRPr>
            </a:lvl1pPr>
          </a:lstStyle>
          <a:p>
            <a:pPr lvl="0"/>
            <a:r>
              <a:rPr lang="de-DE" sz="1400" err="1"/>
              <a:t>Presenter</a:t>
            </a:r>
            <a:r>
              <a:rPr lang="de-DE" sz="1400"/>
              <a:t> </a:t>
            </a:r>
            <a:r>
              <a:rPr lang="de-DE" sz="1400" err="1"/>
              <a:t>name</a:t>
            </a:r>
            <a:endParaRPr lang="de-DE" sz="1400"/>
          </a:p>
          <a:p>
            <a:pPr lvl="0"/>
            <a:r>
              <a:rPr lang="de-DE" sz="1400" err="1"/>
              <a:t>Lorem</a:t>
            </a:r>
            <a:r>
              <a:rPr lang="de-DE" sz="1400"/>
              <a:t> </a:t>
            </a:r>
            <a:r>
              <a:rPr lang="de-DE" sz="1400" err="1"/>
              <a:t>ipsum</a:t>
            </a:r>
            <a:endParaRPr lang="de-DE"/>
          </a:p>
        </p:txBody>
      </p:sp>
    </p:spTree>
    <p:extLst>
      <p:ext uri="{BB962C8B-B14F-4D97-AF65-F5344CB8AC3E}">
        <p14:creationId xmlns:p14="http://schemas.microsoft.com/office/powerpoint/2010/main" val="811430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C44A7FAF-67AA-497E-81AB-B63CF3FF783A}" type="datetime4">
              <a:rPr lang="nl-NL" smtClean="0"/>
              <a:t>13 februari 2023</a:t>
            </a:fld>
            <a:endParaRPr lang="de-DE"/>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2796254439"/>
              </p:ext>
            </p:extLst>
          </p:nvPr>
        </p:nvGraphicFramePr>
        <p:xfrm>
          <a:off x="2032000" y="2088776"/>
          <a:ext cx="8128000" cy="40495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81873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34EA8"/>
                </a:solidFill>
              </a:defRPr>
            </a:lvl1pPr>
          </a:lstStyle>
          <a:p>
            <a:r>
              <a:rPr lang="de-DE"/>
              <a:t>Title</a:t>
            </a:r>
            <a:endParaRPr lang="en-US"/>
          </a:p>
        </p:txBody>
      </p:sp>
      <p:sp>
        <p:nvSpPr>
          <p:cNvPr id="3" name="Content Placeholder 2"/>
          <p:cNvSpPr>
            <a:spLocks noGrp="1"/>
          </p:cNvSpPr>
          <p:nvPr>
            <p:ph idx="1"/>
          </p:nvPr>
        </p:nvSpPr>
        <p:spPr/>
        <p:txBody>
          <a:bodyPr/>
          <a:lstStyle>
            <a:lvl2pPr>
              <a:defRPr baseline="0"/>
            </a:lvl2pPr>
            <a:lvl3pPr>
              <a:defRPr baseline="0"/>
            </a:lvl3pPr>
            <a:lvl4pPr>
              <a:defRPr baseline="0"/>
            </a:lvl4pPr>
            <a:lvl5pPr>
              <a:defRPr baseline="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46BF516F-E7C0-4787-B0F4-EF12C0A3C210}" type="datetime4">
              <a:rPr lang="nl-NL" smtClean="0"/>
              <a:t>13 februari 2023</a:t>
            </a:fld>
            <a:endParaRPr lang="de-DE"/>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a:p>
        </p:txBody>
      </p:sp>
    </p:spTree>
    <p:extLst>
      <p:ext uri="{BB962C8B-B14F-4D97-AF65-F5344CB8AC3E}">
        <p14:creationId xmlns:p14="http://schemas.microsoft.com/office/powerpoint/2010/main" val="3437284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Benutzerdefiniertes Layout">
    <p:spTree>
      <p:nvGrpSpPr>
        <p:cNvPr id="1" name=""/>
        <p:cNvGrpSpPr/>
        <p:nvPr/>
      </p:nvGrpSpPr>
      <p:grpSpPr>
        <a:xfrm>
          <a:off x="0" y="0"/>
          <a:ext cx="0" cy="0"/>
          <a:chOff x="0" y="0"/>
          <a:chExt cx="0" cy="0"/>
        </a:xfrm>
      </p:grpSpPr>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a:effectLst/>
                <a:latin typeface="Arial" panose="020B0604020202020204" pitchFamily="34" charset="0"/>
                <a:ea typeface="Calibri" panose="020F0502020204030204" pitchFamily="34" charset="0"/>
                <a:cs typeface="Times New Roman" panose="02020603050405020304" pitchFamily="18" charset="0"/>
              </a:rPr>
              <a:t> </a:t>
            </a:r>
            <a:endParaRPr lang="de-DE" sz="110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2686294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34EA8"/>
                </a:solidFill>
              </a:defRPr>
            </a:lvl1pPr>
          </a:lstStyle>
          <a:p>
            <a:r>
              <a:rPr lang="de-DE"/>
              <a:t>Title</a:t>
            </a:r>
            <a:endParaRPr lang="en-US"/>
          </a:p>
        </p:txBody>
      </p:sp>
      <p:sp>
        <p:nvSpPr>
          <p:cNvPr id="3" name="Content Placeholder 2"/>
          <p:cNvSpPr>
            <a:spLocks noGrp="1"/>
          </p:cNvSpPr>
          <p:nvPr>
            <p:ph idx="1"/>
          </p:nvPr>
        </p:nvSpPr>
        <p:spPr/>
        <p:txBody>
          <a:bodyPr/>
          <a:lstStyle>
            <a:lvl2pPr>
              <a:defRPr baseline="0"/>
            </a:lvl2pPr>
            <a:lvl3pPr>
              <a:defRPr baseline="0"/>
            </a:lvl3pPr>
            <a:lvl4pPr>
              <a:defRPr baseline="0"/>
            </a:lvl4pPr>
            <a:lvl5pPr>
              <a:defRPr baseline="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F633E76F-25BD-4E94-8B1D-8796B31372F6}" type="datetime4">
              <a:rPr lang="nl-NL" smtClean="0"/>
              <a:t>13 februari 2023</a:t>
            </a:fld>
            <a:endParaRPr lang="de-DE"/>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a:p>
        </p:txBody>
      </p:sp>
    </p:spTree>
    <p:extLst>
      <p:ext uri="{BB962C8B-B14F-4D97-AF65-F5344CB8AC3E}">
        <p14:creationId xmlns:p14="http://schemas.microsoft.com/office/powerpoint/2010/main" val="1283444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lstStyle>
            <a:lvl1pPr>
              <a:defRPr sz="6000">
                <a:solidFill>
                  <a:srgbClr val="034EA8"/>
                </a:solidFill>
              </a:defRPr>
            </a:lvl1pPr>
          </a:lstStyle>
          <a:p>
            <a:r>
              <a:rPr lang="de-DE"/>
              <a:t>Title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e Placeholder 3"/>
          <p:cNvSpPr>
            <a:spLocks noGrp="1"/>
          </p:cNvSpPr>
          <p:nvPr>
            <p:ph type="dt" sz="half" idx="10"/>
          </p:nvPr>
        </p:nvSpPr>
        <p:spPr/>
        <p:txBody>
          <a:bodyPr/>
          <a:lstStyle/>
          <a:p>
            <a:fld id="{6E020009-0947-4C84-862A-0C633D4FD18D}" type="datetime4">
              <a:rPr lang="nl-NL" smtClean="0"/>
              <a:t>13 februari 2023</a:t>
            </a:fld>
            <a:endParaRPr lang="de-DE"/>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a:p>
        </p:txBody>
      </p:sp>
    </p:spTree>
    <p:extLst>
      <p:ext uri="{BB962C8B-B14F-4D97-AF65-F5344CB8AC3E}">
        <p14:creationId xmlns:p14="http://schemas.microsoft.com/office/powerpoint/2010/main" val="2608809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0E6879-8486-4E24-BAC8-FCFE21F5BCE8}" type="datetime4">
              <a:rPr lang="nl-NL" smtClean="0"/>
              <a:t>13 februari 2023</a:t>
            </a:fld>
            <a:endParaRPr lang="de-DE"/>
          </a:p>
        </p:txBody>
      </p:sp>
      <p:pic>
        <p:nvPicPr>
          <p:cNvPr id="5" name="Grafik 4">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6"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a:p>
        </p:txBody>
      </p:sp>
    </p:spTree>
    <p:extLst>
      <p:ext uri="{BB962C8B-B14F-4D97-AF65-F5344CB8AC3E}">
        <p14:creationId xmlns:p14="http://schemas.microsoft.com/office/powerpoint/2010/main" val="1684395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solidFill>
                  <a:srgbClr val="034EA8"/>
                </a:solidFill>
              </a:defRPr>
            </a:lvl1pPr>
          </a:lstStyle>
          <a:p>
            <a:r>
              <a:rPr lang="de-DE"/>
              <a:t>Title</a:t>
            </a:r>
            <a:endParaRPr lang="en-US"/>
          </a:p>
        </p:txBody>
      </p:sp>
      <p:sp>
        <p:nvSpPr>
          <p:cNvPr id="3" name="Content Placeholder 2"/>
          <p:cNvSpPr>
            <a:spLocks noGrp="1"/>
          </p:cNvSpPr>
          <p:nvPr>
            <p:ph idx="1"/>
          </p:nvPr>
        </p:nvSpPr>
        <p:spPr>
          <a:xfrm>
            <a:off x="5183188" y="987425"/>
            <a:ext cx="6172200" cy="4873625"/>
          </a:xfrm>
        </p:spPr>
        <p:txBody>
          <a:bodyPr/>
          <a:lstStyle>
            <a:lvl1pPr marL="0" indent="0">
              <a:buNone/>
              <a:defRPr sz="3200"/>
            </a:lvl1pPr>
            <a:lvl2pPr>
              <a:defRPr sz="2800" baseline="0"/>
            </a:lvl2pPr>
            <a:lvl3pPr>
              <a:defRPr sz="2400" baseline="0"/>
            </a:lvl3pPr>
            <a:lvl4pPr>
              <a:defRPr sz="2000" baseline="0"/>
            </a:lvl4pPr>
            <a:lvl5pPr>
              <a:defRPr sz="2000" baseline="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e Placeholder 4"/>
          <p:cNvSpPr>
            <a:spLocks noGrp="1"/>
          </p:cNvSpPr>
          <p:nvPr>
            <p:ph type="dt" sz="half" idx="10"/>
          </p:nvPr>
        </p:nvSpPr>
        <p:spPr/>
        <p:txBody>
          <a:bodyPr/>
          <a:lstStyle/>
          <a:p>
            <a:fld id="{AC181F79-15A6-4538-9B04-641DF653E893}" type="datetime4">
              <a:rPr lang="nl-NL" smtClean="0"/>
              <a:t>13 februari 2023</a:t>
            </a:fld>
            <a:endParaRPr lang="de-DE"/>
          </a:p>
        </p:txBody>
      </p:sp>
      <p:pic>
        <p:nvPicPr>
          <p:cNvPr id="8" name="Grafik 7">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9"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a:p>
        </p:txBody>
      </p:sp>
    </p:spTree>
    <p:extLst>
      <p:ext uri="{BB962C8B-B14F-4D97-AF65-F5344CB8AC3E}">
        <p14:creationId xmlns:p14="http://schemas.microsoft.com/office/powerpoint/2010/main" val="2548624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557643F9-D3C1-4D30-B9BB-9BDD55D90F20}" type="datetime4">
              <a:rPr lang="nl-NL" smtClean="0"/>
              <a:t>13 februari 2023</a:t>
            </a:fld>
            <a:endParaRPr lang="de-DE"/>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a:p>
        </p:txBody>
      </p:sp>
      <p:sp>
        <p:nvSpPr>
          <p:cNvPr id="5" name="Textplatzhalter 60">
            <a:extLst>
              <a:ext uri="{FF2B5EF4-FFF2-40B4-BE49-F238E27FC236}">
                <a16:creationId xmlns:a16="http://schemas.microsoft.com/office/drawing/2014/main" id="{761076FF-D12B-874E-B2F7-D7211892E96C}"/>
              </a:ext>
            </a:extLst>
          </p:cNvPr>
          <p:cNvSpPr>
            <a:spLocks noGrp="1"/>
          </p:cNvSpPr>
          <p:nvPr>
            <p:ph type="body" sz="quarter" idx="22"/>
          </p:nvPr>
        </p:nvSpPr>
        <p:spPr>
          <a:xfrm>
            <a:off x="824790" y="2061883"/>
            <a:ext cx="4957763" cy="410583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a:t>Textmasterformat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p>
        </p:txBody>
      </p:sp>
      <p:sp>
        <p:nvSpPr>
          <p:cNvPr id="6" name="Textplatzhalter 60">
            <a:extLst>
              <a:ext uri="{FF2B5EF4-FFF2-40B4-BE49-F238E27FC236}">
                <a16:creationId xmlns:a16="http://schemas.microsoft.com/office/drawing/2014/main" id="{3A9C68A9-C47F-6248-80FB-A955A9DC3FE1}"/>
              </a:ext>
            </a:extLst>
          </p:cNvPr>
          <p:cNvSpPr>
            <a:spLocks noGrp="1"/>
          </p:cNvSpPr>
          <p:nvPr>
            <p:ph type="body" sz="quarter" idx="23"/>
          </p:nvPr>
        </p:nvSpPr>
        <p:spPr>
          <a:xfrm>
            <a:off x="6396037" y="2061883"/>
            <a:ext cx="4957763" cy="410583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a:t>Textmasterformat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p>
        </p:txBody>
      </p:sp>
    </p:spTree>
    <p:extLst>
      <p:ext uri="{BB962C8B-B14F-4D97-AF65-F5344CB8AC3E}">
        <p14:creationId xmlns:p14="http://schemas.microsoft.com/office/powerpoint/2010/main" val="65666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253017"/>
            <a:ext cx="10515600" cy="572608"/>
          </a:xfrm>
          <a:prstGeom prst="rect">
            <a:avLst/>
          </a:prstGeom>
        </p:spPr>
        <p:txBody>
          <a:bodyPr vert="horz" lIns="91440" tIns="45720" rIns="91440" bIns="45720" rtlCol="0" anchor="ctr">
            <a:normAutofit/>
          </a:bodyPr>
          <a:lstStyle/>
          <a:p>
            <a:r>
              <a:rPr lang="de-DE"/>
              <a:t>Title</a:t>
            </a:r>
            <a:endParaRPr lang="en-US"/>
          </a:p>
        </p:txBody>
      </p:sp>
      <p:sp>
        <p:nvSpPr>
          <p:cNvPr id="3" name="Text Placeholder 2"/>
          <p:cNvSpPr>
            <a:spLocks noGrp="1"/>
          </p:cNvSpPr>
          <p:nvPr>
            <p:ph type="body" idx="1"/>
          </p:nvPr>
        </p:nvSpPr>
        <p:spPr>
          <a:xfrm>
            <a:off x="838200" y="1890443"/>
            <a:ext cx="10515600" cy="4286519"/>
          </a:xfrm>
          <a:prstGeom prst="rect">
            <a:avLst/>
          </a:prstGeom>
        </p:spPr>
        <p:txBody>
          <a:bodyPr vert="horz" lIns="91440" tIns="45720" rIns="91440" bIns="45720" rtlCol="0">
            <a:normAutofit/>
          </a:bodyPr>
          <a:lstStyle/>
          <a:p>
            <a:pPr lvl="0"/>
            <a:r>
              <a:rPr lang="de-DE"/>
              <a:t>Text</a:t>
            </a:r>
          </a:p>
          <a:p>
            <a:pPr lvl="1"/>
            <a:r>
              <a:rPr lang="de-DE"/>
              <a:t>Second Level</a:t>
            </a:r>
          </a:p>
          <a:p>
            <a:pPr lvl="2"/>
            <a:r>
              <a:rPr lang="de-DE"/>
              <a:t>Third Level</a:t>
            </a:r>
          </a:p>
          <a:p>
            <a:pPr lvl="3"/>
            <a:r>
              <a:rPr lang="de-DE" err="1"/>
              <a:t>Fourth</a:t>
            </a:r>
            <a:r>
              <a:rPr lang="de-DE"/>
              <a:t> Level</a:t>
            </a:r>
          </a:p>
          <a:p>
            <a:pPr lvl="4"/>
            <a:r>
              <a:rPr lang="de-DE" err="1"/>
              <a:t>Fifth</a:t>
            </a:r>
            <a:r>
              <a:rPr lang="de-DE"/>
              <a:t>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Noto Sans" panose="020B0502040504020204" pitchFamily="34" charset="0"/>
                <a:ea typeface="Noto Sans" panose="020B0502040504020204" pitchFamily="34" charset="0"/>
                <a:cs typeface="Noto Sans" panose="020B0502040504020204" pitchFamily="34" charset="0"/>
              </a:defRPr>
            </a:lvl1pPr>
          </a:lstStyle>
          <a:p>
            <a:fld id="{D6CD55E1-4377-48E8-8E0D-8FA5A7379987}" type="datetime4">
              <a:rPr lang="nl-NL" smtClean="0"/>
              <a:t>13 februari 2023</a:t>
            </a:fld>
            <a:endParaRPr lang="de-DE"/>
          </a:p>
        </p:txBody>
      </p:sp>
      <p:pic>
        <p:nvPicPr>
          <p:cNvPr id="9" name="Grafik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9157397" y="102027"/>
            <a:ext cx="2719170" cy="971602"/>
          </a:xfrm>
          <a:prstGeom prst="rect">
            <a:avLst/>
          </a:prstGeom>
        </p:spPr>
      </p:pic>
      <p:sp>
        <p:nvSpPr>
          <p:cNvPr id="13"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Noto Sans" panose="020B0502040504020204" pitchFamily="34" charset="0"/>
                <a:ea typeface="Noto Sans" panose="020B0502040504020204" pitchFamily="34" charset="0"/>
                <a:cs typeface="Noto Sans" panose="020B0502040504020204" pitchFamily="34" charset="0"/>
              </a:defRPr>
            </a:lvl1pPr>
          </a:lstStyle>
          <a:p>
            <a:fld id="{CD13C9F6-DA1F-4969-8B21-2E803A8A69C8}" type="slidenum">
              <a:rPr lang="de-DE" smtClean="0"/>
              <a:pPr/>
              <a:t>‹#›</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Tree>
    <p:extLst>
      <p:ext uri="{BB962C8B-B14F-4D97-AF65-F5344CB8AC3E}">
        <p14:creationId xmlns:p14="http://schemas.microsoft.com/office/powerpoint/2010/main" val="2529071352"/>
      </p:ext>
    </p:extLst>
  </p:cSld>
  <p:clrMap bg1="lt1" tx1="dk1" bg2="lt2" tx2="dk2" accent1="accent1" accent2="accent2" accent3="accent3" accent4="accent4" accent5="accent5" accent6="accent6" hlink="hlink" folHlink="folHlink"/>
  <p:sldLayoutIdLst>
    <p:sldLayoutId id="2147483673" r:id="rId1"/>
    <p:sldLayoutId id="2147483682" r:id="rId2"/>
    <p:sldLayoutId id="2147483674" r:id="rId3"/>
    <p:sldLayoutId id="2147483688" r:id="rId4"/>
    <p:sldLayoutId id="2147483692" r:id="rId5"/>
    <p:sldLayoutId id="2147483693" r:id="rId6"/>
    <p:sldLayoutId id="2147483695" r:id="rId7"/>
    <p:sldLayoutId id="2147483696" r:id="rId8"/>
    <p:sldLayoutId id="2147483711" r:id="rId9"/>
    <p:sldLayoutId id="2147483697" r:id="rId10"/>
    <p:sldLayoutId id="2147483698" r:id="rId11"/>
    <p:sldLayoutId id="2147483699" r:id="rId12"/>
    <p:sldLayoutId id="2147483700" r:id="rId13"/>
    <p:sldLayoutId id="2147483701" r:id="rId14"/>
    <p:sldLayoutId id="2147483704" r:id="rId15"/>
    <p:sldLayoutId id="2147483707" r:id="rId16"/>
    <p:sldLayoutId id="2147483710" r:id="rId17"/>
    <p:sldLayoutId id="2147483712" r:id="rId18"/>
    <p:sldLayoutId id="2147483713" r:id="rId19"/>
    <p:sldLayoutId id="2147483714" r:id="rId20"/>
  </p:sldLayoutIdLst>
  <p:hf hdr="0" ftr="0"/>
  <p:txStyles>
    <p:titleStyle>
      <a:lvl1pPr algn="l" defTabSz="914400" rtl="0" eaLnBrk="1" latinLnBrk="0" hangingPunct="1">
        <a:lnSpc>
          <a:spcPct val="90000"/>
        </a:lnSpc>
        <a:spcBef>
          <a:spcPct val="0"/>
        </a:spcBef>
        <a:buNone/>
        <a:defRPr sz="3200" kern="1200">
          <a:solidFill>
            <a:srgbClr val="034EA8"/>
          </a:solidFill>
          <a:latin typeface="Noto Sans" panose="020B0502040504020204" pitchFamily="34" charset="0"/>
          <a:ea typeface="Noto Sans" panose="020B0502040504020204" pitchFamily="34" charset="0"/>
          <a:cs typeface="Noto Sans" panose="020B0502040504020204" pitchFamily="34" charset="0"/>
        </a:defRPr>
      </a:lvl1pPr>
    </p:titleStyle>
    <p:body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9.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25.svg"/><Relationship Id="rId13" Type="http://schemas.openxmlformats.org/officeDocument/2006/relationships/image" Target="../media/image30.jpe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sv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notesSlide" Target="../notesSlides/notesSlide15.xml"/><Relationship Id="rId16" Type="http://schemas.openxmlformats.org/officeDocument/2006/relationships/image" Target="../media/image44.png"/><Relationship Id="rId1" Type="http://schemas.openxmlformats.org/officeDocument/2006/relationships/slideLayout" Target="../slideLayouts/slideLayout3.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5" Type="http://schemas.openxmlformats.org/officeDocument/2006/relationships/image" Target="../media/image4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 Id="rId14" Type="http://schemas.openxmlformats.org/officeDocument/2006/relationships/image" Target="../media/image4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svg"/><Relationship Id="rId18" Type="http://schemas.openxmlformats.org/officeDocument/2006/relationships/image" Target="../media/image61.png"/><Relationship Id="rId3" Type="http://schemas.openxmlformats.org/officeDocument/2006/relationships/diagramData" Target="../diagrams/data2.xml"/><Relationship Id="rId21" Type="http://schemas.openxmlformats.org/officeDocument/2006/relationships/image" Target="../media/image64.svg"/><Relationship Id="rId7" Type="http://schemas.microsoft.com/office/2007/relationships/diagramDrawing" Target="../diagrams/drawing2.xml"/><Relationship Id="rId12" Type="http://schemas.openxmlformats.org/officeDocument/2006/relationships/image" Target="../media/image55.png"/><Relationship Id="rId17" Type="http://schemas.openxmlformats.org/officeDocument/2006/relationships/image" Target="../media/image60.svg"/><Relationship Id="rId2" Type="http://schemas.openxmlformats.org/officeDocument/2006/relationships/notesSlide" Target="../notesSlides/notesSlide27.xml"/><Relationship Id="rId16" Type="http://schemas.openxmlformats.org/officeDocument/2006/relationships/image" Target="../media/image59.png"/><Relationship Id="rId20" Type="http://schemas.openxmlformats.org/officeDocument/2006/relationships/image" Target="../media/image63.png"/><Relationship Id="rId1" Type="http://schemas.openxmlformats.org/officeDocument/2006/relationships/slideLayout" Target="../slideLayouts/slideLayout3.xml"/><Relationship Id="rId6" Type="http://schemas.openxmlformats.org/officeDocument/2006/relationships/diagramColors" Target="../diagrams/colors2.xml"/><Relationship Id="rId11" Type="http://schemas.openxmlformats.org/officeDocument/2006/relationships/image" Target="../media/image54.svg"/><Relationship Id="rId5" Type="http://schemas.openxmlformats.org/officeDocument/2006/relationships/diagramQuickStyle" Target="../diagrams/quickStyle2.xml"/><Relationship Id="rId15" Type="http://schemas.openxmlformats.org/officeDocument/2006/relationships/image" Target="../media/image58.svg"/><Relationship Id="rId10" Type="http://schemas.openxmlformats.org/officeDocument/2006/relationships/image" Target="../media/image53.png"/><Relationship Id="rId19" Type="http://schemas.openxmlformats.org/officeDocument/2006/relationships/image" Target="../media/image62.svg"/><Relationship Id="rId4" Type="http://schemas.openxmlformats.org/officeDocument/2006/relationships/diagramLayout" Target="../diagrams/layout2.xml"/><Relationship Id="rId9" Type="http://schemas.openxmlformats.org/officeDocument/2006/relationships/image" Target="../media/image52.svg"/><Relationship Id="rId14" Type="http://schemas.openxmlformats.org/officeDocument/2006/relationships/image" Target="../media/image57.png"/></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52.svg"/></Relationships>
</file>

<file path=ppt/slides/_rels/slide29.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svg"/><Relationship Id="rId18" Type="http://schemas.openxmlformats.org/officeDocument/2006/relationships/image" Target="../media/image61.png"/><Relationship Id="rId3" Type="http://schemas.openxmlformats.org/officeDocument/2006/relationships/diagramData" Target="../diagrams/data3.xml"/><Relationship Id="rId21" Type="http://schemas.openxmlformats.org/officeDocument/2006/relationships/image" Target="../media/image64.svg"/><Relationship Id="rId7" Type="http://schemas.microsoft.com/office/2007/relationships/diagramDrawing" Target="../diagrams/drawing3.xml"/><Relationship Id="rId12" Type="http://schemas.openxmlformats.org/officeDocument/2006/relationships/image" Target="../media/image55.png"/><Relationship Id="rId17" Type="http://schemas.openxmlformats.org/officeDocument/2006/relationships/image" Target="../media/image60.svg"/><Relationship Id="rId2" Type="http://schemas.openxmlformats.org/officeDocument/2006/relationships/notesSlide" Target="../notesSlides/notesSlide29.xml"/><Relationship Id="rId16" Type="http://schemas.openxmlformats.org/officeDocument/2006/relationships/image" Target="../media/image59.png"/><Relationship Id="rId20" Type="http://schemas.openxmlformats.org/officeDocument/2006/relationships/image" Target="../media/image63.png"/><Relationship Id="rId1" Type="http://schemas.openxmlformats.org/officeDocument/2006/relationships/slideLayout" Target="../slideLayouts/slideLayout3.xml"/><Relationship Id="rId6" Type="http://schemas.openxmlformats.org/officeDocument/2006/relationships/diagramColors" Target="../diagrams/colors3.xml"/><Relationship Id="rId11" Type="http://schemas.openxmlformats.org/officeDocument/2006/relationships/image" Target="../media/image54.svg"/><Relationship Id="rId5" Type="http://schemas.openxmlformats.org/officeDocument/2006/relationships/diagramQuickStyle" Target="../diagrams/quickStyle3.xml"/><Relationship Id="rId15" Type="http://schemas.openxmlformats.org/officeDocument/2006/relationships/image" Target="../media/image58.svg"/><Relationship Id="rId10" Type="http://schemas.openxmlformats.org/officeDocument/2006/relationships/image" Target="../media/image53.png"/><Relationship Id="rId19" Type="http://schemas.openxmlformats.org/officeDocument/2006/relationships/image" Target="../media/image62.svg"/><Relationship Id="rId4" Type="http://schemas.openxmlformats.org/officeDocument/2006/relationships/diagramLayout" Target="../diagrams/layout3.xml"/><Relationship Id="rId9" Type="http://schemas.openxmlformats.org/officeDocument/2006/relationships/image" Target="../media/image52.svg"/><Relationship Id="rId14" Type="http://schemas.openxmlformats.org/officeDocument/2006/relationships/image" Target="../media/image5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52.sv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7.sv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4.png"/><Relationship Id="rId3" Type="http://schemas.openxmlformats.org/officeDocument/2006/relationships/image" Target="../media/image2.jpeg"/><Relationship Id="rId7" Type="http://schemas.openxmlformats.org/officeDocument/2006/relationships/image" Target="../media/image8.jpeg"/><Relationship Id="rId12" Type="http://schemas.openxmlformats.org/officeDocument/2006/relationships/image" Target="../media/image7.jpeg"/><Relationship Id="rId2" Type="http://schemas.openxmlformats.org/officeDocument/2006/relationships/notesSlide" Target="../notesSlides/notesSlide41.xml"/><Relationship Id="rId1" Type="http://schemas.openxmlformats.org/officeDocument/2006/relationships/slideLayout" Target="../slideLayouts/slideLayout3.xml"/><Relationship Id="rId6" Type="http://schemas.openxmlformats.org/officeDocument/2006/relationships/image" Target="file:////Users/dennispotter/Library/Containers/com.microsoft.Outlook/Data/Library/Caches/Signatures/signature_665750758" TargetMode="External"/><Relationship Id="rId11" Type="http://schemas.openxmlformats.org/officeDocument/2006/relationships/image" Target="../media/image6.jpeg"/><Relationship Id="rId5" Type="http://schemas.openxmlformats.org/officeDocument/2006/relationships/image" Target="../media/image13.png"/><Relationship Id="rId10" Type="http://schemas.openxmlformats.org/officeDocument/2006/relationships/image" Target="../media/image11.png"/><Relationship Id="rId4" Type="http://schemas.openxmlformats.org/officeDocument/2006/relationships/image" Target="../media/image12.emf"/><Relationship Id="rId9" Type="http://schemas.openxmlformats.org/officeDocument/2006/relationships/image" Target="../media/image10.jpeg"/><Relationship Id="rId14" Type="http://schemas.openxmlformats.org/officeDocument/2006/relationships/image" Target="../media/image5.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22"/>
          <p:cNvSpPr txBox="1">
            <a:spLocks noGrp="1"/>
          </p:cNvSpPr>
          <p:nvPr>
            <p:ph type="title"/>
          </p:nvPr>
        </p:nvSpPr>
        <p:spPr>
          <a:xfrm>
            <a:off x="838200" y="764176"/>
            <a:ext cx="10515600" cy="106144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ct val="100000"/>
              <a:buFont typeface="Arial"/>
              <a:buNone/>
            </a:pPr>
            <a:r>
              <a:rPr lang="de-DE" dirty="0" err="1"/>
              <a:t>Instructie</a:t>
            </a:r>
            <a:r>
              <a:rPr lang="de-DE" dirty="0"/>
              <a:t> voor de Trainer (1/2)</a:t>
            </a:r>
            <a:endParaRPr lang="en-GB" noProof="0" dirty="0"/>
          </a:p>
        </p:txBody>
      </p:sp>
      <p:sp>
        <p:nvSpPr>
          <p:cNvPr id="319" name="Google Shape;319;p22"/>
          <p:cNvSpPr txBox="1">
            <a:spLocks noGrp="1"/>
          </p:cNvSpPr>
          <p:nvPr>
            <p:ph type="body" idx="1"/>
          </p:nvPr>
        </p:nvSpPr>
        <p:spPr>
          <a:xfrm>
            <a:off x="838200" y="1727201"/>
            <a:ext cx="10515600" cy="4449762"/>
          </a:xfrm>
          <a:prstGeom prst="rect">
            <a:avLst/>
          </a:prstGeom>
          <a:noFill/>
          <a:ln>
            <a:noFill/>
          </a:ln>
        </p:spPr>
        <p:txBody>
          <a:bodyPr spcFirstLastPara="1" wrap="square" lIns="91425" tIns="45700" rIns="91425" bIns="45700" anchor="t" anchorCtr="0">
            <a:normAutofit fontScale="55000" lnSpcReduction="20000"/>
          </a:bodyPr>
          <a:lstStyle/>
          <a:p>
            <a:pPr marL="457200" indent="-457200">
              <a:lnSpc>
                <a:spcPct val="120000"/>
              </a:lnSpc>
              <a:spcBef>
                <a:spcPts val="0"/>
              </a:spcBef>
              <a:buSzPct val="100000"/>
              <a:buFont typeface="Arial"/>
              <a:buChar char="•"/>
            </a:pPr>
            <a:r>
              <a:rPr lang="nl-NL" sz="2800" noProof="0" dirty="0">
                <a:latin typeface="Noto Sans"/>
                <a:ea typeface="Noto Sans"/>
                <a:cs typeface="Noto Sans"/>
              </a:rPr>
              <a:t>Dit opleidingsmateriaal is in de eerste plaats bedoeld als een face-</a:t>
            </a:r>
            <a:r>
              <a:rPr lang="nl-NL" sz="2800" noProof="0" dirty="0" err="1">
                <a:latin typeface="Noto Sans"/>
                <a:ea typeface="Noto Sans"/>
                <a:cs typeface="Noto Sans"/>
              </a:rPr>
              <a:t>to</a:t>
            </a:r>
            <a:r>
              <a:rPr lang="nl-NL" sz="2800" noProof="0" dirty="0">
                <a:latin typeface="Noto Sans"/>
                <a:ea typeface="Noto Sans"/>
                <a:cs typeface="Noto Sans"/>
              </a:rPr>
              <a:t>-face / op locatie training voor een groep van 8-15 personen, idealiter 4-8 verschillende MKB-clusters vertegenwoordigend</a:t>
            </a:r>
            <a:r>
              <a:rPr lang="en-GB" sz="2800" noProof="0" dirty="0">
                <a:latin typeface="Noto Sans"/>
                <a:ea typeface="Noto Sans"/>
                <a:cs typeface="Noto Sans"/>
              </a:rPr>
              <a:t>.</a:t>
            </a:r>
            <a:r>
              <a:rPr lang="en-GB" noProof="0" dirty="0">
                <a:latin typeface="Noto Sans"/>
                <a:ea typeface="Noto Sans"/>
                <a:cs typeface="Noto Sans"/>
              </a:rPr>
              <a:t> </a:t>
            </a:r>
            <a:endParaRPr lang="en-GB" noProof="0" dirty="0"/>
          </a:p>
          <a:p>
            <a:pPr marL="457200" lvl="0" indent="-457200" algn="l" rtl="0">
              <a:lnSpc>
                <a:spcPct val="120000"/>
              </a:lnSpc>
              <a:spcBef>
                <a:spcPts val="1000"/>
              </a:spcBef>
              <a:spcAft>
                <a:spcPts val="0"/>
              </a:spcAft>
              <a:buSzPct val="100000"/>
              <a:buFont typeface="Arial"/>
              <a:buChar char="•"/>
            </a:pPr>
            <a:r>
              <a:rPr lang="nl-NL" sz="2800" noProof="0" dirty="0">
                <a:latin typeface="Noto Sans"/>
                <a:ea typeface="Noto Sans"/>
                <a:cs typeface="Noto Sans"/>
              </a:rPr>
              <a:t>De training kan ook worden uitgevoerd als een door een trainer geleid online training event voor eenzelfde soort groep. Suggesties voor het aanpassen van interactieve elementen in een dergelijk geval zijn opgenomen, maar mogelijk zijn enkele aanvullende aanpassingen nodig</a:t>
            </a:r>
            <a:r>
              <a:rPr lang="en-GB" sz="2800" noProof="0" dirty="0">
                <a:latin typeface="Noto Sans"/>
                <a:ea typeface="Noto Sans"/>
                <a:cs typeface="Noto Sans"/>
              </a:rPr>
              <a:t>.</a:t>
            </a:r>
            <a:endParaRPr lang="en-GB" noProof="0" dirty="0">
              <a:latin typeface="Noto Sans"/>
              <a:ea typeface="Noto Sans"/>
              <a:cs typeface="Noto Sans"/>
            </a:endParaRPr>
          </a:p>
          <a:p>
            <a:pPr marL="457200" lvl="0" indent="-457200" algn="l" rtl="0">
              <a:lnSpc>
                <a:spcPct val="120000"/>
              </a:lnSpc>
              <a:spcBef>
                <a:spcPts val="1000"/>
              </a:spcBef>
              <a:spcAft>
                <a:spcPts val="0"/>
              </a:spcAft>
              <a:buSzPct val="100000"/>
              <a:buFont typeface="Arial"/>
              <a:buChar char="•"/>
            </a:pPr>
            <a:r>
              <a:rPr lang="nl-NL" sz="2800" noProof="0" dirty="0">
                <a:latin typeface="Noto Sans"/>
                <a:ea typeface="Noto Sans"/>
                <a:cs typeface="Noto Sans"/>
              </a:rPr>
              <a:t>De doelgroep bestaat in de eerste plaats uit </a:t>
            </a:r>
            <a:r>
              <a:rPr lang="nl-NL" sz="2800" noProof="0" dirty="0" err="1">
                <a:latin typeface="Noto Sans"/>
                <a:ea typeface="Noto Sans"/>
                <a:cs typeface="Noto Sans"/>
              </a:rPr>
              <a:t>Trusted</a:t>
            </a:r>
            <a:r>
              <a:rPr lang="nl-NL" sz="2800" noProof="0" dirty="0">
                <a:latin typeface="Noto Sans"/>
                <a:ea typeface="Noto Sans"/>
                <a:cs typeface="Noto Sans"/>
              </a:rPr>
              <a:t> Partners (of potentiële nieuwe </a:t>
            </a:r>
            <a:r>
              <a:rPr lang="nl-NL" sz="2800" noProof="0" dirty="0" err="1">
                <a:latin typeface="Noto Sans"/>
                <a:ea typeface="Noto Sans"/>
                <a:cs typeface="Noto Sans"/>
              </a:rPr>
              <a:t>Trusted</a:t>
            </a:r>
            <a:r>
              <a:rPr lang="nl-NL" sz="2800" noProof="0" dirty="0">
                <a:latin typeface="Noto Sans"/>
                <a:ea typeface="Noto Sans"/>
                <a:cs typeface="Noto Sans"/>
              </a:rPr>
              <a:t> Partners) met de ambitie om de ontwikkeling van energiecollectieven te leiden. In tweede instantie kan deze training ook interessant zijn voor andere stakeholders die betrokken zijn (of kunnen worden) bij de ontwikkeling van lokale energiecollectieven, bijv. energieauditors, energiedeskundigen, lokale energieadviseurs, enz.</a:t>
            </a:r>
            <a:endParaRPr lang="en-GB" noProof="0" dirty="0">
              <a:latin typeface="Noto Sans"/>
              <a:ea typeface="Noto Sans"/>
              <a:cs typeface="Noto Sans"/>
            </a:endParaRPr>
          </a:p>
          <a:p>
            <a:pPr marL="457200" indent="-457200">
              <a:lnSpc>
                <a:spcPct val="120000"/>
              </a:lnSpc>
              <a:buSzPct val="100000"/>
              <a:buFont typeface="Arial"/>
              <a:buChar char="•"/>
            </a:pPr>
            <a:r>
              <a:rPr lang="nl-NL" sz="2800" noProof="0" dirty="0">
                <a:latin typeface="Noto Sans"/>
                <a:ea typeface="Noto Sans"/>
                <a:cs typeface="Noto Sans"/>
              </a:rPr>
              <a:t>De opzet van de training is interactief - met als doel dat deelnemers actief bijdragen en zowel van je als van elkaars ervaringen leren</a:t>
            </a:r>
            <a:r>
              <a:rPr lang="en-GB" sz="2800" noProof="0" dirty="0">
                <a:latin typeface="Noto Sans"/>
                <a:ea typeface="Noto Sans"/>
                <a:cs typeface="Noto Sans"/>
              </a:rPr>
              <a:t>.</a:t>
            </a:r>
            <a:r>
              <a:rPr lang="en-GB" noProof="0" dirty="0">
                <a:latin typeface="Noto Sans"/>
                <a:ea typeface="Noto Sans"/>
                <a:cs typeface="Noto Sans"/>
              </a:rPr>
              <a:t> </a:t>
            </a:r>
            <a:endParaRPr lang="en-GB" noProof="0" dirty="0"/>
          </a:p>
          <a:p>
            <a:pPr marL="457200" indent="-457200">
              <a:lnSpc>
                <a:spcPct val="120000"/>
              </a:lnSpc>
              <a:buSzPct val="100000"/>
              <a:buFont typeface="Arial"/>
              <a:buChar char="•"/>
            </a:pPr>
            <a:r>
              <a:rPr lang="nl-NL" sz="2800" noProof="0" dirty="0">
                <a:latin typeface="Noto Sans"/>
                <a:ea typeface="Noto Sans"/>
                <a:cs typeface="Noto Sans"/>
              </a:rPr>
              <a:t>Interactieve elementen zijn gemarkeerd met het symbool hiernaast. Soms worden alternatieve </a:t>
            </a:r>
            <a:br>
              <a:rPr lang="nl-NL" sz="2800" noProof="0" dirty="0">
                <a:latin typeface="Noto Sans"/>
                <a:ea typeface="Noto Sans"/>
                <a:cs typeface="Noto Sans"/>
              </a:rPr>
            </a:br>
            <a:r>
              <a:rPr lang="nl-NL" sz="2800" noProof="0" dirty="0">
                <a:latin typeface="Noto Sans"/>
                <a:ea typeface="Noto Sans"/>
                <a:cs typeface="Noto Sans"/>
              </a:rPr>
              <a:t>mogelijkheden geboden. Kies en pas aan op een manier die het beste bij je en de groep past</a:t>
            </a:r>
            <a:r>
              <a:rPr lang="en-GB" sz="2800" noProof="0" dirty="0">
                <a:latin typeface="Noto Sans"/>
                <a:ea typeface="Noto Sans"/>
                <a:cs typeface="Noto Sans"/>
              </a:rPr>
              <a:t>.</a:t>
            </a:r>
            <a:endParaRPr lang="en-GB" noProof="0" dirty="0">
              <a:latin typeface="Noto Sans"/>
              <a:ea typeface="Noto Sans"/>
              <a:cs typeface="Noto Sans"/>
            </a:endParaRPr>
          </a:p>
          <a:p>
            <a:pPr marL="457200" indent="-457200">
              <a:lnSpc>
                <a:spcPct val="120000"/>
              </a:lnSpc>
              <a:buFont typeface="Arial" panose="020B0604020202020204" pitchFamily="34" charset="0"/>
              <a:buChar char="•"/>
            </a:pPr>
            <a:r>
              <a:rPr lang="nl-NL" sz="2800" noProof="0" dirty="0">
                <a:latin typeface="Noto Sans"/>
                <a:ea typeface="Noto Sans"/>
                <a:cs typeface="Noto Sans"/>
              </a:rPr>
              <a:t>In de aantekeningen bij deze presentatie vindt je uitleg over de inhoud van de dia's en extra materiaal </a:t>
            </a:r>
            <a:br>
              <a:rPr lang="nl-NL" sz="2800" noProof="0" dirty="0">
                <a:latin typeface="Noto Sans"/>
                <a:ea typeface="Noto Sans"/>
                <a:cs typeface="Noto Sans"/>
              </a:rPr>
            </a:br>
            <a:r>
              <a:rPr lang="nl-NL" sz="2800" noProof="0" dirty="0">
                <a:latin typeface="Noto Sans"/>
                <a:ea typeface="Noto Sans"/>
                <a:cs typeface="Noto Sans"/>
              </a:rPr>
              <a:t>om door te nemen. Enkele specifieke </a:t>
            </a:r>
            <a:r>
              <a:rPr lang="nl-NL" sz="2800" b="1" noProof="0" dirty="0">
                <a:latin typeface="Noto Sans"/>
                <a:ea typeface="Noto Sans"/>
                <a:cs typeface="Noto Sans"/>
              </a:rPr>
              <a:t>notities</a:t>
            </a:r>
            <a:r>
              <a:rPr lang="nl-NL" sz="2800" noProof="0" dirty="0">
                <a:latin typeface="Noto Sans"/>
                <a:ea typeface="Noto Sans"/>
                <a:cs typeface="Noto Sans"/>
              </a:rPr>
              <a:t> over hoe de training te leiden zijn toegevoegd </a:t>
            </a:r>
            <a:r>
              <a:rPr lang="en-GB" sz="2800" i="1" u="sng" noProof="0" dirty="0" err="1">
                <a:latin typeface="Noto Sans"/>
                <a:ea typeface="Noto Sans"/>
                <a:cs typeface="Noto Sans"/>
              </a:rPr>
              <a:t>Instructies</a:t>
            </a:r>
            <a:r>
              <a:rPr lang="en-GB" i="1" u="sng" dirty="0">
                <a:latin typeface="Noto Sans"/>
                <a:ea typeface="Noto Sans"/>
                <a:cs typeface="Noto Sans"/>
              </a:rPr>
              <a:t> voor de trainer</a:t>
            </a:r>
            <a:r>
              <a:rPr lang="en-GB" dirty="0">
                <a:latin typeface="Noto Sans"/>
                <a:ea typeface="Noto Sans"/>
                <a:cs typeface="Noto Sans"/>
              </a:rPr>
              <a:t> </a:t>
            </a:r>
            <a:r>
              <a:rPr lang="en-GB" dirty="0" err="1">
                <a:latin typeface="Noto Sans"/>
                <a:ea typeface="Noto Sans"/>
                <a:cs typeface="Noto Sans"/>
              </a:rPr>
              <a:t>en</a:t>
            </a:r>
            <a:r>
              <a:rPr lang="en-GB" dirty="0">
                <a:latin typeface="Noto Sans"/>
                <a:ea typeface="Noto Sans"/>
                <a:cs typeface="Noto Sans"/>
              </a:rPr>
              <a:t> </a:t>
            </a:r>
            <a:r>
              <a:rPr lang="en-GB" i="1" u="sng" dirty="0" err="1">
                <a:latin typeface="Noto Sans"/>
                <a:ea typeface="Noto Sans"/>
                <a:cs typeface="Noto Sans"/>
              </a:rPr>
              <a:t>Notitie</a:t>
            </a:r>
            <a:r>
              <a:rPr lang="en-GB" i="1" u="sng" dirty="0">
                <a:latin typeface="Noto Sans"/>
                <a:ea typeface="Noto Sans"/>
                <a:cs typeface="Noto Sans"/>
              </a:rPr>
              <a:t> voor de trainer</a:t>
            </a:r>
            <a:r>
              <a:rPr lang="en-GB" sz="2800" i="1" noProof="0" dirty="0">
                <a:latin typeface="Noto Sans"/>
                <a:ea typeface="Noto Sans"/>
                <a:cs typeface="Noto Sans"/>
              </a:rPr>
              <a:t>.</a:t>
            </a:r>
            <a:endParaRPr lang="en-GB" noProof="0" dirty="0">
              <a:latin typeface="Noto Sans"/>
              <a:ea typeface="Noto Sans"/>
              <a:cs typeface="Noto Sans"/>
            </a:endParaRPr>
          </a:p>
        </p:txBody>
      </p:sp>
      <p:sp>
        <p:nvSpPr>
          <p:cNvPr id="320" name="Google Shape;320;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ECB43ECC-DEBD-449D-887F-7B489B79FA2E}" type="datetime4">
              <a:rPr lang="nl-NL" smtClean="0"/>
              <a:t>13 februari 2023</a:t>
            </a:fld>
            <a:endParaRPr/>
          </a:p>
        </p:txBody>
      </p:sp>
      <p:sp>
        <p:nvSpPr>
          <p:cNvPr id="321" name="Google Shape;321;p22"/>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nl-NL" smtClean="0"/>
              <a:pPr marL="0" lvl="0" indent="0" algn="r" rtl="0">
                <a:spcBef>
                  <a:spcPts val="0"/>
                </a:spcBef>
                <a:spcAft>
                  <a:spcPts val="0"/>
                </a:spcAft>
                <a:buNone/>
              </a:pPr>
              <a:t>1</a:t>
            </a:fld>
            <a:endParaRPr/>
          </a:p>
        </p:txBody>
      </p:sp>
      <p:grpSp>
        <p:nvGrpSpPr>
          <p:cNvPr id="322" name="Google Shape;322;p22"/>
          <p:cNvGrpSpPr/>
          <p:nvPr/>
        </p:nvGrpSpPr>
        <p:grpSpPr>
          <a:xfrm>
            <a:off x="10426700" y="4498836"/>
            <a:ext cx="657527" cy="787680"/>
            <a:chOff x="135517" y="136525"/>
            <a:chExt cx="761950" cy="761950"/>
          </a:xfrm>
        </p:grpSpPr>
        <p:sp>
          <p:nvSpPr>
            <p:cNvPr id="323" name="Google Shape;323;p22"/>
            <p:cNvSpPr/>
            <p:nvPr/>
          </p:nvSpPr>
          <p:spPr>
            <a:xfrm>
              <a:off x="135517" y="136525"/>
              <a:ext cx="761950" cy="761950"/>
            </a:xfrm>
            <a:prstGeom prst="ellipse">
              <a:avLst/>
            </a:prstGeom>
            <a:solidFill>
              <a:srgbClr val="FFF200"/>
            </a:solidFill>
            <a:ln w="12700" cap="flat" cmpd="sng">
              <a:solidFill>
                <a:srgbClr val="FFF2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24" name="Google Shape;324;p22"/>
            <p:cNvSpPr/>
            <p:nvPr/>
          </p:nvSpPr>
          <p:spPr>
            <a:xfrm>
              <a:off x="313267" y="372533"/>
              <a:ext cx="448733" cy="270934"/>
            </a:xfrm>
            <a:prstGeom prst="wedgeEllipseCallout">
              <a:avLst>
                <a:gd name="adj1" fmla="val -20833"/>
                <a:gd name="adj2" fmla="val 62500"/>
              </a:avLst>
            </a:prstGeom>
            <a:solidFill>
              <a:schemeClr val="accent1"/>
            </a:solidFill>
            <a:ln w="12700" cap="flat" cmpd="sng">
              <a:solidFill>
                <a:srgbClr val="02387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57B83-DF56-4C57-9547-62E0680DE0F8}"/>
              </a:ext>
            </a:extLst>
          </p:cNvPr>
          <p:cNvSpPr>
            <a:spLocks noGrp="1"/>
          </p:cNvSpPr>
          <p:nvPr>
            <p:ph type="title"/>
          </p:nvPr>
        </p:nvSpPr>
        <p:spPr/>
        <p:txBody>
          <a:bodyPr/>
          <a:lstStyle/>
          <a:p>
            <a:r>
              <a:rPr lang="en-GB" noProof="0" dirty="0" err="1"/>
              <a:t>Soorten</a:t>
            </a:r>
            <a:r>
              <a:rPr lang="en-GB" noProof="0" dirty="0"/>
              <a:t> </a:t>
            </a:r>
            <a:r>
              <a:rPr lang="en-GB" noProof="0" dirty="0" err="1"/>
              <a:t>belemmeringen</a:t>
            </a:r>
            <a:r>
              <a:rPr lang="en-GB" noProof="0" dirty="0"/>
              <a:t> voor het MKB</a:t>
            </a:r>
          </a:p>
        </p:txBody>
      </p:sp>
      <p:sp>
        <p:nvSpPr>
          <p:cNvPr id="4" name="Date Placeholder 3">
            <a:extLst>
              <a:ext uri="{FF2B5EF4-FFF2-40B4-BE49-F238E27FC236}">
                <a16:creationId xmlns:a16="http://schemas.microsoft.com/office/drawing/2014/main" id="{EDEF5064-32FF-406C-9161-094006BB8A54}"/>
              </a:ext>
            </a:extLst>
          </p:cNvPr>
          <p:cNvSpPr>
            <a:spLocks noGrp="1"/>
          </p:cNvSpPr>
          <p:nvPr>
            <p:ph type="dt" sz="half" idx="10"/>
          </p:nvPr>
        </p:nvSpPr>
        <p:spPr/>
        <p:txBody>
          <a:bodyPr/>
          <a:lstStyle/>
          <a:p>
            <a:fld id="{35ABD772-478E-4B7F-8F89-B6A3E776D613}" type="datetime4">
              <a:rPr lang="nl-NL" smtClean="0"/>
              <a:t>13 februari 2023</a:t>
            </a:fld>
            <a:endParaRPr lang="de-DE"/>
          </a:p>
        </p:txBody>
      </p:sp>
      <p:sp>
        <p:nvSpPr>
          <p:cNvPr id="5" name="Slide Number Placeholder 4">
            <a:extLst>
              <a:ext uri="{FF2B5EF4-FFF2-40B4-BE49-F238E27FC236}">
                <a16:creationId xmlns:a16="http://schemas.microsoft.com/office/drawing/2014/main" id="{4EBD3457-E099-4725-B892-2F4AA65D8552}"/>
              </a:ext>
            </a:extLst>
          </p:cNvPr>
          <p:cNvSpPr>
            <a:spLocks noGrp="1"/>
          </p:cNvSpPr>
          <p:nvPr>
            <p:ph type="sldNum" sz="quarter" idx="11"/>
          </p:nvPr>
        </p:nvSpPr>
        <p:spPr/>
        <p:txBody>
          <a:bodyPr/>
          <a:lstStyle/>
          <a:p>
            <a:fld id="{CD13C9F6-DA1F-4969-8B21-2E803A8A69C8}" type="slidenum">
              <a:rPr lang="de-DE" smtClean="0"/>
              <a:t>10</a:t>
            </a:fld>
            <a:endParaRPr lang="de-DE"/>
          </a:p>
        </p:txBody>
      </p:sp>
      <p:sp>
        <p:nvSpPr>
          <p:cNvPr id="6" name="Text Placeholder 4">
            <a:extLst>
              <a:ext uri="{FF2B5EF4-FFF2-40B4-BE49-F238E27FC236}">
                <a16:creationId xmlns:a16="http://schemas.microsoft.com/office/drawing/2014/main" id="{112686FB-D792-4CC1-9CA6-4C8B83CE98AA}"/>
              </a:ext>
            </a:extLst>
          </p:cNvPr>
          <p:cNvSpPr txBox="1">
            <a:spLocks/>
          </p:cNvSpPr>
          <p:nvPr/>
        </p:nvSpPr>
        <p:spPr>
          <a:xfrm>
            <a:off x="824790" y="2061883"/>
            <a:ext cx="4957763" cy="4105835"/>
          </a:xfrm>
          <a:prstGeom prst="rect">
            <a:avLst/>
          </a:prstGeom>
          <a:ln>
            <a:noFill/>
          </a:ln>
        </p:spPr>
        <p:style>
          <a:lnRef idx="2">
            <a:schemeClr val="accent1"/>
          </a:lnRef>
          <a:fillRef idx="1">
            <a:schemeClr val="lt1"/>
          </a:fillRef>
          <a:effectRef idx="0">
            <a:schemeClr val="accent1"/>
          </a:effectRef>
          <a:fontRef idx="minor">
            <a:schemeClr val="dk1"/>
          </a:fontRef>
        </p:style>
        <p:txBody>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400" b="1"/>
              <a:t>      </a:t>
            </a:r>
            <a:r>
              <a:rPr lang="en-US" sz="2400" b="1"/>
              <a:t>Externe belemmeringen</a:t>
            </a:r>
          </a:p>
          <a:p>
            <a:pPr marL="457200" indent="-457200">
              <a:buFont typeface="Arial" panose="020B0604020202020204" pitchFamily="34" charset="0"/>
              <a:buChar char="•"/>
            </a:pPr>
            <a:endParaRPr lang="en-US" sz="2400"/>
          </a:p>
          <a:p>
            <a:pPr marL="457200" indent="-457200">
              <a:buFont typeface="Arial" panose="020B0604020202020204" pitchFamily="34" charset="0"/>
              <a:buChar char="•"/>
            </a:pPr>
            <a:r>
              <a:rPr lang="en-US" sz="2400"/>
              <a:t>Markt</a:t>
            </a:r>
          </a:p>
          <a:p>
            <a:pPr marL="457200" indent="-457200">
              <a:buFont typeface="Arial" panose="020B0604020202020204" pitchFamily="34" charset="0"/>
              <a:buChar char="•"/>
            </a:pPr>
            <a:r>
              <a:rPr lang="en-US" sz="2400"/>
              <a:t>Overheid/politiek</a:t>
            </a:r>
          </a:p>
          <a:p>
            <a:pPr marL="457200" indent="-457200">
              <a:buFont typeface="Arial" panose="020B0604020202020204" pitchFamily="34" charset="0"/>
              <a:buChar char="•"/>
            </a:pPr>
            <a:r>
              <a:rPr lang="en-US" sz="2400"/>
              <a:t>Technologie/dienstverleners</a:t>
            </a:r>
          </a:p>
          <a:p>
            <a:pPr marL="457200" indent="-457200">
              <a:buFont typeface="Arial" panose="020B0604020202020204" pitchFamily="34" charset="0"/>
              <a:buChar char="•"/>
            </a:pPr>
            <a:r>
              <a:rPr lang="en-US" sz="2400"/>
              <a:t>Ontwerpers en fabrikanten</a:t>
            </a:r>
          </a:p>
          <a:p>
            <a:pPr marL="457200" indent="-457200">
              <a:buFont typeface="Arial" panose="020B0604020202020204" pitchFamily="34" charset="0"/>
              <a:buChar char="•"/>
            </a:pPr>
            <a:r>
              <a:rPr lang="en-US" sz="2400"/>
              <a:t>Energieleveranciers</a:t>
            </a:r>
          </a:p>
          <a:p>
            <a:pPr marL="457200" indent="-457200">
              <a:buFont typeface="Arial" panose="020B0604020202020204" pitchFamily="34" charset="0"/>
              <a:buChar char="•"/>
            </a:pPr>
            <a:r>
              <a:rPr lang="en-US" sz="2400"/>
              <a:t>Kapitaalverstrekkers/ Financiers</a:t>
            </a:r>
          </a:p>
        </p:txBody>
      </p:sp>
      <p:sp>
        <p:nvSpPr>
          <p:cNvPr id="7" name="Text Placeholder 5">
            <a:extLst>
              <a:ext uri="{FF2B5EF4-FFF2-40B4-BE49-F238E27FC236}">
                <a16:creationId xmlns:a16="http://schemas.microsoft.com/office/drawing/2014/main" id="{0684D6CD-CF07-4FC3-886F-3996EC24A5AA}"/>
              </a:ext>
            </a:extLst>
          </p:cNvPr>
          <p:cNvSpPr txBox="1">
            <a:spLocks/>
          </p:cNvSpPr>
          <p:nvPr/>
        </p:nvSpPr>
        <p:spPr>
          <a:xfrm>
            <a:off x="6396037" y="2061883"/>
            <a:ext cx="4957763" cy="4105835"/>
          </a:xfrm>
          <a:prstGeom prst="rect">
            <a:avLst/>
          </a:prstGeom>
          <a:ln>
            <a:noFill/>
          </a:ln>
        </p:spPr>
        <p:style>
          <a:lnRef idx="2">
            <a:schemeClr val="accent1"/>
          </a:lnRef>
          <a:fillRef idx="1">
            <a:schemeClr val="lt1"/>
          </a:fillRef>
          <a:effectRef idx="0">
            <a:schemeClr val="accent1"/>
          </a:effectRef>
          <a:fontRef idx="minor">
            <a:schemeClr val="dk1"/>
          </a:fontRef>
        </p:style>
        <p:txBody>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400" b="1"/>
              <a:t>       </a:t>
            </a:r>
            <a:r>
              <a:rPr lang="en-US" sz="2400" b="1"/>
              <a:t>Interne belemmeringen</a:t>
            </a:r>
          </a:p>
          <a:p>
            <a:pPr marL="457200" indent="-457200">
              <a:buFont typeface="Arial" panose="020B0604020202020204" pitchFamily="34" charset="0"/>
              <a:buChar char="•"/>
            </a:pPr>
            <a:endParaRPr lang="en-US" sz="2400"/>
          </a:p>
          <a:p>
            <a:pPr marL="457200" indent="-457200">
              <a:buFont typeface="Arial" panose="020B0604020202020204" pitchFamily="34" charset="0"/>
              <a:buChar char="•"/>
            </a:pPr>
            <a:r>
              <a:rPr lang="en-US" sz="2400"/>
              <a:t>Economisch</a:t>
            </a:r>
          </a:p>
          <a:p>
            <a:pPr marL="457200" indent="-457200">
              <a:buFont typeface="Arial" panose="020B0604020202020204" pitchFamily="34" charset="0"/>
              <a:buChar char="•"/>
            </a:pPr>
            <a:r>
              <a:rPr lang="en-US" sz="2400"/>
              <a:t>Gedrag</a:t>
            </a:r>
          </a:p>
          <a:p>
            <a:pPr marL="457200" indent="-457200">
              <a:buFont typeface="Arial" panose="020B0604020202020204" pitchFamily="34" charset="0"/>
              <a:buChar char="•"/>
            </a:pPr>
            <a:r>
              <a:rPr lang="en-US" sz="2400"/>
              <a:t>Organisatorisch</a:t>
            </a:r>
          </a:p>
          <a:p>
            <a:pPr marL="457200" indent="-457200">
              <a:buFont typeface="Arial" panose="020B0604020202020204" pitchFamily="34" charset="0"/>
              <a:buChar char="•"/>
            </a:pPr>
            <a:r>
              <a:rPr lang="en-US" sz="2400"/>
              <a:t>Competentiegerelateerd</a:t>
            </a:r>
          </a:p>
          <a:p>
            <a:pPr marL="457200" indent="-457200">
              <a:buFont typeface="Arial" panose="020B0604020202020204" pitchFamily="34" charset="0"/>
              <a:buChar char="•"/>
            </a:pPr>
            <a:r>
              <a:rPr lang="en-US" sz="2400"/>
              <a:t>Bewustzijn</a:t>
            </a:r>
          </a:p>
        </p:txBody>
      </p:sp>
      <p:pic>
        <p:nvPicPr>
          <p:cNvPr id="8" name="Graphic 7" descr="Construction Barricade with solid fill">
            <a:extLst>
              <a:ext uri="{FF2B5EF4-FFF2-40B4-BE49-F238E27FC236}">
                <a16:creationId xmlns:a16="http://schemas.microsoft.com/office/drawing/2014/main" id="{699265C6-1410-4EEA-AAAD-DAB994DD7E1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26200" y="2053926"/>
            <a:ext cx="525294" cy="525294"/>
          </a:xfrm>
          <a:prstGeom prst="rect">
            <a:avLst/>
          </a:prstGeom>
        </p:spPr>
      </p:pic>
      <p:pic>
        <p:nvPicPr>
          <p:cNvPr id="9" name="Graphic 8" descr="Construction Barricade with solid fill">
            <a:extLst>
              <a:ext uri="{FF2B5EF4-FFF2-40B4-BE49-F238E27FC236}">
                <a16:creationId xmlns:a16="http://schemas.microsoft.com/office/drawing/2014/main" id="{0AD87BF8-B931-4F34-9551-1F32C27CBC4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3606" y="2053926"/>
            <a:ext cx="525294" cy="525294"/>
          </a:xfrm>
          <a:prstGeom prst="rect">
            <a:avLst/>
          </a:prstGeom>
        </p:spPr>
      </p:pic>
    </p:spTree>
    <p:extLst>
      <p:ext uri="{BB962C8B-B14F-4D97-AF65-F5344CB8AC3E}">
        <p14:creationId xmlns:p14="http://schemas.microsoft.com/office/powerpoint/2010/main" val="13069833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4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AACB5921-E8E7-43D5-A70B-97DD0DD35F9B}" type="datetime4">
              <a:rPr lang="nl-NL" smtClean="0"/>
              <a:t>13 februari 2023</a:t>
            </a:fld>
            <a:endParaRPr/>
          </a:p>
        </p:txBody>
      </p:sp>
      <p:sp>
        <p:nvSpPr>
          <p:cNvPr id="572" name="Google Shape;572;p43"/>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lnSpc>
                <a:spcPct val="100000"/>
              </a:lnSpc>
              <a:spcBef>
                <a:spcPts val="0"/>
              </a:spcBef>
              <a:spcAft>
                <a:spcPts val="0"/>
              </a:spcAft>
              <a:buSzPts val="1200"/>
              <a:buNone/>
            </a:pPr>
            <a:fld id="{00000000-1234-1234-1234-123412341234}" type="slidenum">
              <a:rPr lang="nl-NL" smtClean="0"/>
              <a:pPr marL="0" lvl="0" indent="0" algn="r" rtl="0">
                <a:lnSpc>
                  <a:spcPct val="100000"/>
                </a:lnSpc>
                <a:spcBef>
                  <a:spcPts val="0"/>
                </a:spcBef>
                <a:spcAft>
                  <a:spcPts val="0"/>
                </a:spcAft>
                <a:buSzPts val="1200"/>
                <a:buNone/>
              </a:pPr>
              <a:t>11</a:t>
            </a:fld>
            <a:endParaRPr/>
          </a:p>
        </p:txBody>
      </p:sp>
      <p:sp>
        <p:nvSpPr>
          <p:cNvPr id="573" name="Google Shape;573;p43"/>
          <p:cNvSpPr/>
          <p:nvPr/>
        </p:nvSpPr>
        <p:spPr>
          <a:xfrm>
            <a:off x="8449056" y="4866319"/>
            <a:ext cx="3389400" cy="738600"/>
          </a:xfrm>
          <a:prstGeom prst="rect">
            <a:avLst/>
          </a:prstGeom>
          <a:noFill/>
          <a:ln>
            <a:noFill/>
          </a:ln>
        </p:spPr>
        <p:txBody>
          <a:bodyPr spcFirstLastPara="1" wrap="square" lIns="91425" tIns="45700" rIns="91425" bIns="45700" anchor="t" anchorCtr="0">
            <a:noAutofit/>
          </a:bodyPr>
          <a:lstStyle/>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4" name="Google Shape;574;p43"/>
          <p:cNvSpPr txBox="1">
            <a:spLocks noGrp="1"/>
          </p:cNvSpPr>
          <p:nvPr>
            <p:ph type="title"/>
          </p:nvPr>
        </p:nvSpPr>
        <p:spPr>
          <a:xfrm>
            <a:off x="388500" y="889757"/>
            <a:ext cx="10515600" cy="572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034EA8"/>
              </a:buClr>
              <a:buSzPts val="3200"/>
              <a:buFont typeface="Arial"/>
              <a:buNone/>
            </a:pPr>
            <a:r>
              <a:rPr lang="en-GB" dirty="0" err="1"/>
              <a:t>Meest</a:t>
            </a:r>
            <a:r>
              <a:rPr lang="en-GB" dirty="0"/>
              <a:t> </a:t>
            </a:r>
            <a:r>
              <a:rPr lang="en-GB" dirty="0" err="1"/>
              <a:t>voorkomende</a:t>
            </a:r>
            <a:r>
              <a:rPr lang="en-GB" dirty="0"/>
              <a:t> </a:t>
            </a:r>
            <a:r>
              <a:rPr lang="en-GB" noProof="0" dirty="0"/>
              <a:t>interne </a:t>
            </a:r>
            <a:r>
              <a:rPr lang="en-GB" noProof="0" dirty="0" err="1"/>
              <a:t>belemmeringen</a:t>
            </a:r>
            <a:br>
              <a:rPr lang="en-GB" noProof="0" dirty="0"/>
            </a:br>
            <a:endParaRPr lang="en-GB" noProof="0" dirty="0"/>
          </a:p>
        </p:txBody>
      </p:sp>
      <p:graphicFrame>
        <p:nvGraphicFramePr>
          <p:cNvPr id="575" name="Google Shape;575;p43"/>
          <p:cNvGraphicFramePr/>
          <p:nvPr>
            <p:extLst>
              <p:ext uri="{D42A27DB-BD31-4B8C-83A1-F6EECF244321}">
                <p14:modId xmlns:p14="http://schemas.microsoft.com/office/powerpoint/2010/main" val="1876439279"/>
              </p:ext>
            </p:extLst>
          </p:nvPr>
        </p:nvGraphicFramePr>
        <p:xfrm>
          <a:off x="506940" y="1620973"/>
          <a:ext cx="8195100" cy="4233385"/>
        </p:xfrm>
        <a:graphic>
          <a:graphicData uri="http://schemas.openxmlformats.org/drawingml/2006/table">
            <a:tbl>
              <a:tblPr>
                <a:noFill/>
              </a:tblPr>
              <a:tblGrid>
                <a:gridCol w="2617260">
                  <a:extLst>
                    <a:ext uri="{9D8B030D-6E8A-4147-A177-3AD203B41FA5}">
                      <a16:colId xmlns:a16="http://schemas.microsoft.com/office/drawing/2014/main" val="20000"/>
                    </a:ext>
                  </a:extLst>
                </a:gridCol>
                <a:gridCol w="5577840">
                  <a:extLst>
                    <a:ext uri="{9D8B030D-6E8A-4147-A177-3AD203B41FA5}">
                      <a16:colId xmlns:a16="http://schemas.microsoft.com/office/drawing/2014/main" val="20001"/>
                    </a:ext>
                  </a:extLst>
                </a:gridCol>
              </a:tblGrid>
              <a:tr h="502900">
                <a:tc>
                  <a:txBody>
                    <a:bodyPr/>
                    <a:lstStyle/>
                    <a:p>
                      <a:pPr marL="0" marR="0" lvl="0" indent="0" algn="ctr" rtl="0">
                        <a:lnSpc>
                          <a:spcPct val="100000"/>
                        </a:lnSpc>
                        <a:spcBef>
                          <a:spcPts val="0"/>
                        </a:spcBef>
                        <a:spcAft>
                          <a:spcPts val="0"/>
                        </a:spcAft>
                        <a:buClr>
                          <a:srgbClr val="000000"/>
                        </a:buClr>
                        <a:buSzPts val="2100"/>
                        <a:buFont typeface="Arial"/>
                        <a:buNone/>
                      </a:pPr>
                      <a:r>
                        <a:rPr lang="en-US" sz="2100" b="1" u="none" strike="noStrike" cap="none" noProof="0">
                          <a:latin typeface="+mj-lt"/>
                        </a:rPr>
                        <a:t>Gebied</a:t>
                      </a:r>
                      <a:endParaRPr lang="en-US" sz="2100" b="1" u="none" strike="noStrike" cap="none" noProof="0" dirty="0">
                        <a:latin typeface="+mj-lt"/>
                      </a:endParaRPr>
                    </a:p>
                  </a:txBody>
                  <a:tcPr marL="91425" marR="91425" marT="91425" marB="91425">
                    <a:solidFill>
                      <a:srgbClr val="C9DAF8"/>
                    </a:solidFill>
                  </a:tcPr>
                </a:tc>
                <a:tc>
                  <a:txBody>
                    <a:bodyPr/>
                    <a:lstStyle/>
                    <a:p>
                      <a:pPr marL="0" marR="0" lvl="0" indent="0" algn="ctr" rtl="0">
                        <a:lnSpc>
                          <a:spcPct val="100000"/>
                        </a:lnSpc>
                        <a:spcBef>
                          <a:spcPts val="0"/>
                        </a:spcBef>
                        <a:spcAft>
                          <a:spcPts val="0"/>
                        </a:spcAft>
                        <a:buClr>
                          <a:srgbClr val="000000"/>
                        </a:buClr>
                        <a:buSzPts val="2100"/>
                        <a:buFont typeface="Arial"/>
                        <a:buNone/>
                      </a:pPr>
                      <a:r>
                        <a:rPr lang="en-US" sz="2100" b="1" u="none" strike="noStrike" cap="none" noProof="0">
                          <a:latin typeface="+mj-lt"/>
                        </a:rPr>
                        <a:t>Interne Barrières</a:t>
                      </a:r>
                    </a:p>
                  </a:txBody>
                  <a:tcPr marL="91425" marR="91425" marT="91425" marB="91425">
                    <a:solidFill>
                      <a:srgbClr val="C9DAF8"/>
                    </a:solidFill>
                  </a:tcPr>
                </a:tc>
                <a:extLst>
                  <a:ext uri="{0D108BD9-81ED-4DB2-BD59-A6C34878D82A}">
                    <a16:rowId xmlns:a16="http://schemas.microsoft.com/office/drawing/2014/main" val="10000"/>
                  </a:ext>
                </a:extLst>
              </a:tr>
              <a:tr h="822925">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noProof="0">
                          <a:latin typeface="+mj-lt"/>
                          <a:ea typeface="Century Gothic"/>
                          <a:cs typeface="Century Gothic"/>
                          <a:sym typeface="Century Gothic"/>
                        </a:rPr>
                        <a:t>Economisch</a:t>
                      </a:r>
                    </a:p>
                  </a:txBody>
                  <a:tcPr marL="91425" marR="91425" marT="91425" marB="91425" anchor="ctr"/>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noProof="0">
                          <a:latin typeface="+mj-lt"/>
                          <a:ea typeface="Century Gothic"/>
                          <a:cs typeface="Century Gothic"/>
                          <a:sym typeface="Century Gothic"/>
                        </a:rPr>
                        <a:t>Weinig kapitaal beschikbaar</a:t>
                      </a:r>
                      <a:endParaRPr lang="en-US" sz="1400" u="none" strike="noStrike" cap="none" noProof="0" dirty="0">
                        <a:latin typeface="+mj-lt"/>
                        <a:ea typeface="Century Gothic"/>
                        <a:cs typeface="Century Gothic"/>
                        <a:sym typeface="Century Gothic"/>
                      </a:endParaRPr>
                    </a:p>
                    <a:p>
                      <a:pPr marL="0" marR="0" lvl="0" indent="0" algn="l" rtl="0">
                        <a:lnSpc>
                          <a:spcPct val="100000"/>
                        </a:lnSpc>
                        <a:spcBef>
                          <a:spcPts val="0"/>
                        </a:spcBef>
                        <a:spcAft>
                          <a:spcPts val="0"/>
                        </a:spcAft>
                        <a:buClr>
                          <a:srgbClr val="000000"/>
                        </a:buClr>
                        <a:buSzPts val="1400"/>
                        <a:buFont typeface="Arial"/>
                        <a:buNone/>
                      </a:pPr>
                      <a:r>
                        <a:rPr lang="en-US" sz="1400" u="none" strike="noStrike" cap="none" noProof="0">
                          <a:latin typeface="+mj-lt"/>
                          <a:ea typeface="Century Gothic"/>
                          <a:cs typeface="Century Gothic"/>
                          <a:sym typeface="Century Gothic"/>
                        </a:rPr>
                        <a:t>Verborgen kosten</a:t>
                      </a:r>
                      <a:endParaRPr lang="en-US" sz="1400" u="none" strike="noStrike" cap="none" noProof="0" dirty="0">
                        <a:latin typeface="+mj-lt"/>
                        <a:ea typeface="Century Gothic"/>
                        <a:cs typeface="Century Gothic"/>
                        <a:sym typeface="Century Gothic"/>
                      </a:endParaRPr>
                    </a:p>
                    <a:p>
                      <a:pPr marL="0" marR="0" lvl="0" indent="0" algn="l" rtl="0">
                        <a:lnSpc>
                          <a:spcPct val="100000"/>
                        </a:lnSpc>
                        <a:spcBef>
                          <a:spcPts val="0"/>
                        </a:spcBef>
                        <a:spcAft>
                          <a:spcPts val="0"/>
                        </a:spcAft>
                        <a:buClr>
                          <a:srgbClr val="000000"/>
                        </a:buClr>
                        <a:buSzPts val="1400"/>
                        <a:buFont typeface="Arial"/>
                        <a:buNone/>
                      </a:pPr>
                      <a:r>
                        <a:rPr lang="en-US" sz="1400" u="none" strike="noStrike" cap="none" noProof="0">
                          <a:latin typeface="+mj-lt"/>
                          <a:ea typeface="Century Gothic"/>
                          <a:cs typeface="Century Gothic"/>
                          <a:sym typeface="Century Gothic"/>
                        </a:rPr>
                        <a:t>Interventiegerelateerd risico</a:t>
                      </a:r>
                      <a:endParaRPr lang="en-US" sz="1400" u="none" strike="noStrike" cap="none" noProof="0" dirty="0">
                        <a:latin typeface="+mj-lt"/>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1"/>
                  </a:ext>
                </a:extLst>
              </a:tr>
              <a:tr h="751600">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noProof="0">
                          <a:latin typeface="+mj-lt"/>
                          <a:ea typeface="Century Gothic"/>
                          <a:cs typeface="Century Gothic"/>
                          <a:sym typeface="Century Gothic"/>
                        </a:rPr>
                        <a:t>Gedragsmatig</a:t>
                      </a:r>
                    </a:p>
                  </a:txBody>
                  <a:tcPr marL="91425" marR="91425" marT="91425" marB="91425" anchor="ctr"/>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noProof="0">
                          <a:latin typeface="+mj-lt"/>
                          <a:ea typeface="Century Gothic"/>
                          <a:cs typeface="Century Gothic"/>
                          <a:sym typeface="Century Gothic"/>
                        </a:rPr>
                        <a:t>Gebrek aan belangstelling voor energiebesparing</a:t>
                      </a:r>
                      <a:endParaRPr lang="en-US" sz="1400" u="none" strike="noStrike" cap="none" noProof="0" dirty="0">
                        <a:latin typeface="+mj-lt"/>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2"/>
                  </a:ext>
                </a:extLst>
              </a:tr>
              <a:tr h="666425">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noProof="0">
                          <a:latin typeface="+mj-lt"/>
                          <a:ea typeface="Century Gothic"/>
                          <a:cs typeface="Century Gothic"/>
                          <a:sym typeface="Century Gothic"/>
                        </a:rPr>
                        <a:t>Organisatorisch</a:t>
                      </a:r>
                    </a:p>
                  </a:txBody>
                  <a:tcPr marL="91425" marR="91425" marT="91425" marB="91425" anchor="ctr"/>
                </a:tc>
                <a:tc>
                  <a:txBody>
                    <a:bodyPr/>
                    <a:lstStyle/>
                    <a:p>
                      <a:pPr marL="0" marR="0" lvl="0" indent="0" algn="l" rtl="0">
                        <a:lnSpc>
                          <a:spcPct val="100000"/>
                        </a:lnSpc>
                        <a:spcBef>
                          <a:spcPts val="0"/>
                        </a:spcBef>
                        <a:spcAft>
                          <a:spcPts val="0"/>
                        </a:spcAft>
                        <a:buClr>
                          <a:srgbClr val="000000"/>
                        </a:buClr>
                        <a:buSzPts val="1400"/>
                        <a:buFont typeface="Arial"/>
                        <a:buNone/>
                      </a:pPr>
                      <a:endParaRPr lang="en-US" sz="1400" u="none" strike="noStrike" cap="none" noProof="0" dirty="0">
                        <a:latin typeface="+mj-lt"/>
                        <a:ea typeface="Century Gothic"/>
                        <a:cs typeface="Century Gothic"/>
                        <a:sym typeface="Century Gothic"/>
                      </a:endParaRPr>
                    </a:p>
                    <a:p>
                      <a:pPr marL="0" marR="0" lvl="0" indent="0" algn="l" rtl="0">
                        <a:lnSpc>
                          <a:spcPct val="100000"/>
                        </a:lnSpc>
                        <a:spcBef>
                          <a:spcPts val="0"/>
                        </a:spcBef>
                        <a:spcAft>
                          <a:spcPts val="0"/>
                        </a:spcAft>
                        <a:buClr>
                          <a:srgbClr val="000000"/>
                        </a:buClr>
                        <a:buSzPts val="1400"/>
                        <a:buFont typeface="Arial"/>
                        <a:buNone/>
                      </a:pPr>
                      <a:r>
                        <a:rPr lang="en-US" sz="1400" u="none" strike="noStrike" cap="none" noProof="0">
                          <a:latin typeface="+mj-lt"/>
                          <a:ea typeface="Century Gothic"/>
                          <a:cs typeface="Century Gothic"/>
                          <a:sym typeface="Century Gothic"/>
                        </a:rPr>
                        <a:t>Gebrek aan tijd</a:t>
                      </a:r>
                      <a:endParaRPr lang="en-US" sz="1400" u="none" strike="noStrike" cap="none" noProof="0" dirty="0">
                        <a:latin typeface="+mj-lt"/>
                        <a:ea typeface="Century Gothic"/>
                        <a:cs typeface="Century Gothic"/>
                        <a:sym typeface="Century Gothic"/>
                      </a:endParaRPr>
                    </a:p>
                    <a:p>
                      <a:pPr marL="0" marR="0" lvl="0" indent="0" algn="l" rtl="0">
                        <a:lnSpc>
                          <a:spcPct val="100000"/>
                        </a:lnSpc>
                        <a:spcBef>
                          <a:spcPts val="0"/>
                        </a:spcBef>
                        <a:spcAft>
                          <a:spcPts val="0"/>
                        </a:spcAft>
                        <a:buClr>
                          <a:srgbClr val="000000"/>
                        </a:buClr>
                        <a:buSzPts val="1400"/>
                        <a:buFont typeface="Arial"/>
                        <a:buNone/>
                      </a:pPr>
                      <a:endParaRPr lang="en-US" sz="1400" u="none" strike="noStrike" cap="none" noProof="0" dirty="0">
                        <a:latin typeface="+mj-lt"/>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3"/>
                  </a:ext>
                </a:extLst>
              </a:tr>
              <a:tr h="609575">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noProof="0">
                          <a:latin typeface="+mj-lt"/>
                          <a:ea typeface="Century Gothic"/>
                          <a:cs typeface="Century Gothic"/>
                          <a:sym typeface="Century Gothic"/>
                        </a:rPr>
                        <a:t>Competentiegerelateerd</a:t>
                      </a:r>
                    </a:p>
                  </a:txBody>
                  <a:tcPr marL="91425" marR="91425" marT="91425" marB="91425" anchor="ctr"/>
                </a:tc>
                <a:tc>
                  <a:txBody>
                    <a:bodyPr/>
                    <a:lstStyle/>
                    <a:p>
                      <a:pPr marL="0" marR="0" lvl="0" indent="0" algn="l" rtl="0">
                        <a:lnSpc>
                          <a:spcPct val="100000"/>
                        </a:lnSpc>
                        <a:spcBef>
                          <a:spcPts val="0"/>
                        </a:spcBef>
                        <a:spcAft>
                          <a:spcPts val="0"/>
                        </a:spcAft>
                        <a:buClr>
                          <a:srgbClr val="000000"/>
                        </a:buClr>
                        <a:buSzPts val="1400"/>
                        <a:buFont typeface="Arial"/>
                        <a:buNone/>
                      </a:pPr>
                      <a:r>
                        <a:rPr lang="nl-NL" sz="1400" u="none" strike="noStrike" cap="none" noProof="0">
                          <a:latin typeface="+mj-lt"/>
                          <a:ea typeface="Century Gothic"/>
                          <a:cs typeface="Century Gothic"/>
                          <a:sym typeface="Century Gothic"/>
                        </a:rPr>
                        <a:t>Het identificeren van inefficiënties</a:t>
                      </a:r>
                    </a:p>
                    <a:p>
                      <a:pPr marL="0" marR="0" lvl="0" indent="0" algn="l" rtl="0">
                        <a:lnSpc>
                          <a:spcPct val="100000"/>
                        </a:lnSpc>
                        <a:spcBef>
                          <a:spcPts val="0"/>
                        </a:spcBef>
                        <a:spcAft>
                          <a:spcPts val="0"/>
                        </a:spcAft>
                        <a:buClr>
                          <a:srgbClr val="000000"/>
                        </a:buClr>
                        <a:buSzPts val="1400"/>
                        <a:buFont typeface="Arial"/>
                        <a:buNone/>
                      </a:pPr>
                      <a:r>
                        <a:rPr lang="nl-NL" sz="1400" u="none" strike="noStrike" cap="none" noProof="0">
                          <a:latin typeface="+mj-lt"/>
                          <a:ea typeface="Century Gothic"/>
                          <a:cs typeface="Century Gothic"/>
                          <a:sym typeface="Century Gothic"/>
                        </a:rPr>
                        <a:t>Uitvoeren van de interventies</a:t>
                      </a:r>
                      <a:endParaRPr lang="en-US" sz="1400" u="none" strike="noStrike" cap="none" noProof="0" dirty="0">
                        <a:latin typeface="+mj-lt"/>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4"/>
                  </a:ext>
                </a:extLst>
              </a:tr>
              <a:tr h="723450">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noProof="0">
                          <a:latin typeface="+mj-lt"/>
                          <a:ea typeface="Century Gothic"/>
                          <a:cs typeface="Century Gothic"/>
                          <a:sym typeface="Century Gothic"/>
                        </a:rPr>
                        <a:t>Bewustzijn</a:t>
                      </a:r>
                    </a:p>
                  </a:txBody>
                  <a:tcPr marL="91425" marR="91425" marT="91425" marB="91425" anchor="ctr"/>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noProof="0" dirty="0" err="1">
                          <a:latin typeface="+mj-lt"/>
                          <a:ea typeface="Century Gothic"/>
                          <a:cs typeface="Century Gothic"/>
                          <a:sym typeface="Century Gothic"/>
                        </a:rPr>
                        <a:t>Gebrek</a:t>
                      </a:r>
                      <a:r>
                        <a:rPr lang="en-US" sz="1400" u="none" strike="noStrike" cap="none" noProof="0" dirty="0">
                          <a:latin typeface="+mj-lt"/>
                          <a:ea typeface="Century Gothic"/>
                          <a:cs typeface="Century Gothic"/>
                          <a:sym typeface="Century Gothic"/>
                        </a:rPr>
                        <a:t> </a:t>
                      </a:r>
                      <a:r>
                        <a:rPr lang="en-US" sz="1400" u="none" strike="noStrike" cap="none" noProof="0" dirty="0" err="1">
                          <a:latin typeface="+mj-lt"/>
                          <a:ea typeface="Century Gothic"/>
                          <a:cs typeface="Century Gothic"/>
                          <a:sym typeface="Century Gothic"/>
                        </a:rPr>
                        <a:t>aan</a:t>
                      </a:r>
                      <a:r>
                        <a:rPr lang="en-US" sz="1400" u="none" strike="noStrike" cap="none" noProof="0" dirty="0">
                          <a:latin typeface="+mj-lt"/>
                          <a:ea typeface="Century Gothic"/>
                          <a:cs typeface="Century Gothic"/>
                          <a:sym typeface="Century Gothic"/>
                        </a:rPr>
                        <a:t> </a:t>
                      </a:r>
                      <a:r>
                        <a:rPr lang="en-US" sz="1400" u="none" strike="noStrike" cap="none" noProof="0" dirty="0" err="1">
                          <a:latin typeface="+mj-lt"/>
                          <a:ea typeface="Century Gothic"/>
                          <a:cs typeface="Century Gothic"/>
                          <a:sym typeface="Century Gothic"/>
                        </a:rPr>
                        <a:t>bewustzijn</a:t>
                      </a:r>
                      <a:r>
                        <a:rPr lang="en-US" sz="1400" u="none" strike="noStrike" cap="none" noProof="0" dirty="0">
                          <a:latin typeface="+mj-lt"/>
                          <a:ea typeface="Century Gothic"/>
                          <a:cs typeface="Century Gothic"/>
                          <a:sym typeface="Century Gothic"/>
                        </a:rPr>
                        <a:t> of </a:t>
                      </a:r>
                      <a:r>
                        <a:rPr lang="en-US" sz="1400" u="none" strike="noStrike" cap="none" noProof="0" dirty="0" err="1">
                          <a:latin typeface="+mj-lt"/>
                          <a:ea typeface="Century Gothic"/>
                          <a:cs typeface="Century Gothic"/>
                          <a:sym typeface="Century Gothic"/>
                        </a:rPr>
                        <a:t>onwetendheid</a:t>
                      </a:r>
                      <a:r>
                        <a:rPr lang="en-US" sz="1400" u="none" strike="noStrike" cap="none" noProof="0" dirty="0">
                          <a:latin typeface="+mj-lt"/>
                          <a:ea typeface="Century Gothic"/>
                          <a:cs typeface="Century Gothic"/>
                          <a:sym typeface="Century Gothic"/>
                        </a:rPr>
                        <a:t> met </a:t>
                      </a:r>
                      <a:r>
                        <a:rPr lang="en-US" sz="1400" u="none" strike="noStrike" cap="none" noProof="0" dirty="0" err="1">
                          <a:latin typeface="+mj-lt"/>
                          <a:ea typeface="Century Gothic"/>
                          <a:cs typeface="Century Gothic"/>
                          <a:sym typeface="Century Gothic"/>
                        </a:rPr>
                        <a:t>betrekking</a:t>
                      </a:r>
                      <a:r>
                        <a:rPr lang="en-US" sz="1400" u="none" strike="noStrike" cap="none" noProof="0" dirty="0">
                          <a:latin typeface="+mj-lt"/>
                          <a:ea typeface="Century Gothic"/>
                          <a:cs typeface="Century Gothic"/>
                          <a:sym typeface="Century Gothic"/>
                        </a:rPr>
                        <a:t> tot </a:t>
                      </a:r>
                      <a:r>
                        <a:rPr lang="en-US" sz="1400" u="none" strike="noStrike" cap="none" noProof="0" dirty="0" err="1">
                          <a:latin typeface="+mj-lt"/>
                          <a:ea typeface="Century Gothic"/>
                          <a:cs typeface="Century Gothic"/>
                          <a:sym typeface="Century Gothic"/>
                        </a:rPr>
                        <a:t>voordelen</a:t>
                      </a:r>
                      <a:r>
                        <a:rPr lang="en-US" sz="1400" u="none" strike="noStrike" cap="none" noProof="0" dirty="0">
                          <a:latin typeface="+mj-lt"/>
                          <a:ea typeface="Century Gothic"/>
                          <a:cs typeface="Century Gothic"/>
                          <a:sym typeface="Century Gothic"/>
                        </a:rPr>
                        <a:t> van </a:t>
                      </a:r>
                      <a:r>
                        <a:rPr lang="en-US" sz="1400" u="none" strike="noStrike" cap="none" noProof="0" dirty="0" err="1">
                          <a:latin typeface="+mj-lt"/>
                          <a:ea typeface="Century Gothic"/>
                          <a:cs typeface="Century Gothic"/>
                          <a:sym typeface="Century Gothic"/>
                        </a:rPr>
                        <a:t>energiebesparing</a:t>
                      </a:r>
                      <a:endParaRPr lang="en-US" sz="1400" u="none" strike="noStrike" cap="none" noProof="0" dirty="0">
                        <a:latin typeface="+mj-lt"/>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43799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Shape 552"/>
        <p:cNvGrpSpPr/>
        <p:nvPr/>
      </p:nvGrpSpPr>
      <p:grpSpPr>
        <a:xfrm>
          <a:off x="0" y="0"/>
          <a:ext cx="0" cy="0"/>
          <a:chOff x="0" y="0"/>
          <a:chExt cx="0" cy="0"/>
        </a:xfrm>
      </p:grpSpPr>
      <p:sp>
        <p:nvSpPr>
          <p:cNvPr id="554" name="Google Shape;554;p42"/>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lnSpc>
                <a:spcPct val="100000"/>
              </a:lnSpc>
              <a:spcBef>
                <a:spcPts val="0"/>
              </a:spcBef>
              <a:spcAft>
                <a:spcPts val="0"/>
              </a:spcAft>
              <a:buSzPts val="1200"/>
              <a:buNone/>
            </a:pPr>
            <a:fld id="{00000000-1234-1234-1234-123412341234}" type="slidenum">
              <a:rPr lang="nl-NL" smtClean="0"/>
              <a:pPr marL="0" lvl="0" indent="0" algn="r" rtl="0">
                <a:lnSpc>
                  <a:spcPct val="100000"/>
                </a:lnSpc>
                <a:spcBef>
                  <a:spcPts val="0"/>
                </a:spcBef>
                <a:spcAft>
                  <a:spcPts val="0"/>
                </a:spcAft>
                <a:buSzPts val="1200"/>
                <a:buNone/>
              </a:pPr>
              <a:t>12</a:t>
            </a:fld>
            <a:endParaRPr/>
          </a:p>
        </p:txBody>
      </p:sp>
      <p:sp>
        <p:nvSpPr>
          <p:cNvPr id="555" name="Google Shape;555;p42"/>
          <p:cNvSpPr txBox="1">
            <a:spLocks noGrp="1"/>
          </p:cNvSpPr>
          <p:nvPr>
            <p:ph type="title"/>
          </p:nvPr>
        </p:nvSpPr>
        <p:spPr>
          <a:xfrm>
            <a:off x="739791" y="963417"/>
            <a:ext cx="11084207" cy="572700"/>
          </a:xfrm>
          <a:prstGeom prst="rect">
            <a:avLst/>
          </a:prstGeom>
          <a:noFill/>
          <a:ln>
            <a:noFill/>
          </a:ln>
        </p:spPr>
        <p:txBody>
          <a:bodyPr spcFirstLastPara="1" wrap="square" lIns="91425" tIns="45700" rIns="91425" bIns="45700" anchor="ctr" anchorCtr="0">
            <a:normAutofit fontScale="90000"/>
          </a:bodyPr>
          <a:lstStyle/>
          <a:p>
            <a:pPr marL="0" marR="0" lvl="0" indent="0" algn="l" rtl="0">
              <a:lnSpc>
                <a:spcPct val="90000"/>
              </a:lnSpc>
              <a:spcBef>
                <a:spcPts val="0"/>
              </a:spcBef>
              <a:spcAft>
                <a:spcPts val="0"/>
              </a:spcAft>
              <a:buClr>
                <a:srgbClr val="034EA8"/>
              </a:buClr>
              <a:buSzPts val="3200"/>
              <a:buFont typeface="Arial"/>
              <a:buNone/>
            </a:pPr>
            <a:r>
              <a:rPr lang="en-GB" sz="2800" noProof="0">
                <a:latin typeface="+mj-lt"/>
                <a:ea typeface="Century Gothic"/>
                <a:cs typeface="Century Gothic"/>
                <a:sym typeface="Century Gothic"/>
              </a:rPr>
              <a:t>Belemmeringen voor</a:t>
            </a:r>
            <a:r>
              <a:rPr lang="en-GB" sz="2800" noProof="0">
                <a:latin typeface="+mj-lt"/>
              </a:rPr>
              <a:t> het MKB: Effect op het besluitvormingsproces</a:t>
            </a:r>
            <a:endParaRPr lang="en-GB" sz="2800" noProof="0" dirty="0">
              <a:latin typeface="+mj-lt"/>
            </a:endParaRPr>
          </a:p>
        </p:txBody>
      </p:sp>
      <p:grpSp>
        <p:nvGrpSpPr>
          <p:cNvPr id="17" name="Group 16">
            <a:extLst>
              <a:ext uri="{FF2B5EF4-FFF2-40B4-BE49-F238E27FC236}">
                <a16:creationId xmlns:a16="http://schemas.microsoft.com/office/drawing/2014/main" id="{AB533A56-FDE7-4E06-B39F-BBF2C7748957}"/>
              </a:ext>
            </a:extLst>
          </p:cNvPr>
          <p:cNvGrpSpPr/>
          <p:nvPr/>
        </p:nvGrpSpPr>
        <p:grpSpPr>
          <a:xfrm>
            <a:off x="9384074" y="1711831"/>
            <a:ext cx="2439925" cy="2331638"/>
            <a:chOff x="9562575" y="1753762"/>
            <a:chExt cx="2439925" cy="2331638"/>
          </a:xfrm>
        </p:grpSpPr>
        <p:grpSp>
          <p:nvGrpSpPr>
            <p:cNvPr id="18" name="Group 17">
              <a:extLst>
                <a:ext uri="{FF2B5EF4-FFF2-40B4-BE49-F238E27FC236}">
                  <a16:creationId xmlns:a16="http://schemas.microsoft.com/office/drawing/2014/main" id="{31F43F49-3653-4AEE-B6E1-1BF7536D3BB0}"/>
                </a:ext>
              </a:extLst>
            </p:cNvPr>
            <p:cNvGrpSpPr/>
            <p:nvPr/>
          </p:nvGrpSpPr>
          <p:grpSpPr>
            <a:xfrm>
              <a:off x="9784283" y="1753762"/>
              <a:ext cx="1912655" cy="1854529"/>
              <a:chOff x="7633418" y="1110434"/>
              <a:chExt cx="1912655" cy="1854529"/>
            </a:xfrm>
          </p:grpSpPr>
          <p:grpSp>
            <p:nvGrpSpPr>
              <p:cNvPr id="20" name="Group 19">
                <a:extLst>
                  <a:ext uri="{FF2B5EF4-FFF2-40B4-BE49-F238E27FC236}">
                    <a16:creationId xmlns:a16="http://schemas.microsoft.com/office/drawing/2014/main" id="{8ADEBE32-E371-45AB-9F73-5DED5DF92EFD}"/>
                  </a:ext>
                </a:extLst>
              </p:cNvPr>
              <p:cNvGrpSpPr/>
              <p:nvPr/>
            </p:nvGrpSpPr>
            <p:grpSpPr>
              <a:xfrm>
                <a:off x="7694049" y="1110434"/>
                <a:ext cx="1800000" cy="1800000"/>
                <a:chOff x="7694049" y="1110434"/>
                <a:chExt cx="1800000" cy="1800000"/>
              </a:xfrm>
            </p:grpSpPr>
            <p:sp>
              <p:nvSpPr>
                <p:cNvPr id="24" name="Oval 23">
                  <a:extLst>
                    <a:ext uri="{FF2B5EF4-FFF2-40B4-BE49-F238E27FC236}">
                      <a16:creationId xmlns:a16="http://schemas.microsoft.com/office/drawing/2014/main" id="{84210684-A118-4AD2-A242-BE96E85B0A81}"/>
                    </a:ext>
                  </a:extLst>
                </p:cNvPr>
                <p:cNvSpPr/>
                <p:nvPr/>
              </p:nvSpPr>
              <p:spPr>
                <a:xfrm>
                  <a:off x="7694049" y="1110434"/>
                  <a:ext cx="1800000" cy="1800000"/>
                </a:xfrm>
                <a:custGeom>
                  <a:avLst/>
                  <a:gdLst>
                    <a:gd name="connsiteX0" fmla="*/ 0 w 1800000"/>
                    <a:gd name="connsiteY0" fmla="*/ 900000 h 1800000"/>
                    <a:gd name="connsiteX1" fmla="*/ 900000 w 1800000"/>
                    <a:gd name="connsiteY1" fmla="*/ 0 h 1800000"/>
                    <a:gd name="connsiteX2" fmla="*/ 1800000 w 1800000"/>
                    <a:gd name="connsiteY2" fmla="*/ 900000 h 1800000"/>
                    <a:gd name="connsiteX3" fmla="*/ 900000 w 1800000"/>
                    <a:gd name="connsiteY3" fmla="*/ 1800000 h 1800000"/>
                    <a:gd name="connsiteX4" fmla="*/ 0 w 1800000"/>
                    <a:gd name="connsiteY4" fmla="*/ 900000 h 180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0000" h="1800000" extrusionOk="0">
                      <a:moveTo>
                        <a:pt x="0" y="900000"/>
                      </a:moveTo>
                      <a:cubicBezTo>
                        <a:pt x="10864" y="386955"/>
                        <a:pt x="477989" y="117628"/>
                        <a:pt x="900000" y="0"/>
                      </a:cubicBezTo>
                      <a:cubicBezTo>
                        <a:pt x="1355386" y="-115989"/>
                        <a:pt x="1922097" y="475976"/>
                        <a:pt x="1800000" y="900000"/>
                      </a:cubicBezTo>
                      <a:cubicBezTo>
                        <a:pt x="1788592" y="1272573"/>
                        <a:pt x="1278735" y="1853293"/>
                        <a:pt x="900000" y="1800000"/>
                      </a:cubicBezTo>
                      <a:cubicBezTo>
                        <a:pt x="381060" y="1695007"/>
                        <a:pt x="72410" y="1501473"/>
                        <a:pt x="0" y="900000"/>
                      </a:cubicBezTo>
                      <a:close/>
                    </a:path>
                  </a:pathLst>
                </a:custGeom>
                <a:noFill/>
                <a:ln>
                  <a:solidFill>
                    <a:schemeClr val="accent2"/>
                  </a:solidFill>
                  <a:extLst>
                    <a:ext uri="{C807C97D-BFC1-408E-A445-0C87EB9F89A2}">
                      <ask:lineSketchStyleProps xmlns:ask="http://schemas.microsoft.com/office/drawing/2018/sketchyshapes" sd="1617256088">
                        <a:prstGeom prst="ellipse">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Oval 24">
                  <a:extLst>
                    <a:ext uri="{FF2B5EF4-FFF2-40B4-BE49-F238E27FC236}">
                      <a16:creationId xmlns:a16="http://schemas.microsoft.com/office/drawing/2014/main" id="{A40D7210-1C2F-4766-BF6C-8DE1096FD083}"/>
                    </a:ext>
                  </a:extLst>
                </p:cNvPr>
                <p:cNvSpPr/>
                <p:nvPr/>
              </p:nvSpPr>
              <p:spPr>
                <a:xfrm>
                  <a:off x="7859198" y="1307546"/>
                  <a:ext cx="1440000" cy="1440000"/>
                </a:xfrm>
                <a:custGeom>
                  <a:avLst/>
                  <a:gdLst>
                    <a:gd name="connsiteX0" fmla="*/ 0 w 1440000"/>
                    <a:gd name="connsiteY0" fmla="*/ 720000 h 1440000"/>
                    <a:gd name="connsiteX1" fmla="*/ 720000 w 1440000"/>
                    <a:gd name="connsiteY1" fmla="*/ 0 h 1440000"/>
                    <a:gd name="connsiteX2" fmla="*/ 1440000 w 1440000"/>
                    <a:gd name="connsiteY2" fmla="*/ 720000 h 1440000"/>
                    <a:gd name="connsiteX3" fmla="*/ 720000 w 1440000"/>
                    <a:gd name="connsiteY3" fmla="*/ 1440000 h 1440000"/>
                    <a:gd name="connsiteX4" fmla="*/ 0 w 1440000"/>
                    <a:gd name="connsiteY4" fmla="*/ 720000 h 14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0" h="1440000" fill="none" extrusionOk="0">
                      <a:moveTo>
                        <a:pt x="0" y="720000"/>
                      </a:moveTo>
                      <a:cubicBezTo>
                        <a:pt x="-49720" y="301985"/>
                        <a:pt x="296314" y="47056"/>
                        <a:pt x="720000" y="0"/>
                      </a:cubicBezTo>
                      <a:cubicBezTo>
                        <a:pt x="1187086" y="79737"/>
                        <a:pt x="1463844" y="346730"/>
                        <a:pt x="1440000" y="720000"/>
                      </a:cubicBezTo>
                      <a:cubicBezTo>
                        <a:pt x="1402904" y="1106277"/>
                        <a:pt x="1147738" y="1474754"/>
                        <a:pt x="720000" y="1440000"/>
                      </a:cubicBezTo>
                      <a:cubicBezTo>
                        <a:pt x="311058" y="1455274"/>
                        <a:pt x="-64306" y="1058660"/>
                        <a:pt x="0" y="720000"/>
                      </a:cubicBezTo>
                      <a:close/>
                    </a:path>
                    <a:path w="1440000" h="1440000" stroke="0" extrusionOk="0">
                      <a:moveTo>
                        <a:pt x="0" y="720000"/>
                      </a:moveTo>
                      <a:cubicBezTo>
                        <a:pt x="38809" y="265234"/>
                        <a:pt x="335255" y="20220"/>
                        <a:pt x="720000" y="0"/>
                      </a:cubicBezTo>
                      <a:cubicBezTo>
                        <a:pt x="1105668" y="-33338"/>
                        <a:pt x="1465058" y="337344"/>
                        <a:pt x="1440000" y="720000"/>
                      </a:cubicBezTo>
                      <a:cubicBezTo>
                        <a:pt x="1439229" y="1109234"/>
                        <a:pt x="1033637" y="1477838"/>
                        <a:pt x="720000" y="1440000"/>
                      </a:cubicBezTo>
                      <a:cubicBezTo>
                        <a:pt x="312775" y="1394036"/>
                        <a:pt x="6370" y="1126830"/>
                        <a:pt x="0" y="720000"/>
                      </a:cubicBezTo>
                      <a:close/>
                    </a:path>
                  </a:pathLst>
                </a:custGeom>
                <a:pattFill prst="pct40">
                  <a:fgClr>
                    <a:schemeClr val="accent2">
                      <a:lumMod val="40000"/>
                      <a:lumOff val="60000"/>
                    </a:schemeClr>
                  </a:fgClr>
                  <a:bgClr>
                    <a:schemeClr val="accent2">
                      <a:lumMod val="20000"/>
                      <a:lumOff val="80000"/>
                    </a:schemeClr>
                  </a:bgClr>
                </a:pattFill>
                <a:ln>
                  <a:solidFill>
                    <a:schemeClr val="accent2"/>
                  </a:solidFill>
                  <a:extLst>
                    <a:ext uri="{C807C97D-BFC1-408E-A445-0C87EB9F89A2}">
                      <ask:lineSketchStyleProps xmlns:ask="http://schemas.microsoft.com/office/drawing/2018/sketchyshapes" sd="1617256088">
                        <a:prstGeom prst="ellipse">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pic>
            <p:nvPicPr>
              <p:cNvPr id="21" name="Graphic 20" descr="Battery charging outline">
                <a:extLst>
                  <a:ext uri="{FF2B5EF4-FFF2-40B4-BE49-F238E27FC236}">
                    <a16:creationId xmlns:a16="http://schemas.microsoft.com/office/drawing/2014/main" id="{A8FFCDE4-E456-4CD9-A51C-FE934B7B12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565445" y="2050563"/>
                <a:ext cx="914400" cy="914400"/>
              </a:xfrm>
              <a:prstGeom prst="rect">
                <a:avLst/>
              </a:prstGeom>
              <a:effectLst>
                <a:outerShdw blurRad="50800" dist="38100" dir="2700000" algn="tl" rotWithShape="0">
                  <a:prstClr val="black">
                    <a:alpha val="40000"/>
                  </a:prstClr>
                </a:outerShdw>
              </a:effectLst>
            </p:spPr>
          </p:pic>
          <p:pic>
            <p:nvPicPr>
              <p:cNvPr id="22" name="Graphic 21" descr="Solar Panels outline">
                <a:extLst>
                  <a:ext uri="{FF2B5EF4-FFF2-40B4-BE49-F238E27FC236}">
                    <a16:creationId xmlns:a16="http://schemas.microsoft.com/office/drawing/2014/main" id="{365D826A-27DD-4CA5-8256-5DCD7FF6680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631673" y="1142277"/>
                <a:ext cx="914400" cy="914400"/>
              </a:xfrm>
              <a:prstGeom prst="rect">
                <a:avLst/>
              </a:prstGeom>
              <a:effectLst>
                <a:outerShdw blurRad="50800" dist="38100" dir="2700000" algn="tl" rotWithShape="0">
                  <a:prstClr val="black">
                    <a:alpha val="40000"/>
                  </a:prstClr>
                </a:outerShdw>
              </a:effectLst>
            </p:spPr>
          </p:pic>
          <p:pic>
            <p:nvPicPr>
              <p:cNvPr id="23" name="Graphic 22" descr="Wind Turbines outline">
                <a:extLst>
                  <a:ext uri="{FF2B5EF4-FFF2-40B4-BE49-F238E27FC236}">
                    <a16:creationId xmlns:a16="http://schemas.microsoft.com/office/drawing/2014/main" id="{14D96173-B2EC-4019-B0E0-E4BBA4D2C03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633418" y="1498388"/>
                <a:ext cx="914400" cy="914400"/>
              </a:xfrm>
              <a:prstGeom prst="rect">
                <a:avLst/>
              </a:prstGeom>
              <a:effectLst>
                <a:outerShdw blurRad="50800" dist="38100" dir="2700000" algn="tl" rotWithShape="0">
                  <a:prstClr val="black">
                    <a:alpha val="40000"/>
                  </a:prstClr>
                </a:outerShdw>
              </a:effectLst>
            </p:spPr>
          </p:pic>
        </p:grpSp>
        <p:sp>
          <p:nvSpPr>
            <p:cNvPr id="19" name="TextBox 18">
              <a:extLst>
                <a:ext uri="{FF2B5EF4-FFF2-40B4-BE49-F238E27FC236}">
                  <a16:creationId xmlns:a16="http://schemas.microsoft.com/office/drawing/2014/main" id="{727A4BB0-9B67-4A76-9638-11CBBBF45F5F}"/>
                </a:ext>
              </a:extLst>
            </p:cNvPr>
            <p:cNvSpPr txBox="1"/>
            <p:nvPr/>
          </p:nvSpPr>
          <p:spPr>
            <a:xfrm>
              <a:off x="9562575" y="3562180"/>
              <a:ext cx="2439925" cy="523220"/>
            </a:xfrm>
            <a:prstGeom prst="rect">
              <a:avLst/>
            </a:prstGeom>
            <a:noFill/>
          </p:spPr>
          <p:txBody>
            <a:bodyPr wrap="square" rtlCol="0">
              <a:spAutoFit/>
            </a:bodyPr>
            <a:lstStyle/>
            <a:p>
              <a:pPr algn="ctr"/>
              <a:r>
                <a:rPr lang="nl-NL" sz="1400" b="1">
                  <a:solidFill>
                    <a:schemeClr val="accent2">
                      <a:lumMod val="75000"/>
                    </a:schemeClr>
                  </a:solidFill>
                </a:rPr>
                <a:t>VERBETERDE ENERGIE EFFICIENTIE </a:t>
              </a:r>
            </a:p>
          </p:txBody>
        </p:sp>
      </p:grpSp>
      <p:grpSp>
        <p:nvGrpSpPr>
          <p:cNvPr id="4" name="Group 3">
            <a:extLst>
              <a:ext uri="{FF2B5EF4-FFF2-40B4-BE49-F238E27FC236}">
                <a16:creationId xmlns:a16="http://schemas.microsoft.com/office/drawing/2014/main" id="{706B5F57-EC44-4984-9EA2-1A804B867864}"/>
              </a:ext>
            </a:extLst>
          </p:cNvPr>
          <p:cNvGrpSpPr/>
          <p:nvPr/>
        </p:nvGrpSpPr>
        <p:grpSpPr>
          <a:xfrm>
            <a:off x="739791" y="1510840"/>
            <a:ext cx="2439925" cy="2532629"/>
            <a:chOff x="195064" y="2060262"/>
            <a:chExt cx="2439925" cy="2532629"/>
          </a:xfrm>
        </p:grpSpPr>
        <p:pic>
          <p:nvPicPr>
            <p:cNvPr id="3" name="Graphic 2" descr="Production with solid fill">
              <a:extLst>
                <a:ext uri="{FF2B5EF4-FFF2-40B4-BE49-F238E27FC236}">
                  <a16:creationId xmlns:a16="http://schemas.microsoft.com/office/drawing/2014/main" id="{EB9991C1-AAA1-454F-98BE-378A74789A5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17282" y="2060262"/>
              <a:ext cx="1995488" cy="1995488"/>
            </a:xfrm>
            <a:prstGeom prst="rect">
              <a:avLst/>
            </a:prstGeom>
          </p:spPr>
        </p:pic>
        <p:sp>
          <p:nvSpPr>
            <p:cNvPr id="27" name="TextBox 26">
              <a:extLst>
                <a:ext uri="{FF2B5EF4-FFF2-40B4-BE49-F238E27FC236}">
                  <a16:creationId xmlns:a16="http://schemas.microsoft.com/office/drawing/2014/main" id="{3CCEAAB9-82CF-4EFC-A180-1184338C1803}"/>
                </a:ext>
              </a:extLst>
            </p:cNvPr>
            <p:cNvSpPr txBox="1"/>
            <p:nvPr/>
          </p:nvSpPr>
          <p:spPr>
            <a:xfrm>
              <a:off x="195064" y="3854227"/>
              <a:ext cx="2439925" cy="738664"/>
            </a:xfrm>
            <a:prstGeom prst="rect">
              <a:avLst/>
            </a:prstGeom>
            <a:noFill/>
          </p:spPr>
          <p:txBody>
            <a:bodyPr wrap="square" rtlCol="0">
              <a:spAutoFit/>
            </a:bodyPr>
            <a:lstStyle/>
            <a:p>
              <a:pPr algn="ctr"/>
              <a:r>
                <a:rPr lang="nl-NL" sz="1400" b="1">
                  <a:solidFill>
                    <a:schemeClr val="accent1"/>
                  </a:solidFill>
                </a:rPr>
                <a:t>HUIDIGE SITUATIE</a:t>
              </a:r>
            </a:p>
            <a:p>
              <a:pPr algn="ctr"/>
              <a:r>
                <a:rPr lang="nl-NL" sz="1400" b="1">
                  <a:solidFill>
                    <a:schemeClr val="accent1"/>
                  </a:solidFill>
                </a:rPr>
                <a:t>(NIET ENERGIE EFFICIENT) </a:t>
              </a:r>
            </a:p>
          </p:txBody>
        </p:sp>
      </p:grpSp>
      <p:cxnSp>
        <p:nvCxnSpPr>
          <p:cNvPr id="6" name="Straight Arrow Connector 5">
            <a:extLst>
              <a:ext uri="{FF2B5EF4-FFF2-40B4-BE49-F238E27FC236}">
                <a16:creationId xmlns:a16="http://schemas.microsoft.com/office/drawing/2014/main" id="{1773E5D7-6F48-4CEB-AF6C-B95BD1356EE8}"/>
              </a:ext>
            </a:extLst>
          </p:cNvPr>
          <p:cNvCxnSpPr>
            <a:cxnSpLocks/>
          </p:cNvCxnSpPr>
          <p:nvPr/>
        </p:nvCxnSpPr>
        <p:spPr>
          <a:xfrm>
            <a:off x="3054892" y="2772885"/>
            <a:ext cx="6329182"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7AE372F0-4B04-42F1-8389-18957470960D}"/>
              </a:ext>
            </a:extLst>
          </p:cNvPr>
          <p:cNvSpPr/>
          <p:nvPr/>
        </p:nvSpPr>
        <p:spPr>
          <a:xfrm>
            <a:off x="4800730" y="1852005"/>
            <a:ext cx="2520000" cy="2520000"/>
          </a:xfrm>
          <a:prstGeom prst="ellipse">
            <a:avLst/>
          </a:prstGeom>
        </p:spPr>
        <p:style>
          <a:lnRef idx="1">
            <a:schemeClr val="accent3"/>
          </a:lnRef>
          <a:fillRef idx="3">
            <a:schemeClr val="accent3"/>
          </a:fillRef>
          <a:effectRef idx="2">
            <a:schemeClr val="accent3"/>
          </a:effectRef>
          <a:fontRef idx="minor">
            <a:schemeClr val="lt1"/>
          </a:fontRef>
        </p:style>
        <p:txBody>
          <a:bodyPr tIns="144000" bIns="0" rtlCol="0" anchor="b"/>
          <a:lstStyle/>
          <a:p>
            <a:pPr algn="ctr"/>
            <a:endParaRPr lang="en-US" sz="1600">
              <a:solidFill>
                <a:schemeClr val="accent1"/>
              </a:solidFill>
            </a:endParaRPr>
          </a:p>
          <a:p>
            <a:pPr algn="ctr"/>
            <a:endParaRPr lang="en-US" sz="1600">
              <a:solidFill>
                <a:schemeClr val="accent1"/>
              </a:solidFill>
            </a:endParaRPr>
          </a:p>
          <a:p>
            <a:pPr algn="ctr">
              <a:spcBef>
                <a:spcPts val="1200"/>
              </a:spcBef>
            </a:pPr>
            <a:r>
              <a:rPr lang="en-US" sz="1600">
                <a:solidFill>
                  <a:schemeClr val="accent1"/>
                </a:solidFill>
              </a:rPr>
              <a:t>Intern besluitvormingsproces</a:t>
            </a:r>
          </a:p>
        </p:txBody>
      </p:sp>
      <p:pic>
        <p:nvPicPr>
          <p:cNvPr id="10" name="Graphic 9" descr="Decision chart with solid fill">
            <a:extLst>
              <a:ext uri="{FF2B5EF4-FFF2-40B4-BE49-F238E27FC236}">
                <a16:creationId xmlns:a16="http://schemas.microsoft.com/office/drawing/2014/main" id="{7B93EC40-EF07-4881-BB86-4D565699A38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273833" y="1852005"/>
            <a:ext cx="1511566" cy="1511566"/>
          </a:xfrm>
          <a:prstGeom prst="rect">
            <a:avLst/>
          </a:prstGeom>
        </p:spPr>
      </p:pic>
      <p:sp>
        <p:nvSpPr>
          <p:cNvPr id="15" name="Left Brace 14">
            <a:extLst>
              <a:ext uri="{FF2B5EF4-FFF2-40B4-BE49-F238E27FC236}">
                <a16:creationId xmlns:a16="http://schemas.microsoft.com/office/drawing/2014/main" id="{AF4EC23A-B4A8-443B-BE98-CDCBEE50A310}"/>
              </a:ext>
            </a:extLst>
          </p:cNvPr>
          <p:cNvSpPr/>
          <p:nvPr/>
        </p:nvSpPr>
        <p:spPr>
          <a:xfrm rot="5400000">
            <a:off x="5955234" y="2060605"/>
            <a:ext cx="274795" cy="417289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TextBox 15">
            <a:extLst>
              <a:ext uri="{FF2B5EF4-FFF2-40B4-BE49-F238E27FC236}">
                <a16:creationId xmlns:a16="http://schemas.microsoft.com/office/drawing/2014/main" id="{0ACC0816-06B6-4E4C-9A23-07AF0978C866}"/>
              </a:ext>
            </a:extLst>
          </p:cNvPr>
          <p:cNvSpPr txBox="1"/>
          <p:nvPr/>
        </p:nvSpPr>
        <p:spPr>
          <a:xfrm flipH="1">
            <a:off x="4009203" y="6635942"/>
            <a:ext cx="2748000" cy="246221"/>
          </a:xfrm>
          <a:prstGeom prst="rect">
            <a:avLst/>
          </a:prstGeom>
          <a:noFill/>
        </p:spPr>
        <p:txBody>
          <a:bodyPr wrap="square" rtlCol="0">
            <a:spAutoFit/>
          </a:bodyPr>
          <a:lstStyle/>
          <a:p>
            <a:r>
              <a:rPr lang="en-GB" sz="1000"/>
              <a:t>Bron: www.induce2020.eu</a:t>
            </a:r>
          </a:p>
        </p:txBody>
      </p:sp>
      <p:sp>
        <p:nvSpPr>
          <p:cNvPr id="2" name="Date Placeholder 1">
            <a:extLst>
              <a:ext uri="{FF2B5EF4-FFF2-40B4-BE49-F238E27FC236}">
                <a16:creationId xmlns:a16="http://schemas.microsoft.com/office/drawing/2014/main" id="{ACDA5FF1-020F-4419-AF7F-2C3A902622D1}"/>
              </a:ext>
            </a:extLst>
          </p:cNvPr>
          <p:cNvSpPr>
            <a:spLocks noGrp="1"/>
          </p:cNvSpPr>
          <p:nvPr>
            <p:ph type="dt" sz="half" idx="10"/>
          </p:nvPr>
        </p:nvSpPr>
        <p:spPr/>
        <p:txBody>
          <a:bodyPr/>
          <a:lstStyle/>
          <a:p>
            <a:fld id="{7258F63D-BBF2-4680-A2E3-9662EAA2B404}" type="datetime4">
              <a:rPr lang="nl-NL" smtClean="0"/>
              <a:t>13 februari 2023</a:t>
            </a:fld>
            <a:endParaRPr lang="de-DE"/>
          </a:p>
        </p:txBody>
      </p:sp>
      <p:pic>
        <p:nvPicPr>
          <p:cNvPr id="7" name="Picture 6">
            <a:extLst>
              <a:ext uri="{FF2B5EF4-FFF2-40B4-BE49-F238E27FC236}">
                <a16:creationId xmlns:a16="http://schemas.microsoft.com/office/drawing/2014/main" id="{220D4E4D-7374-4FFA-8F82-0B451D4DFA20}"/>
              </a:ext>
            </a:extLst>
          </p:cNvPr>
          <p:cNvPicPr>
            <a:picLocks noChangeAspect="1"/>
          </p:cNvPicPr>
          <p:nvPr/>
        </p:nvPicPr>
        <p:blipFill>
          <a:blip r:embed="rId13"/>
          <a:stretch>
            <a:fillRect/>
          </a:stretch>
        </p:blipFill>
        <p:spPr>
          <a:xfrm>
            <a:off x="4149395" y="4372642"/>
            <a:ext cx="3822669" cy="2297157"/>
          </a:xfrm>
          <a:prstGeom prst="rect">
            <a:avLst/>
          </a:prstGeom>
        </p:spPr>
      </p:pic>
    </p:spTree>
    <p:extLst>
      <p:ext uri="{BB962C8B-B14F-4D97-AF65-F5344CB8AC3E}">
        <p14:creationId xmlns:p14="http://schemas.microsoft.com/office/powerpoint/2010/main" val="11564103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B18B2-6A85-4984-8459-238675E3B076}"/>
              </a:ext>
            </a:extLst>
          </p:cNvPr>
          <p:cNvSpPr>
            <a:spLocks noGrp="1"/>
          </p:cNvSpPr>
          <p:nvPr>
            <p:ph type="title"/>
          </p:nvPr>
        </p:nvSpPr>
        <p:spPr/>
        <p:txBody>
          <a:bodyPr>
            <a:normAutofit fontScale="90000"/>
          </a:bodyPr>
          <a:lstStyle/>
          <a:p>
            <a:r>
              <a:rPr lang="en-GB" noProof="0"/>
              <a:t>Waarom energiemaatregelen uitvoeren in collectieve energieprojecten?</a:t>
            </a:r>
          </a:p>
        </p:txBody>
      </p:sp>
      <p:sp>
        <p:nvSpPr>
          <p:cNvPr id="3" name="Text Placeholder 2">
            <a:extLst>
              <a:ext uri="{FF2B5EF4-FFF2-40B4-BE49-F238E27FC236}">
                <a16:creationId xmlns:a16="http://schemas.microsoft.com/office/drawing/2014/main" id="{D01259F4-6FB2-42C2-B865-DFCC90D0D137}"/>
              </a:ext>
            </a:extLst>
          </p:cNvPr>
          <p:cNvSpPr>
            <a:spLocks noGrp="1"/>
          </p:cNvSpPr>
          <p:nvPr>
            <p:ph type="body" idx="1"/>
          </p:nvPr>
        </p:nvSpPr>
        <p:spPr/>
        <p:txBody>
          <a:bodyPr/>
          <a:lstStyle/>
          <a:p>
            <a:endParaRPr lang="nl-NL"/>
          </a:p>
        </p:txBody>
      </p:sp>
      <p:sp>
        <p:nvSpPr>
          <p:cNvPr id="5" name="Slide Number Placeholder 4">
            <a:extLst>
              <a:ext uri="{FF2B5EF4-FFF2-40B4-BE49-F238E27FC236}">
                <a16:creationId xmlns:a16="http://schemas.microsoft.com/office/drawing/2014/main" id="{9C181005-81CD-4A81-BBAA-1D326B56C76C}"/>
              </a:ext>
            </a:extLst>
          </p:cNvPr>
          <p:cNvSpPr>
            <a:spLocks noGrp="1"/>
          </p:cNvSpPr>
          <p:nvPr>
            <p:ph type="sldNum" sz="quarter" idx="11"/>
          </p:nvPr>
        </p:nvSpPr>
        <p:spPr/>
        <p:txBody>
          <a:bodyPr/>
          <a:lstStyle/>
          <a:p>
            <a:fld id="{CD13C9F6-DA1F-4969-8B21-2E803A8A69C8}" type="slidenum">
              <a:rPr lang="de-DE" smtClean="0"/>
              <a:t>13</a:t>
            </a:fld>
            <a:endParaRPr lang="de-DE"/>
          </a:p>
        </p:txBody>
      </p:sp>
      <p:sp>
        <p:nvSpPr>
          <p:cNvPr id="4" name="Date Placeholder 3">
            <a:extLst>
              <a:ext uri="{FF2B5EF4-FFF2-40B4-BE49-F238E27FC236}">
                <a16:creationId xmlns:a16="http://schemas.microsoft.com/office/drawing/2014/main" id="{B945EA14-BA4C-4427-9CB5-6E286EE51EBF}"/>
              </a:ext>
            </a:extLst>
          </p:cNvPr>
          <p:cNvSpPr>
            <a:spLocks noGrp="1"/>
          </p:cNvSpPr>
          <p:nvPr>
            <p:ph type="dt" sz="half" idx="10"/>
          </p:nvPr>
        </p:nvSpPr>
        <p:spPr/>
        <p:txBody>
          <a:bodyPr/>
          <a:lstStyle/>
          <a:p>
            <a:fld id="{D760E2E9-BB87-4C74-8F27-CF86B0E19525}" type="datetime4">
              <a:rPr lang="nl-NL" smtClean="0"/>
              <a:t>13 februari 2023</a:t>
            </a:fld>
            <a:endParaRPr lang="de-DE"/>
          </a:p>
        </p:txBody>
      </p:sp>
    </p:spTree>
    <p:extLst>
      <p:ext uri="{BB962C8B-B14F-4D97-AF65-F5344CB8AC3E}">
        <p14:creationId xmlns:p14="http://schemas.microsoft.com/office/powerpoint/2010/main" val="2328194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C523E3-B091-45B5-8C89-B1765CC8AD8A}"/>
              </a:ext>
            </a:extLst>
          </p:cNvPr>
          <p:cNvSpPr>
            <a:spLocks noGrp="1"/>
          </p:cNvSpPr>
          <p:nvPr>
            <p:ph type="title"/>
          </p:nvPr>
        </p:nvSpPr>
        <p:spPr>
          <a:xfrm>
            <a:off x="838200" y="1317835"/>
            <a:ext cx="10515600" cy="572608"/>
          </a:xfrm>
        </p:spPr>
        <p:txBody>
          <a:bodyPr/>
          <a:lstStyle/>
          <a:p>
            <a:r>
              <a:rPr lang="en-GB" noProof="0"/>
              <a:t>Wat bedoelen we met ‘collectieve energieprojecten’?</a:t>
            </a:r>
          </a:p>
        </p:txBody>
      </p:sp>
      <p:sp>
        <p:nvSpPr>
          <p:cNvPr id="3" name="Content Placeholder 2">
            <a:extLst>
              <a:ext uri="{FF2B5EF4-FFF2-40B4-BE49-F238E27FC236}">
                <a16:creationId xmlns:a16="http://schemas.microsoft.com/office/drawing/2014/main" id="{BAC23D67-0D2C-4503-AE88-D898B3B0226F}"/>
              </a:ext>
            </a:extLst>
          </p:cNvPr>
          <p:cNvSpPr>
            <a:spLocks noGrp="1"/>
          </p:cNvSpPr>
          <p:nvPr>
            <p:ph idx="1"/>
          </p:nvPr>
        </p:nvSpPr>
        <p:spPr/>
        <p:txBody>
          <a:bodyPr>
            <a:normAutofit fontScale="92500"/>
          </a:bodyPr>
          <a:lstStyle/>
          <a:p>
            <a:endParaRPr lang="en-GB" sz="2800" noProof="0" dirty="0">
              <a:latin typeface="+mj-lt"/>
              <a:ea typeface="Century Gothic"/>
              <a:cs typeface="Century Gothic"/>
              <a:sym typeface="Century Gothic"/>
            </a:endParaRPr>
          </a:p>
          <a:p>
            <a:pPr marL="457200" indent="-457200">
              <a:buFont typeface="Arial" panose="020B0604020202020204" pitchFamily="34" charset="0"/>
              <a:buChar char="•"/>
            </a:pPr>
            <a:r>
              <a:rPr lang="en-GB" sz="2800" b="1" noProof="0" dirty="0" err="1">
                <a:solidFill>
                  <a:schemeClr val="accent5"/>
                </a:solidFill>
                <a:latin typeface="+mj-lt"/>
                <a:ea typeface="Century Gothic"/>
                <a:cs typeface="Century Gothic"/>
                <a:sym typeface="Century Gothic"/>
              </a:rPr>
              <a:t>Samen</a:t>
            </a:r>
            <a:r>
              <a:rPr lang="en-GB" dirty="0">
                <a:latin typeface="+mj-lt"/>
                <a:ea typeface="Century Gothic"/>
                <a:cs typeface="Century Gothic"/>
                <a:sym typeface="Century Gothic"/>
              </a:rPr>
              <a:t> </a:t>
            </a:r>
            <a:r>
              <a:rPr lang="en-GB" dirty="0" err="1">
                <a:latin typeface="+mj-lt"/>
                <a:ea typeface="Century Gothic"/>
                <a:cs typeface="Century Gothic"/>
                <a:sym typeface="Century Gothic"/>
              </a:rPr>
              <a:t>energiebesparingsmaatregelen</a:t>
            </a:r>
            <a:r>
              <a:rPr lang="en-GB" dirty="0">
                <a:latin typeface="+mj-lt"/>
                <a:ea typeface="Century Gothic"/>
                <a:cs typeface="Century Gothic"/>
                <a:sym typeface="Century Gothic"/>
              </a:rPr>
              <a:t> </a:t>
            </a:r>
            <a:r>
              <a:rPr lang="en-GB" dirty="0" err="1">
                <a:latin typeface="+mj-lt"/>
                <a:ea typeface="Century Gothic"/>
                <a:cs typeface="Century Gothic"/>
                <a:sym typeface="Century Gothic"/>
              </a:rPr>
              <a:t>uitvoeren</a:t>
            </a:r>
            <a:endParaRPr lang="en-GB" sz="2800" b="1" noProof="0" dirty="0">
              <a:solidFill>
                <a:schemeClr val="accent5"/>
              </a:solidFill>
              <a:latin typeface="+mj-lt"/>
              <a:ea typeface="Century Gothic"/>
              <a:cs typeface="Century Gothic"/>
              <a:sym typeface="Century Gothic"/>
            </a:endParaRPr>
          </a:p>
          <a:p>
            <a:pPr marL="1143000" lvl="1" indent="-457200"/>
            <a:r>
              <a:rPr lang="en-GB" noProof="0" dirty="0"/>
              <a:t>Twee of </a:t>
            </a:r>
            <a:r>
              <a:rPr lang="en-GB" noProof="0" dirty="0" err="1"/>
              <a:t>meer</a:t>
            </a:r>
            <a:r>
              <a:rPr lang="en-GB" noProof="0" dirty="0"/>
              <a:t> MKB </a:t>
            </a:r>
            <a:r>
              <a:rPr lang="en-GB" noProof="0" dirty="0" err="1"/>
              <a:t>bedrijven</a:t>
            </a:r>
            <a:r>
              <a:rPr lang="en-GB" noProof="0" dirty="0"/>
              <a:t> </a:t>
            </a:r>
            <a:r>
              <a:rPr lang="en-GB" noProof="0" dirty="0" err="1"/>
              <a:t>bundelen</a:t>
            </a:r>
            <a:r>
              <a:rPr lang="en-GB" noProof="0" dirty="0"/>
              <a:t> </a:t>
            </a:r>
            <a:r>
              <a:rPr lang="en-GB" noProof="0" dirty="0" err="1"/>
              <a:t>hun</a:t>
            </a:r>
            <a:r>
              <a:rPr lang="en-GB" noProof="0" dirty="0"/>
              <a:t> </a:t>
            </a:r>
            <a:r>
              <a:rPr lang="en-GB" noProof="0" dirty="0" err="1"/>
              <a:t>krachten</a:t>
            </a:r>
            <a:endParaRPr lang="en-GB" noProof="0" dirty="0"/>
          </a:p>
          <a:p>
            <a:endParaRPr lang="en-GB" noProof="0" dirty="0"/>
          </a:p>
          <a:p>
            <a:pPr marL="457200" indent="-457200">
              <a:buFont typeface="Arial" panose="020B0604020202020204" pitchFamily="34" charset="0"/>
              <a:buChar char="•"/>
            </a:pPr>
            <a:r>
              <a:rPr lang="en-GB" noProof="0" dirty="0" err="1"/>
              <a:t>Een</a:t>
            </a:r>
            <a:r>
              <a:rPr lang="en-GB" noProof="0" dirty="0"/>
              <a:t> Trusted Partner </a:t>
            </a:r>
            <a:r>
              <a:rPr lang="en-GB" noProof="0" dirty="0" err="1"/>
              <a:t>neemt</a:t>
            </a:r>
            <a:r>
              <a:rPr lang="en-GB" noProof="0" dirty="0"/>
              <a:t> </a:t>
            </a:r>
            <a:r>
              <a:rPr lang="en-GB" noProof="0" dirty="0" err="1"/>
              <a:t>een</a:t>
            </a:r>
            <a:r>
              <a:rPr lang="en-GB" noProof="0" dirty="0"/>
              <a:t> </a:t>
            </a:r>
            <a:r>
              <a:rPr lang="en-GB" noProof="0" dirty="0" err="1"/>
              <a:t>faciliterende</a:t>
            </a:r>
            <a:r>
              <a:rPr lang="en-GB" noProof="0" dirty="0"/>
              <a:t> </a:t>
            </a:r>
            <a:r>
              <a:rPr lang="en-GB" noProof="0" dirty="0" err="1"/>
              <a:t>rol</a:t>
            </a:r>
            <a:r>
              <a:rPr lang="en-GB" noProof="0" dirty="0"/>
              <a:t> op </a:t>
            </a:r>
            <a:r>
              <a:rPr lang="en-GB" noProof="0" dirty="0" err="1"/>
              <a:t>zich</a:t>
            </a:r>
            <a:r>
              <a:rPr lang="en-GB" noProof="0" dirty="0"/>
              <a:t>, </a:t>
            </a:r>
            <a:r>
              <a:rPr lang="en-GB" noProof="0" dirty="0" err="1"/>
              <a:t>waardoor</a:t>
            </a:r>
            <a:r>
              <a:rPr lang="en-GB" noProof="0" dirty="0"/>
              <a:t> de </a:t>
            </a:r>
            <a:r>
              <a:rPr lang="en-GB" noProof="0" dirty="0" err="1"/>
              <a:t>afzonderlijke</a:t>
            </a:r>
            <a:r>
              <a:rPr lang="en-GB" noProof="0" dirty="0"/>
              <a:t> MKB-</a:t>
            </a:r>
            <a:r>
              <a:rPr lang="en-GB" noProof="0" dirty="0" err="1"/>
              <a:t>bedrijven</a:t>
            </a:r>
            <a:r>
              <a:rPr lang="en-GB" noProof="0" dirty="0"/>
              <a:t> </a:t>
            </a:r>
            <a:r>
              <a:rPr lang="en-GB" noProof="0" dirty="0" err="1"/>
              <a:t>worden</a:t>
            </a:r>
            <a:r>
              <a:rPr lang="en-GB" noProof="0" dirty="0"/>
              <a:t> </a:t>
            </a:r>
            <a:r>
              <a:rPr lang="en-GB" noProof="0" dirty="0" err="1"/>
              <a:t>ontzorgd</a:t>
            </a:r>
            <a:endParaRPr lang="en-GB" noProof="0" dirty="0"/>
          </a:p>
          <a:p>
            <a:pPr marL="1143000" lvl="1" indent="-457200"/>
            <a:r>
              <a:rPr lang="nl-NL" noProof="0" dirty="0"/>
              <a:t>Deze rol kan worden vervuld door één of meer van de MKB-bedrijven, of door een vereniging van bedrijventerreinen, maar in sommige gevallen ook door een gemeente of een leverancier van energiediensten</a:t>
            </a:r>
            <a:endParaRPr lang="en-GB" noProof="0" dirty="0"/>
          </a:p>
          <a:p>
            <a:endParaRPr lang="en-GB" noProof="0" dirty="0"/>
          </a:p>
        </p:txBody>
      </p:sp>
      <p:sp>
        <p:nvSpPr>
          <p:cNvPr id="4" name="Date Placeholder 3">
            <a:extLst>
              <a:ext uri="{FF2B5EF4-FFF2-40B4-BE49-F238E27FC236}">
                <a16:creationId xmlns:a16="http://schemas.microsoft.com/office/drawing/2014/main" id="{28242DAF-6BD2-4BD3-906B-381635442227}"/>
              </a:ext>
            </a:extLst>
          </p:cNvPr>
          <p:cNvSpPr>
            <a:spLocks noGrp="1"/>
          </p:cNvSpPr>
          <p:nvPr>
            <p:ph type="dt" sz="half" idx="10"/>
          </p:nvPr>
        </p:nvSpPr>
        <p:spPr/>
        <p:txBody>
          <a:bodyPr/>
          <a:lstStyle/>
          <a:p>
            <a:fld id="{ACF1AEB4-C551-409E-99C0-C3D97F00E70C}" type="datetime4">
              <a:rPr lang="nl-NL" smtClean="0"/>
              <a:t>13 februari 2023</a:t>
            </a:fld>
            <a:endParaRPr lang="de-DE"/>
          </a:p>
        </p:txBody>
      </p:sp>
      <p:sp>
        <p:nvSpPr>
          <p:cNvPr id="5" name="Slide Number Placeholder 4">
            <a:extLst>
              <a:ext uri="{FF2B5EF4-FFF2-40B4-BE49-F238E27FC236}">
                <a16:creationId xmlns:a16="http://schemas.microsoft.com/office/drawing/2014/main" id="{BBB54F64-BD07-4FD6-A33D-32A90806DD49}"/>
              </a:ext>
            </a:extLst>
          </p:cNvPr>
          <p:cNvSpPr>
            <a:spLocks noGrp="1"/>
          </p:cNvSpPr>
          <p:nvPr>
            <p:ph type="sldNum" sz="quarter" idx="11"/>
          </p:nvPr>
        </p:nvSpPr>
        <p:spPr/>
        <p:txBody>
          <a:bodyPr/>
          <a:lstStyle/>
          <a:p>
            <a:fld id="{CD13C9F6-DA1F-4969-8B21-2E803A8A69C8}" type="slidenum">
              <a:rPr lang="de-DE" smtClean="0"/>
              <a:t>14</a:t>
            </a:fld>
            <a:endParaRPr lang="de-DE"/>
          </a:p>
        </p:txBody>
      </p:sp>
    </p:spTree>
    <p:extLst>
      <p:ext uri="{BB962C8B-B14F-4D97-AF65-F5344CB8AC3E}">
        <p14:creationId xmlns:p14="http://schemas.microsoft.com/office/powerpoint/2010/main" val="12300192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 name="Table 43">
            <a:extLst>
              <a:ext uri="{FF2B5EF4-FFF2-40B4-BE49-F238E27FC236}">
                <a16:creationId xmlns:a16="http://schemas.microsoft.com/office/drawing/2014/main" id="{9377442E-DE86-4945-8EB6-A6C9898FABF3}"/>
              </a:ext>
            </a:extLst>
          </p:cNvPr>
          <p:cNvGraphicFramePr>
            <a:graphicFrameLocks noGrp="1"/>
          </p:cNvGraphicFramePr>
          <p:nvPr>
            <p:extLst>
              <p:ext uri="{D42A27DB-BD31-4B8C-83A1-F6EECF244321}">
                <p14:modId xmlns:p14="http://schemas.microsoft.com/office/powerpoint/2010/main" val="3863865483"/>
              </p:ext>
            </p:extLst>
          </p:nvPr>
        </p:nvGraphicFramePr>
        <p:xfrm>
          <a:off x="1187844" y="1163292"/>
          <a:ext cx="9410762" cy="4373431"/>
        </p:xfrm>
        <a:graphic>
          <a:graphicData uri="http://schemas.openxmlformats.org/drawingml/2006/table">
            <a:tbl>
              <a:tblPr firstRow="1" bandRow="1">
                <a:tableStyleId>{69012ECD-51FC-41F1-AA8D-1B2483CD663E}</a:tableStyleId>
              </a:tblPr>
              <a:tblGrid>
                <a:gridCol w="2400362">
                  <a:extLst>
                    <a:ext uri="{9D8B030D-6E8A-4147-A177-3AD203B41FA5}">
                      <a16:colId xmlns:a16="http://schemas.microsoft.com/office/drawing/2014/main" val="838571230"/>
                    </a:ext>
                  </a:extLst>
                </a:gridCol>
                <a:gridCol w="2641988">
                  <a:extLst>
                    <a:ext uri="{9D8B030D-6E8A-4147-A177-3AD203B41FA5}">
                      <a16:colId xmlns:a16="http://schemas.microsoft.com/office/drawing/2014/main" val="2189956699"/>
                    </a:ext>
                  </a:extLst>
                </a:gridCol>
                <a:gridCol w="4368412">
                  <a:extLst>
                    <a:ext uri="{9D8B030D-6E8A-4147-A177-3AD203B41FA5}">
                      <a16:colId xmlns:a16="http://schemas.microsoft.com/office/drawing/2014/main" val="2263738244"/>
                    </a:ext>
                  </a:extLst>
                </a:gridCol>
              </a:tblGrid>
              <a:tr h="405731">
                <a:tc>
                  <a:txBody>
                    <a:bodyPr/>
                    <a:lstStyle/>
                    <a:p>
                      <a:pPr algn="ctr"/>
                      <a:r>
                        <a:rPr lang="en-GB">
                          <a:latin typeface="Noto Sans (Body)"/>
                        </a:rPr>
                        <a:t>Gebied</a:t>
                      </a:r>
                    </a:p>
                  </a:txBody>
                  <a:tcPr/>
                </a:tc>
                <a:tc>
                  <a:txBody>
                    <a:bodyPr/>
                    <a:lstStyle/>
                    <a:p>
                      <a:pPr algn="ctr"/>
                      <a:r>
                        <a:rPr lang="en-GB">
                          <a:latin typeface="Noto Sans (Body)"/>
                        </a:rPr>
                        <a:t>Gebouw</a:t>
                      </a:r>
                    </a:p>
                  </a:txBody>
                  <a:tcPr/>
                </a:tc>
                <a:tc>
                  <a:txBody>
                    <a:bodyPr/>
                    <a:lstStyle/>
                    <a:p>
                      <a:pPr algn="ctr"/>
                      <a:r>
                        <a:rPr lang="en-GB">
                          <a:latin typeface="Noto Sans (Body)"/>
                        </a:rPr>
                        <a:t>Energiecultuur van bedrijven</a:t>
                      </a:r>
                    </a:p>
                  </a:txBody>
                  <a:tcPr/>
                </a:tc>
                <a:extLst>
                  <a:ext uri="{0D108BD9-81ED-4DB2-BD59-A6C34878D82A}">
                    <a16:rowId xmlns:a16="http://schemas.microsoft.com/office/drawing/2014/main" val="753444959"/>
                  </a:ext>
                </a:extLst>
              </a:tr>
              <a:tr h="3967700">
                <a:tc>
                  <a:txBody>
                    <a:bodyPr/>
                    <a:lstStyle/>
                    <a:p>
                      <a:endParaRPr lang="en-US" noProof="0">
                        <a:latin typeface="Noto Sans (Body)"/>
                      </a:endParaRPr>
                    </a:p>
                  </a:txBody>
                  <a:tcPr>
                    <a:lnR w="12700" cap="flat" cmpd="sng" algn="ctr">
                      <a:solidFill>
                        <a:schemeClr val="accent1"/>
                      </a:solidFill>
                      <a:prstDash val="solid"/>
                      <a:round/>
                      <a:headEnd type="none" w="med" len="med"/>
                      <a:tailEnd type="none" w="med" len="med"/>
                    </a:lnR>
                  </a:tcPr>
                </a:tc>
                <a:tc>
                  <a:txBody>
                    <a:bodyPr/>
                    <a:lstStyle/>
                    <a:p>
                      <a:endParaRPr lang="en-GB">
                        <a:latin typeface="Noto Sans (Body)"/>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endParaRPr lang="en-GB">
                        <a:latin typeface="Noto Sans (Body)"/>
                      </a:endParaRPr>
                    </a:p>
                  </a:txBody>
                  <a:tcPr>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1340964740"/>
                  </a:ext>
                </a:extLst>
              </a:tr>
            </a:tbl>
          </a:graphicData>
        </a:graphic>
      </p:graphicFrame>
      <p:graphicFrame>
        <p:nvGraphicFramePr>
          <p:cNvPr id="44" name="Table 43">
            <a:extLst>
              <a:ext uri="{FF2B5EF4-FFF2-40B4-BE49-F238E27FC236}">
                <a16:creationId xmlns:a16="http://schemas.microsoft.com/office/drawing/2014/main" id="{F82654DB-A0DF-4C35-A6F4-F17B72CC8DDC}"/>
              </a:ext>
            </a:extLst>
          </p:cNvPr>
          <p:cNvGraphicFramePr>
            <a:graphicFrameLocks noGrp="1"/>
          </p:cNvGraphicFramePr>
          <p:nvPr>
            <p:extLst>
              <p:ext uri="{D42A27DB-BD31-4B8C-83A1-F6EECF244321}">
                <p14:modId xmlns:p14="http://schemas.microsoft.com/office/powerpoint/2010/main" val="4174718896"/>
              </p:ext>
            </p:extLst>
          </p:nvPr>
        </p:nvGraphicFramePr>
        <p:xfrm>
          <a:off x="2781300" y="5591714"/>
          <a:ext cx="3822700" cy="1008472"/>
        </p:xfrm>
        <a:graphic>
          <a:graphicData uri="http://schemas.openxmlformats.org/drawingml/2006/table">
            <a:tbl>
              <a:tblPr firstRow="1" bandRow="1">
                <a:tableStyleId>{69012ECD-51FC-41F1-AA8D-1B2483CD663E}</a:tableStyleId>
              </a:tblPr>
              <a:tblGrid>
                <a:gridCol w="1911350">
                  <a:extLst>
                    <a:ext uri="{9D8B030D-6E8A-4147-A177-3AD203B41FA5}">
                      <a16:colId xmlns:a16="http://schemas.microsoft.com/office/drawing/2014/main" val="838571230"/>
                    </a:ext>
                  </a:extLst>
                </a:gridCol>
                <a:gridCol w="1911350">
                  <a:extLst>
                    <a:ext uri="{9D8B030D-6E8A-4147-A177-3AD203B41FA5}">
                      <a16:colId xmlns:a16="http://schemas.microsoft.com/office/drawing/2014/main" val="2189956699"/>
                    </a:ext>
                  </a:extLst>
                </a:gridCol>
              </a:tblGrid>
              <a:tr h="0">
                <a:tc>
                  <a:txBody>
                    <a:bodyPr/>
                    <a:lstStyle/>
                    <a:p>
                      <a:pPr algn="ctr"/>
                      <a:r>
                        <a:rPr lang="en-GB"/>
                        <a:t>Circulariteit</a:t>
                      </a:r>
                    </a:p>
                  </a:txBody>
                  <a:tcPr/>
                </a:tc>
                <a:tc>
                  <a:txBody>
                    <a:bodyPr/>
                    <a:lstStyle/>
                    <a:p>
                      <a:pPr algn="ctr"/>
                      <a:r>
                        <a:rPr lang="en-GB"/>
                        <a:t>Transport</a:t>
                      </a:r>
                    </a:p>
                  </a:txBody>
                  <a:tcPr/>
                </a:tc>
                <a:extLst>
                  <a:ext uri="{0D108BD9-81ED-4DB2-BD59-A6C34878D82A}">
                    <a16:rowId xmlns:a16="http://schemas.microsoft.com/office/drawing/2014/main" val="753444959"/>
                  </a:ext>
                </a:extLst>
              </a:tr>
              <a:tr h="642712">
                <a:tc>
                  <a:txBody>
                    <a:bodyPr/>
                    <a:lstStyle/>
                    <a:p>
                      <a:pPr>
                        <a:tabLst>
                          <a:tab pos="1790700" algn="l"/>
                        </a:tabLst>
                      </a:pPr>
                      <a:endParaRPr lang="en-GB"/>
                    </a:p>
                  </a:txBody>
                  <a:tcPr>
                    <a:lnR w="12700" cap="flat" cmpd="sng" algn="ctr">
                      <a:solidFill>
                        <a:schemeClr val="accent1"/>
                      </a:solidFill>
                      <a:prstDash val="solid"/>
                      <a:round/>
                      <a:headEnd type="none" w="med" len="med"/>
                      <a:tailEnd type="none" w="med" len="med"/>
                    </a:lnR>
                  </a:tcPr>
                </a:tc>
                <a:tc>
                  <a:txBody>
                    <a:bodyPr/>
                    <a:lstStyle/>
                    <a:p>
                      <a:endParaRPr lang="en-GB"/>
                    </a:p>
                  </a:txBody>
                  <a:tcPr>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1340964740"/>
                  </a:ext>
                </a:extLst>
              </a:tr>
            </a:tbl>
          </a:graphicData>
        </a:graphic>
      </p:graphicFrame>
      <p:sp>
        <p:nvSpPr>
          <p:cNvPr id="4" name="Date Placeholder 3">
            <a:extLst>
              <a:ext uri="{FF2B5EF4-FFF2-40B4-BE49-F238E27FC236}">
                <a16:creationId xmlns:a16="http://schemas.microsoft.com/office/drawing/2014/main" id="{2AE610A2-AF62-4DF5-ABF1-F285A052A770}"/>
              </a:ext>
            </a:extLst>
          </p:cNvPr>
          <p:cNvSpPr>
            <a:spLocks noGrp="1"/>
          </p:cNvSpPr>
          <p:nvPr>
            <p:ph type="dt" sz="half" idx="10"/>
          </p:nvPr>
        </p:nvSpPr>
        <p:spPr/>
        <p:txBody>
          <a:bodyPr/>
          <a:lstStyle/>
          <a:p>
            <a:fld id="{DABFB8E8-E257-4CA8-B55B-094C6A4610C1}" type="datetime4">
              <a:rPr lang="nl-NL" smtClean="0"/>
              <a:t>13 februari 2023</a:t>
            </a:fld>
            <a:endParaRPr lang="de-DE"/>
          </a:p>
        </p:txBody>
      </p:sp>
      <p:sp>
        <p:nvSpPr>
          <p:cNvPr id="5" name="Slide Number Placeholder 4">
            <a:extLst>
              <a:ext uri="{FF2B5EF4-FFF2-40B4-BE49-F238E27FC236}">
                <a16:creationId xmlns:a16="http://schemas.microsoft.com/office/drawing/2014/main" id="{A4E55DF1-DF3D-44FA-B73F-A094D1AEA12A}"/>
              </a:ext>
            </a:extLst>
          </p:cNvPr>
          <p:cNvSpPr>
            <a:spLocks noGrp="1"/>
          </p:cNvSpPr>
          <p:nvPr>
            <p:ph type="sldNum" sz="quarter" idx="11"/>
          </p:nvPr>
        </p:nvSpPr>
        <p:spPr/>
        <p:txBody>
          <a:bodyPr/>
          <a:lstStyle/>
          <a:p>
            <a:fld id="{CD13C9F6-DA1F-4969-8B21-2E803A8A69C8}" type="slidenum">
              <a:rPr lang="de-DE" smtClean="0"/>
              <a:t>15</a:t>
            </a:fld>
            <a:endParaRPr lang="de-DE"/>
          </a:p>
        </p:txBody>
      </p:sp>
      <p:pic>
        <p:nvPicPr>
          <p:cNvPr id="7" name="Afbeelding 48">
            <a:extLst>
              <a:ext uri="{FF2B5EF4-FFF2-40B4-BE49-F238E27FC236}">
                <a16:creationId xmlns:a16="http://schemas.microsoft.com/office/drawing/2014/main" id="{4CB87957-826B-4507-BD74-8E6D79119CF3}"/>
              </a:ext>
            </a:extLst>
          </p:cNvPr>
          <p:cNvPicPr>
            <a:picLocks noChangeAspect="1"/>
          </p:cNvPicPr>
          <p:nvPr/>
        </p:nvPicPr>
        <p:blipFill>
          <a:blip r:embed="rId3">
            <a:duotone>
              <a:schemeClr val="accent2">
                <a:shade val="45000"/>
                <a:satMod val="135000"/>
              </a:schemeClr>
              <a:prstClr val="white"/>
            </a:duotone>
          </a:blip>
          <a:stretch>
            <a:fillRect/>
          </a:stretch>
        </p:blipFill>
        <p:spPr>
          <a:xfrm>
            <a:off x="1369021" y="4610648"/>
            <a:ext cx="733131" cy="625829"/>
          </a:xfrm>
          <a:prstGeom prst="rect">
            <a:avLst/>
          </a:prstGeom>
        </p:spPr>
      </p:pic>
      <p:pic>
        <p:nvPicPr>
          <p:cNvPr id="9" name="Afbeelding 21">
            <a:extLst>
              <a:ext uri="{FF2B5EF4-FFF2-40B4-BE49-F238E27FC236}">
                <a16:creationId xmlns:a16="http://schemas.microsoft.com/office/drawing/2014/main" id="{593BAEFF-AF6B-4D46-B6BE-74B11391537E}"/>
              </a:ext>
            </a:extLst>
          </p:cNvPr>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58839" y="2532425"/>
            <a:ext cx="857250" cy="857250"/>
          </a:xfrm>
          <a:prstGeom prst="rect">
            <a:avLst/>
          </a:prstGeom>
        </p:spPr>
      </p:pic>
      <p:sp>
        <p:nvSpPr>
          <p:cNvPr id="10" name="Tekstvak 26">
            <a:extLst>
              <a:ext uri="{FF2B5EF4-FFF2-40B4-BE49-F238E27FC236}">
                <a16:creationId xmlns:a16="http://schemas.microsoft.com/office/drawing/2014/main" id="{5CB0C70B-596C-4F06-B813-9C514DD65646}"/>
              </a:ext>
            </a:extLst>
          </p:cNvPr>
          <p:cNvSpPr txBox="1"/>
          <p:nvPr/>
        </p:nvSpPr>
        <p:spPr>
          <a:xfrm>
            <a:off x="2263313" y="2891017"/>
            <a:ext cx="1127232" cy="307777"/>
          </a:xfrm>
          <a:prstGeom prst="rect">
            <a:avLst/>
          </a:prstGeom>
          <a:noFill/>
        </p:spPr>
        <p:txBody>
          <a:bodyPr wrap="none" rtlCol="0">
            <a:spAutoFit/>
          </a:bodyPr>
          <a:lstStyle/>
          <a:p>
            <a:r>
              <a:rPr lang="nl-NL" sz="1400" b="1">
                <a:solidFill>
                  <a:schemeClr val="accent2">
                    <a:lumMod val="75000"/>
                  </a:schemeClr>
                </a:solidFill>
              </a:rPr>
              <a:t>PV op land</a:t>
            </a:r>
          </a:p>
        </p:txBody>
      </p:sp>
      <p:sp>
        <p:nvSpPr>
          <p:cNvPr id="11" name="Tekstvak 27">
            <a:extLst>
              <a:ext uri="{FF2B5EF4-FFF2-40B4-BE49-F238E27FC236}">
                <a16:creationId xmlns:a16="http://schemas.microsoft.com/office/drawing/2014/main" id="{DE592FBF-DD16-4737-A988-7E432FBF4358}"/>
              </a:ext>
            </a:extLst>
          </p:cNvPr>
          <p:cNvSpPr txBox="1"/>
          <p:nvPr/>
        </p:nvSpPr>
        <p:spPr>
          <a:xfrm>
            <a:off x="3587257" y="1827261"/>
            <a:ext cx="1468672" cy="307777"/>
          </a:xfrm>
          <a:prstGeom prst="rect">
            <a:avLst/>
          </a:prstGeom>
          <a:noFill/>
        </p:spPr>
        <p:txBody>
          <a:bodyPr wrap="none" rtlCol="0">
            <a:spAutoFit/>
          </a:bodyPr>
          <a:lstStyle/>
          <a:p>
            <a:r>
              <a:rPr lang="nl-NL" sz="1400" b="1">
                <a:solidFill>
                  <a:schemeClr val="accent2">
                    <a:lumMod val="75000"/>
                  </a:schemeClr>
                </a:solidFill>
              </a:rPr>
              <a:t>Zonnepanelen</a:t>
            </a:r>
          </a:p>
        </p:txBody>
      </p:sp>
      <p:sp>
        <p:nvSpPr>
          <p:cNvPr id="12" name="Tekstvak 28">
            <a:extLst>
              <a:ext uri="{FF2B5EF4-FFF2-40B4-BE49-F238E27FC236}">
                <a16:creationId xmlns:a16="http://schemas.microsoft.com/office/drawing/2014/main" id="{8DBA127E-2320-4C1B-81DC-CB929BE1F72C}"/>
              </a:ext>
            </a:extLst>
          </p:cNvPr>
          <p:cNvSpPr txBox="1"/>
          <p:nvPr/>
        </p:nvSpPr>
        <p:spPr>
          <a:xfrm>
            <a:off x="1151882" y="3846532"/>
            <a:ext cx="1664238" cy="307777"/>
          </a:xfrm>
          <a:prstGeom prst="rect">
            <a:avLst/>
          </a:prstGeom>
          <a:noFill/>
        </p:spPr>
        <p:txBody>
          <a:bodyPr wrap="none" rtlCol="0">
            <a:spAutoFit/>
          </a:bodyPr>
          <a:lstStyle/>
          <a:p>
            <a:r>
              <a:rPr lang="en-US" sz="1400" b="1">
                <a:solidFill>
                  <a:schemeClr val="accent2">
                    <a:lumMod val="75000"/>
                  </a:schemeClr>
                </a:solidFill>
              </a:rPr>
              <a:t>Warmtenetwerk</a:t>
            </a:r>
          </a:p>
        </p:txBody>
      </p:sp>
      <p:sp>
        <p:nvSpPr>
          <p:cNvPr id="13" name="Tekstvak 29">
            <a:extLst>
              <a:ext uri="{FF2B5EF4-FFF2-40B4-BE49-F238E27FC236}">
                <a16:creationId xmlns:a16="http://schemas.microsoft.com/office/drawing/2014/main" id="{56F2CBB3-9DF5-4F23-A956-EDF7A31DFAC3}"/>
              </a:ext>
            </a:extLst>
          </p:cNvPr>
          <p:cNvSpPr txBox="1"/>
          <p:nvPr/>
        </p:nvSpPr>
        <p:spPr>
          <a:xfrm>
            <a:off x="3717840" y="2967166"/>
            <a:ext cx="902811" cy="307777"/>
          </a:xfrm>
          <a:prstGeom prst="rect">
            <a:avLst/>
          </a:prstGeom>
          <a:noFill/>
        </p:spPr>
        <p:txBody>
          <a:bodyPr wrap="none" rtlCol="0">
            <a:spAutoFit/>
          </a:bodyPr>
          <a:lstStyle/>
          <a:p>
            <a:r>
              <a:rPr lang="en-US" sz="1400" b="1">
                <a:solidFill>
                  <a:schemeClr val="accent2">
                    <a:lumMod val="75000"/>
                  </a:schemeClr>
                </a:solidFill>
              </a:rPr>
              <a:t>Heating</a:t>
            </a:r>
          </a:p>
        </p:txBody>
      </p:sp>
      <p:sp>
        <p:nvSpPr>
          <p:cNvPr id="14" name="Tekstvak 30">
            <a:extLst>
              <a:ext uri="{FF2B5EF4-FFF2-40B4-BE49-F238E27FC236}">
                <a16:creationId xmlns:a16="http://schemas.microsoft.com/office/drawing/2014/main" id="{AFAA81E9-66F9-44D8-B49F-F12C4A55F6A6}"/>
              </a:ext>
            </a:extLst>
          </p:cNvPr>
          <p:cNvSpPr txBox="1"/>
          <p:nvPr/>
        </p:nvSpPr>
        <p:spPr>
          <a:xfrm>
            <a:off x="4684464" y="2399558"/>
            <a:ext cx="1170973" cy="307777"/>
          </a:xfrm>
          <a:prstGeom prst="rect">
            <a:avLst/>
          </a:prstGeom>
          <a:noFill/>
        </p:spPr>
        <p:txBody>
          <a:bodyPr wrap="square" rtlCol="0">
            <a:spAutoFit/>
          </a:bodyPr>
          <a:lstStyle/>
          <a:p>
            <a:r>
              <a:rPr lang="en-US" sz="1400" b="1">
                <a:solidFill>
                  <a:schemeClr val="accent2">
                    <a:lumMod val="75000"/>
                  </a:schemeClr>
                </a:solidFill>
              </a:rPr>
              <a:t>Isolatie</a:t>
            </a:r>
          </a:p>
        </p:txBody>
      </p:sp>
      <p:sp>
        <p:nvSpPr>
          <p:cNvPr id="15" name="Tekstvak 35">
            <a:extLst>
              <a:ext uri="{FF2B5EF4-FFF2-40B4-BE49-F238E27FC236}">
                <a16:creationId xmlns:a16="http://schemas.microsoft.com/office/drawing/2014/main" id="{713CE574-FF46-4B32-ACA0-BB42E58949CD}"/>
              </a:ext>
            </a:extLst>
          </p:cNvPr>
          <p:cNvSpPr txBox="1"/>
          <p:nvPr/>
        </p:nvSpPr>
        <p:spPr>
          <a:xfrm>
            <a:off x="2236810" y="4772607"/>
            <a:ext cx="1300356" cy="307777"/>
          </a:xfrm>
          <a:prstGeom prst="rect">
            <a:avLst/>
          </a:prstGeom>
          <a:noFill/>
        </p:spPr>
        <p:txBody>
          <a:bodyPr wrap="none" rtlCol="0">
            <a:spAutoFit/>
          </a:bodyPr>
          <a:lstStyle/>
          <a:p>
            <a:r>
              <a:rPr lang="en-US" sz="1400" b="1">
                <a:solidFill>
                  <a:schemeClr val="accent2">
                    <a:lumMod val="75000"/>
                  </a:schemeClr>
                </a:solidFill>
              </a:rPr>
              <a:t>Windmolens</a:t>
            </a:r>
          </a:p>
        </p:txBody>
      </p:sp>
      <p:sp>
        <p:nvSpPr>
          <p:cNvPr id="16" name="Tekstvak 36">
            <a:extLst>
              <a:ext uri="{FF2B5EF4-FFF2-40B4-BE49-F238E27FC236}">
                <a16:creationId xmlns:a16="http://schemas.microsoft.com/office/drawing/2014/main" id="{4F200759-91B1-42D9-AB02-F35720222A9B}"/>
              </a:ext>
            </a:extLst>
          </p:cNvPr>
          <p:cNvSpPr txBox="1"/>
          <p:nvPr/>
        </p:nvSpPr>
        <p:spPr>
          <a:xfrm>
            <a:off x="1374461" y="1844713"/>
            <a:ext cx="1118393" cy="523220"/>
          </a:xfrm>
          <a:prstGeom prst="rect">
            <a:avLst/>
          </a:prstGeom>
          <a:noFill/>
        </p:spPr>
        <p:txBody>
          <a:bodyPr wrap="square" rtlCol="0">
            <a:spAutoFit/>
          </a:bodyPr>
          <a:lstStyle/>
          <a:p>
            <a:r>
              <a:rPr lang="nl-NL" sz="1400" b="1">
                <a:solidFill>
                  <a:schemeClr val="accent2">
                    <a:lumMod val="75000"/>
                  </a:schemeClr>
                </a:solidFill>
              </a:rPr>
              <a:t>Buffering, Opslag</a:t>
            </a:r>
          </a:p>
        </p:txBody>
      </p:sp>
      <p:sp>
        <p:nvSpPr>
          <p:cNvPr id="17" name="Tekstvak 38">
            <a:extLst>
              <a:ext uri="{FF2B5EF4-FFF2-40B4-BE49-F238E27FC236}">
                <a16:creationId xmlns:a16="http://schemas.microsoft.com/office/drawing/2014/main" id="{F219C655-35C6-4101-B6E7-71C26CA8C76F}"/>
              </a:ext>
            </a:extLst>
          </p:cNvPr>
          <p:cNvSpPr txBox="1"/>
          <p:nvPr/>
        </p:nvSpPr>
        <p:spPr>
          <a:xfrm>
            <a:off x="9117219" y="2168300"/>
            <a:ext cx="1088760" cy="307777"/>
          </a:xfrm>
          <a:prstGeom prst="rect">
            <a:avLst/>
          </a:prstGeom>
          <a:noFill/>
        </p:spPr>
        <p:txBody>
          <a:bodyPr wrap="none" rtlCol="0">
            <a:spAutoFit/>
          </a:bodyPr>
          <a:lstStyle/>
          <a:p>
            <a:r>
              <a:rPr lang="nl-NL" sz="1400" b="1">
                <a:solidFill>
                  <a:schemeClr val="accent2">
                    <a:lumMod val="75000"/>
                  </a:schemeClr>
                </a:solidFill>
              </a:rPr>
              <a:t>Efficiëntie</a:t>
            </a:r>
          </a:p>
        </p:txBody>
      </p:sp>
      <p:sp>
        <p:nvSpPr>
          <p:cNvPr id="18" name="Tekstvak 39">
            <a:extLst>
              <a:ext uri="{FF2B5EF4-FFF2-40B4-BE49-F238E27FC236}">
                <a16:creationId xmlns:a16="http://schemas.microsoft.com/office/drawing/2014/main" id="{5AAE18EB-B626-46FA-BFC4-019D9D56D4A6}"/>
              </a:ext>
            </a:extLst>
          </p:cNvPr>
          <p:cNvSpPr txBox="1"/>
          <p:nvPr/>
        </p:nvSpPr>
        <p:spPr>
          <a:xfrm>
            <a:off x="4562623" y="3633589"/>
            <a:ext cx="1262961" cy="523220"/>
          </a:xfrm>
          <a:prstGeom prst="rect">
            <a:avLst/>
          </a:prstGeom>
          <a:noFill/>
        </p:spPr>
        <p:txBody>
          <a:bodyPr wrap="square" rtlCol="0">
            <a:spAutoFit/>
          </a:bodyPr>
          <a:lstStyle/>
          <a:p>
            <a:r>
              <a:rPr lang="en-US" sz="1400" b="1">
                <a:solidFill>
                  <a:schemeClr val="accent2">
                    <a:lumMod val="75000"/>
                  </a:schemeClr>
                </a:solidFill>
              </a:rPr>
              <a:t>LED-verlichting</a:t>
            </a:r>
          </a:p>
        </p:txBody>
      </p:sp>
      <p:sp>
        <p:nvSpPr>
          <p:cNvPr id="21" name="Tekstvak 44">
            <a:extLst>
              <a:ext uri="{FF2B5EF4-FFF2-40B4-BE49-F238E27FC236}">
                <a16:creationId xmlns:a16="http://schemas.microsoft.com/office/drawing/2014/main" id="{744C5A93-FDA9-46DA-AE0A-F3BCD948DF05}"/>
              </a:ext>
            </a:extLst>
          </p:cNvPr>
          <p:cNvSpPr txBox="1"/>
          <p:nvPr/>
        </p:nvSpPr>
        <p:spPr>
          <a:xfrm>
            <a:off x="4573139" y="4809553"/>
            <a:ext cx="1401921" cy="523220"/>
          </a:xfrm>
          <a:prstGeom prst="rect">
            <a:avLst/>
          </a:prstGeom>
          <a:noFill/>
        </p:spPr>
        <p:txBody>
          <a:bodyPr wrap="square" rtlCol="0">
            <a:spAutoFit/>
          </a:bodyPr>
          <a:lstStyle/>
          <a:p>
            <a:r>
              <a:rPr lang="nl-NL" sz="1400" b="1">
                <a:solidFill>
                  <a:schemeClr val="accent2">
                    <a:lumMod val="75000"/>
                  </a:schemeClr>
                </a:solidFill>
              </a:rPr>
              <a:t>Gebouw</a:t>
            </a:r>
            <a:br>
              <a:rPr lang="nl-NL" sz="1400" b="1">
                <a:solidFill>
                  <a:schemeClr val="accent2">
                    <a:lumMod val="75000"/>
                  </a:schemeClr>
                </a:solidFill>
              </a:rPr>
            </a:br>
            <a:r>
              <a:rPr lang="nl-NL" sz="1400" b="1">
                <a:solidFill>
                  <a:schemeClr val="accent2">
                    <a:lumMod val="75000"/>
                  </a:schemeClr>
                </a:solidFill>
              </a:rPr>
              <a:t>beheer</a:t>
            </a:r>
          </a:p>
        </p:txBody>
      </p:sp>
      <p:sp>
        <p:nvSpPr>
          <p:cNvPr id="26" name="Tekstvak 38">
            <a:extLst>
              <a:ext uri="{FF2B5EF4-FFF2-40B4-BE49-F238E27FC236}">
                <a16:creationId xmlns:a16="http://schemas.microsoft.com/office/drawing/2014/main" id="{2D00F3DE-AA80-4CB7-B5D0-8A2FBFF0F43C}"/>
              </a:ext>
            </a:extLst>
          </p:cNvPr>
          <p:cNvSpPr txBox="1"/>
          <p:nvPr/>
        </p:nvSpPr>
        <p:spPr>
          <a:xfrm>
            <a:off x="3847489" y="4318395"/>
            <a:ext cx="1015021" cy="307777"/>
          </a:xfrm>
          <a:prstGeom prst="rect">
            <a:avLst/>
          </a:prstGeom>
          <a:noFill/>
        </p:spPr>
        <p:txBody>
          <a:bodyPr wrap="none" rtlCol="0">
            <a:spAutoFit/>
          </a:bodyPr>
          <a:lstStyle/>
          <a:p>
            <a:r>
              <a:rPr lang="nl-NL" sz="1400" b="1">
                <a:solidFill>
                  <a:schemeClr val="accent2">
                    <a:lumMod val="75000"/>
                  </a:schemeClr>
                </a:solidFill>
              </a:rPr>
              <a:t>Sensoren</a:t>
            </a:r>
          </a:p>
        </p:txBody>
      </p:sp>
      <p:pic>
        <p:nvPicPr>
          <p:cNvPr id="27" name="Picture 26">
            <a:extLst>
              <a:ext uri="{FF2B5EF4-FFF2-40B4-BE49-F238E27FC236}">
                <a16:creationId xmlns:a16="http://schemas.microsoft.com/office/drawing/2014/main" id="{38D80566-6A7D-4DAE-969D-45C869DBF5D3}"/>
              </a:ext>
            </a:extLst>
          </p:cNvPr>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942321" y="2887092"/>
            <a:ext cx="668543" cy="668543"/>
          </a:xfrm>
          <a:prstGeom prst="rect">
            <a:avLst/>
          </a:prstGeom>
        </p:spPr>
      </p:pic>
      <p:pic>
        <p:nvPicPr>
          <p:cNvPr id="30" name="Picture 29">
            <a:extLst>
              <a:ext uri="{FF2B5EF4-FFF2-40B4-BE49-F238E27FC236}">
                <a16:creationId xmlns:a16="http://schemas.microsoft.com/office/drawing/2014/main" id="{AA4F1E61-4E94-4445-8C80-8FE16187F89F}"/>
              </a:ext>
            </a:extLst>
          </p:cNvPr>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47485" y="3762330"/>
            <a:ext cx="688564" cy="688564"/>
          </a:xfrm>
          <a:prstGeom prst="rect">
            <a:avLst/>
          </a:prstGeom>
        </p:spPr>
      </p:pic>
      <p:pic>
        <p:nvPicPr>
          <p:cNvPr id="31" name="Picture 30">
            <a:extLst>
              <a:ext uri="{FF2B5EF4-FFF2-40B4-BE49-F238E27FC236}">
                <a16:creationId xmlns:a16="http://schemas.microsoft.com/office/drawing/2014/main" id="{1E9BDEA3-24A1-4ADB-A744-C8864A71253E}"/>
              </a:ext>
            </a:extLst>
          </p:cNvPr>
          <p:cNvPicPr>
            <a:picLocks noChangeAspect="1"/>
          </p:cNvPicPr>
          <p:nvPr/>
        </p:nvPicPr>
        <p:blipFill>
          <a:blip r:embed="rId7"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3704529" y="3391148"/>
            <a:ext cx="797741" cy="797741"/>
          </a:xfrm>
          <a:prstGeom prst="rect">
            <a:avLst/>
          </a:prstGeom>
        </p:spPr>
      </p:pic>
      <p:pic>
        <p:nvPicPr>
          <p:cNvPr id="32" name="Picture 31">
            <a:extLst>
              <a:ext uri="{FF2B5EF4-FFF2-40B4-BE49-F238E27FC236}">
                <a16:creationId xmlns:a16="http://schemas.microsoft.com/office/drawing/2014/main" id="{59A98A92-6A29-47D8-8B90-723B89796F51}"/>
              </a:ext>
            </a:extLst>
          </p:cNvPr>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057380" y="1445137"/>
            <a:ext cx="691964" cy="691964"/>
          </a:xfrm>
          <a:prstGeom prst="rect">
            <a:avLst/>
          </a:prstGeom>
        </p:spPr>
      </p:pic>
      <p:pic>
        <p:nvPicPr>
          <p:cNvPr id="33" name="Picture 32">
            <a:extLst>
              <a:ext uri="{FF2B5EF4-FFF2-40B4-BE49-F238E27FC236}">
                <a16:creationId xmlns:a16="http://schemas.microsoft.com/office/drawing/2014/main" id="{5BD5C2AA-587A-4F89-ACF2-9BE3660131BE}"/>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887515" y="2326845"/>
            <a:ext cx="495062" cy="495062"/>
          </a:xfrm>
          <a:prstGeom prst="rect">
            <a:avLst/>
          </a:prstGeom>
        </p:spPr>
      </p:pic>
      <p:pic>
        <p:nvPicPr>
          <p:cNvPr id="34" name="Picture 33">
            <a:extLst>
              <a:ext uri="{FF2B5EF4-FFF2-40B4-BE49-F238E27FC236}">
                <a16:creationId xmlns:a16="http://schemas.microsoft.com/office/drawing/2014/main" id="{8ACA1590-909E-4845-AD90-034A550FA502}"/>
              </a:ext>
            </a:extLst>
          </p:cNvPr>
          <p:cNvPicPr>
            <a:picLocks noChangeAspect="1"/>
          </p:cNvPicPr>
          <p:nvPr/>
        </p:nvPicPr>
        <p:blipFill>
          <a:blip r:embed="rId10"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06970" y="1791119"/>
            <a:ext cx="670587" cy="670587"/>
          </a:xfrm>
          <a:prstGeom prst="rect">
            <a:avLst/>
          </a:prstGeom>
        </p:spPr>
      </p:pic>
      <p:pic>
        <p:nvPicPr>
          <p:cNvPr id="35" name="Picture 34">
            <a:extLst>
              <a:ext uri="{FF2B5EF4-FFF2-40B4-BE49-F238E27FC236}">
                <a16:creationId xmlns:a16="http://schemas.microsoft.com/office/drawing/2014/main" id="{390AFFF3-8C22-4583-950B-3C4D60F0EDBD}"/>
              </a:ext>
            </a:extLst>
          </p:cNvPr>
          <p:cNvPicPr>
            <a:picLocks noChangeAspect="1"/>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8154099" y="1985238"/>
            <a:ext cx="672176" cy="672176"/>
          </a:xfrm>
          <a:prstGeom prst="rect">
            <a:avLst/>
          </a:prstGeom>
        </p:spPr>
      </p:pic>
      <p:pic>
        <p:nvPicPr>
          <p:cNvPr id="36" name="Picture 35">
            <a:extLst>
              <a:ext uri="{FF2B5EF4-FFF2-40B4-BE49-F238E27FC236}">
                <a16:creationId xmlns:a16="http://schemas.microsoft.com/office/drawing/2014/main" id="{16F0D69D-C459-46C7-92BE-101F60417A4F}"/>
              </a:ext>
            </a:extLst>
          </p:cNvPr>
          <p:cNvPicPr>
            <a:picLocks noChangeAspect="1"/>
          </p:cNvPicPr>
          <p:nvPr/>
        </p:nvPicPr>
        <p:blipFill>
          <a:blip r:embed="rId1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794568" y="4740972"/>
            <a:ext cx="694178" cy="694178"/>
          </a:xfrm>
          <a:prstGeom prst="rect">
            <a:avLst/>
          </a:prstGeom>
        </p:spPr>
      </p:pic>
      <p:pic>
        <p:nvPicPr>
          <p:cNvPr id="37" name="Picture 36">
            <a:extLst>
              <a:ext uri="{FF2B5EF4-FFF2-40B4-BE49-F238E27FC236}">
                <a16:creationId xmlns:a16="http://schemas.microsoft.com/office/drawing/2014/main" id="{AAF24586-4DA9-4398-9B90-725FEFB6DAC0}"/>
              </a:ext>
            </a:extLst>
          </p:cNvPr>
          <p:cNvPicPr>
            <a:picLocks noChangeAspect="1"/>
          </p:cNvPicPr>
          <p:nvPr/>
        </p:nvPicPr>
        <p:blipFill>
          <a:blip r:embed="rId1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335577" y="5993729"/>
            <a:ext cx="581057" cy="581057"/>
          </a:xfrm>
          <a:prstGeom prst="rect">
            <a:avLst/>
          </a:prstGeom>
        </p:spPr>
      </p:pic>
      <p:pic>
        <p:nvPicPr>
          <p:cNvPr id="38" name="Picture 37">
            <a:extLst>
              <a:ext uri="{FF2B5EF4-FFF2-40B4-BE49-F238E27FC236}">
                <a16:creationId xmlns:a16="http://schemas.microsoft.com/office/drawing/2014/main" id="{4BBCF889-E500-4D30-BED9-412512CAB6EE}"/>
              </a:ext>
            </a:extLst>
          </p:cNvPr>
          <p:cNvPicPr>
            <a:picLocks noChangeAspect="1"/>
          </p:cNvPicPr>
          <p:nvPr/>
        </p:nvPicPr>
        <p:blipFill>
          <a:blip r:embed="rId1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348284" y="6019129"/>
            <a:ext cx="544941" cy="544941"/>
          </a:xfrm>
          <a:prstGeom prst="rect">
            <a:avLst/>
          </a:prstGeom>
        </p:spPr>
      </p:pic>
      <p:sp>
        <p:nvSpPr>
          <p:cNvPr id="39" name="Tekstvak 38">
            <a:extLst>
              <a:ext uri="{FF2B5EF4-FFF2-40B4-BE49-F238E27FC236}">
                <a16:creationId xmlns:a16="http://schemas.microsoft.com/office/drawing/2014/main" id="{B6BFFB5B-8B32-4384-8658-A49BE7E19592}"/>
              </a:ext>
            </a:extLst>
          </p:cNvPr>
          <p:cNvSpPr txBox="1"/>
          <p:nvPr/>
        </p:nvSpPr>
        <p:spPr>
          <a:xfrm>
            <a:off x="6685244" y="4587083"/>
            <a:ext cx="838691" cy="307777"/>
          </a:xfrm>
          <a:prstGeom prst="rect">
            <a:avLst/>
          </a:prstGeom>
          <a:noFill/>
        </p:spPr>
        <p:txBody>
          <a:bodyPr wrap="none" rtlCol="0">
            <a:spAutoFit/>
          </a:bodyPr>
          <a:lstStyle/>
          <a:p>
            <a:r>
              <a:rPr lang="en-US" sz="1400" b="1">
                <a:solidFill>
                  <a:schemeClr val="accent2">
                    <a:lumMod val="75000"/>
                  </a:schemeClr>
                </a:solidFill>
              </a:rPr>
              <a:t>Gedrag</a:t>
            </a:r>
          </a:p>
        </p:txBody>
      </p:sp>
      <p:pic>
        <p:nvPicPr>
          <p:cNvPr id="40" name="Picture 39">
            <a:extLst>
              <a:ext uri="{FF2B5EF4-FFF2-40B4-BE49-F238E27FC236}">
                <a16:creationId xmlns:a16="http://schemas.microsoft.com/office/drawing/2014/main" id="{D3F21196-FAF9-4624-8F33-D82CA6037BE9}"/>
              </a:ext>
            </a:extLst>
          </p:cNvPr>
          <p:cNvPicPr>
            <a:picLocks noChangeAspect="1"/>
          </p:cNvPicPr>
          <p:nvPr/>
        </p:nvPicPr>
        <p:blipFill>
          <a:blip r:embed="rId1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821049" y="4386034"/>
            <a:ext cx="581058" cy="581058"/>
          </a:xfrm>
          <a:prstGeom prst="rect">
            <a:avLst/>
          </a:prstGeom>
        </p:spPr>
      </p:pic>
      <p:pic>
        <p:nvPicPr>
          <p:cNvPr id="41" name="Picture 40">
            <a:extLst>
              <a:ext uri="{FF2B5EF4-FFF2-40B4-BE49-F238E27FC236}">
                <a16:creationId xmlns:a16="http://schemas.microsoft.com/office/drawing/2014/main" id="{FC50B229-1272-4EE6-932E-6525EEEC2DBD}"/>
              </a:ext>
            </a:extLst>
          </p:cNvPr>
          <p:cNvPicPr>
            <a:picLocks noChangeAspect="1"/>
          </p:cNvPicPr>
          <p:nvPr/>
        </p:nvPicPr>
        <p:blipFill>
          <a:blip r:embed="rId1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831403" y="4013628"/>
            <a:ext cx="890377" cy="890377"/>
          </a:xfrm>
          <a:prstGeom prst="rect">
            <a:avLst/>
          </a:prstGeom>
        </p:spPr>
      </p:pic>
      <p:sp>
        <p:nvSpPr>
          <p:cNvPr id="42" name="Google Shape;445;p33">
            <a:extLst>
              <a:ext uri="{FF2B5EF4-FFF2-40B4-BE49-F238E27FC236}">
                <a16:creationId xmlns:a16="http://schemas.microsoft.com/office/drawing/2014/main" id="{19EC4205-D4FE-4F10-8C7E-ED556C911B5F}"/>
              </a:ext>
            </a:extLst>
          </p:cNvPr>
          <p:cNvSpPr txBox="1">
            <a:spLocks/>
          </p:cNvSpPr>
          <p:nvPr/>
        </p:nvSpPr>
        <p:spPr>
          <a:xfrm>
            <a:off x="363500" y="353592"/>
            <a:ext cx="10515600" cy="572700"/>
          </a:xfrm>
          <a:prstGeom prst="rect">
            <a:avLst/>
          </a:prstGeom>
          <a:noFill/>
          <a:ln>
            <a:noFill/>
          </a:ln>
        </p:spPr>
        <p:txBody>
          <a:bodyPr spcFirstLastPara="1" vert="horz" wrap="square" lIns="91425" tIns="45700" rIns="91425" bIns="45700" rtlCol="0" anchor="ctr" anchorCtr="0">
            <a:normAutofit/>
          </a:bodyPr>
          <a:lstStyle>
            <a:lvl1pPr algn="l" defTabSz="914400" rtl="0" eaLnBrk="1" latinLnBrk="0" hangingPunct="1">
              <a:lnSpc>
                <a:spcPct val="90000"/>
              </a:lnSpc>
              <a:spcBef>
                <a:spcPct val="0"/>
              </a:spcBef>
              <a:buNone/>
              <a:defRPr sz="3200" kern="1200">
                <a:solidFill>
                  <a:srgbClr val="034EA8"/>
                </a:solidFill>
                <a:latin typeface="Noto Sans" panose="020B0502040504020204" pitchFamily="34" charset="0"/>
                <a:ea typeface="Noto Sans" panose="020B0502040504020204" pitchFamily="34" charset="0"/>
                <a:cs typeface="Noto Sans" panose="020B0502040504020204" pitchFamily="34" charset="0"/>
              </a:defRPr>
            </a:lvl1pPr>
          </a:lstStyle>
          <a:p>
            <a:pPr>
              <a:spcBef>
                <a:spcPts val="0"/>
              </a:spcBef>
              <a:buClr>
                <a:srgbClr val="034EA8"/>
              </a:buClr>
              <a:buSzPts val="3200"/>
              <a:buFont typeface="Arial"/>
              <a:buNone/>
            </a:pPr>
            <a:r>
              <a:rPr lang="en-US">
                <a:latin typeface="+mj-lt"/>
                <a:ea typeface="Century Gothic"/>
                <a:cs typeface="Century Gothic"/>
                <a:sym typeface="Century Gothic"/>
              </a:rPr>
              <a:t>Voorbeelden van collectieve energieprojecten</a:t>
            </a:r>
          </a:p>
        </p:txBody>
      </p:sp>
      <p:sp>
        <p:nvSpPr>
          <p:cNvPr id="2" name="TextBox 1">
            <a:extLst>
              <a:ext uri="{FF2B5EF4-FFF2-40B4-BE49-F238E27FC236}">
                <a16:creationId xmlns:a16="http://schemas.microsoft.com/office/drawing/2014/main" id="{DBF74E07-49D7-437D-A8D0-554ECBF8C6DD}"/>
              </a:ext>
            </a:extLst>
          </p:cNvPr>
          <p:cNvSpPr txBox="1"/>
          <p:nvPr/>
        </p:nvSpPr>
        <p:spPr>
          <a:xfrm>
            <a:off x="6565984" y="3310881"/>
            <a:ext cx="3971663" cy="646331"/>
          </a:xfrm>
          <a:prstGeom prst="rect">
            <a:avLst/>
          </a:prstGeom>
          <a:noFill/>
        </p:spPr>
        <p:txBody>
          <a:bodyPr wrap="square" rtlCol="0">
            <a:spAutoFit/>
          </a:bodyPr>
          <a:lstStyle/>
          <a:p>
            <a:r>
              <a:rPr lang="en-GB" b="1" dirty="0" err="1">
                <a:solidFill>
                  <a:srgbClr val="FF0000"/>
                </a:solidFill>
              </a:rPr>
              <a:t>Individuele</a:t>
            </a:r>
            <a:r>
              <a:rPr lang="en-GB" b="1" dirty="0">
                <a:solidFill>
                  <a:srgbClr val="FF0000"/>
                </a:solidFill>
              </a:rPr>
              <a:t> MKB </a:t>
            </a:r>
            <a:r>
              <a:rPr lang="en-GB" b="1" dirty="0" err="1">
                <a:solidFill>
                  <a:srgbClr val="FF0000"/>
                </a:solidFill>
              </a:rPr>
              <a:t>Barrières</a:t>
            </a:r>
            <a:r>
              <a:rPr lang="en-GB" b="1" dirty="0">
                <a:solidFill>
                  <a:srgbClr val="FF0000"/>
                </a:solidFill>
              </a:rPr>
              <a:t> EN </a:t>
            </a:r>
            <a:r>
              <a:rPr lang="en-GB" b="1" dirty="0" err="1">
                <a:solidFill>
                  <a:srgbClr val="FF0000"/>
                </a:solidFill>
              </a:rPr>
              <a:t>Drijfveren</a:t>
            </a:r>
            <a:endParaRPr lang="en-GB" b="1" dirty="0">
              <a:solidFill>
                <a:srgbClr val="FF0000"/>
              </a:solidFill>
            </a:endParaRPr>
          </a:p>
        </p:txBody>
      </p:sp>
    </p:spTree>
    <p:extLst>
      <p:ext uri="{BB962C8B-B14F-4D97-AF65-F5344CB8AC3E}">
        <p14:creationId xmlns:p14="http://schemas.microsoft.com/office/powerpoint/2010/main" val="2245564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71"/>
        <p:cNvGrpSpPr/>
        <p:nvPr/>
      </p:nvGrpSpPr>
      <p:grpSpPr>
        <a:xfrm>
          <a:off x="0" y="0"/>
          <a:ext cx="0" cy="0"/>
          <a:chOff x="0" y="0"/>
          <a:chExt cx="0" cy="0"/>
        </a:xfrm>
      </p:grpSpPr>
      <p:sp>
        <p:nvSpPr>
          <p:cNvPr id="17" name="Ellipse 12">
            <a:extLst>
              <a:ext uri="{FF2B5EF4-FFF2-40B4-BE49-F238E27FC236}">
                <a16:creationId xmlns:a16="http://schemas.microsoft.com/office/drawing/2014/main" id="{31FEF988-2D7D-464B-9600-5903F83293BB}"/>
              </a:ext>
            </a:extLst>
          </p:cNvPr>
          <p:cNvSpPr/>
          <p:nvPr/>
        </p:nvSpPr>
        <p:spPr>
          <a:xfrm>
            <a:off x="1576200" y="1339824"/>
            <a:ext cx="9039600" cy="4178353"/>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72" name="Google Shape;672;p52"/>
          <p:cNvSpPr txBox="1">
            <a:spLocks noGrp="1"/>
          </p:cNvSpPr>
          <p:nvPr>
            <p:ph type="title"/>
          </p:nvPr>
        </p:nvSpPr>
        <p:spPr>
          <a:xfrm>
            <a:off x="2098350" y="2346600"/>
            <a:ext cx="7995300" cy="21648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34EA8"/>
              </a:buClr>
              <a:buSzPts val="3200"/>
              <a:buFont typeface="Arial"/>
              <a:buNone/>
            </a:pPr>
            <a:r>
              <a:rPr lang="en-GB" b="1" noProof="0"/>
              <a:t>Ronde tafel discussie</a:t>
            </a:r>
          </a:p>
          <a:p>
            <a:pPr marL="0" lvl="0" indent="0" algn="l" rtl="0">
              <a:lnSpc>
                <a:spcPct val="90000"/>
              </a:lnSpc>
              <a:spcBef>
                <a:spcPts val="0"/>
              </a:spcBef>
              <a:spcAft>
                <a:spcPts val="0"/>
              </a:spcAft>
              <a:buClr>
                <a:srgbClr val="034EA8"/>
              </a:buClr>
              <a:buSzPts val="3200"/>
              <a:buFont typeface="Arial"/>
              <a:buNone/>
            </a:pPr>
            <a:endParaRPr lang="en-GB" noProof="0"/>
          </a:p>
          <a:p>
            <a:pPr marL="0" lvl="0" indent="0" algn="ctr" rtl="0">
              <a:lnSpc>
                <a:spcPct val="90000"/>
              </a:lnSpc>
              <a:spcBef>
                <a:spcPts val="0"/>
              </a:spcBef>
              <a:spcAft>
                <a:spcPts val="0"/>
              </a:spcAft>
              <a:buClr>
                <a:srgbClr val="034EA8"/>
              </a:buClr>
              <a:buSzPts val="3200"/>
              <a:buFont typeface="Arial"/>
              <a:buNone/>
            </a:pPr>
            <a:r>
              <a:rPr lang="en-GB" noProof="0"/>
              <a:t>Wat zijn de voordelen van </a:t>
            </a:r>
            <a:r>
              <a:rPr lang="en-GB" b="1" noProof="0"/>
              <a:t>collectieve energieprojecten?</a:t>
            </a:r>
          </a:p>
        </p:txBody>
      </p:sp>
      <p:sp>
        <p:nvSpPr>
          <p:cNvPr id="674" name="Google Shape;674;p52"/>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lnSpc>
                <a:spcPct val="100000"/>
              </a:lnSpc>
              <a:spcBef>
                <a:spcPts val="0"/>
              </a:spcBef>
              <a:spcAft>
                <a:spcPts val="0"/>
              </a:spcAft>
              <a:buSzPts val="1200"/>
              <a:buNone/>
            </a:pPr>
            <a:fld id="{00000000-1234-1234-1234-123412341234}" type="slidenum">
              <a:rPr lang="nl-NL" smtClean="0"/>
              <a:pPr marL="0" lvl="0" indent="0" algn="r" rtl="0">
                <a:lnSpc>
                  <a:spcPct val="100000"/>
                </a:lnSpc>
                <a:spcBef>
                  <a:spcPts val="0"/>
                </a:spcBef>
                <a:spcAft>
                  <a:spcPts val="0"/>
                </a:spcAft>
                <a:buSzPts val="1200"/>
                <a:buNone/>
              </a:pPr>
              <a:t>16</a:t>
            </a:fld>
            <a:endParaRPr/>
          </a:p>
        </p:txBody>
      </p:sp>
      <p:grpSp>
        <p:nvGrpSpPr>
          <p:cNvPr id="5" name="Gruppieren 9">
            <a:extLst>
              <a:ext uri="{FF2B5EF4-FFF2-40B4-BE49-F238E27FC236}">
                <a16:creationId xmlns:a16="http://schemas.microsoft.com/office/drawing/2014/main" id="{E9B402CB-D273-4E18-BDE5-92D16410B63D}"/>
              </a:ext>
            </a:extLst>
          </p:cNvPr>
          <p:cNvGrpSpPr/>
          <p:nvPr/>
        </p:nvGrpSpPr>
        <p:grpSpPr>
          <a:xfrm>
            <a:off x="117567" y="114247"/>
            <a:ext cx="657527" cy="787680"/>
            <a:chOff x="135517" y="136525"/>
            <a:chExt cx="761950" cy="761950"/>
          </a:xfrm>
        </p:grpSpPr>
        <p:sp>
          <p:nvSpPr>
            <p:cNvPr id="6" name="Ellipse 12">
              <a:extLst>
                <a:ext uri="{FF2B5EF4-FFF2-40B4-BE49-F238E27FC236}">
                  <a16:creationId xmlns:a16="http://schemas.microsoft.com/office/drawing/2014/main" id="{52824524-49DF-42CA-A246-376770E648A9}"/>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Sprechblase: oval 13">
              <a:extLst>
                <a:ext uri="{FF2B5EF4-FFF2-40B4-BE49-F238E27FC236}">
                  <a16:creationId xmlns:a16="http://schemas.microsoft.com/office/drawing/2014/main" id="{AB823F6F-8538-47D4-8741-1604107E4809}"/>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 name="Date Placeholder 1">
            <a:extLst>
              <a:ext uri="{FF2B5EF4-FFF2-40B4-BE49-F238E27FC236}">
                <a16:creationId xmlns:a16="http://schemas.microsoft.com/office/drawing/2014/main" id="{9941E3EA-3099-4546-91CF-F0F13082AE06}"/>
              </a:ext>
            </a:extLst>
          </p:cNvPr>
          <p:cNvSpPr>
            <a:spLocks noGrp="1"/>
          </p:cNvSpPr>
          <p:nvPr>
            <p:ph type="dt" sz="half" idx="10"/>
          </p:nvPr>
        </p:nvSpPr>
        <p:spPr/>
        <p:txBody>
          <a:bodyPr/>
          <a:lstStyle/>
          <a:p>
            <a:fld id="{8E484630-8D3B-4E29-A400-DAA991C37322}" type="datetime4">
              <a:rPr lang="nl-NL" smtClean="0"/>
              <a:t>13 februari 2023</a:t>
            </a:fld>
            <a:endParaRPr lang="de-DE"/>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62"/>
        <p:cNvGrpSpPr/>
        <p:nvPr/>
      </p:nvGrpSpPr>
      <p:grpSpPr>
        <a:xfrm>
          <a:off x="0" y="0"/>
          <a:ext cx="0" cy="0"/>
          <a:chOff x="0" y="0"/>
          <a:chExt cx="0" cy="0"/>
        </a:xfrm>
      </p:grpSpPr>
      <p:sp>
        <p:nvSpPr>
          <p:cNvPr id="663" name="Google Shape;663;p51"/>
          <p:cNvSpPr txBox="1">
            <a:spLocks noGrp="1"/>
          </p:cNvSpPr>
          <p:nvPr>
            <p:ph type="title"/>
          </p:nvPr>
        </p:nvSpPr>
        <p:spPr>
          <a:xfrm>
            <a:off x="838200" y="1253017"/>
            <a:ext cx="10515600" cy="57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t>Indirecte effecten van de </a:t>
            </a:r>
            <a:r>
              <a:rPr lang="en-GB" b="1" noProof="0"/>
              <a:t>samenwerking</a:t>
            </a:r>
          </a:p>
        </p:txBody>
      </p:sp>
      <p:sp>
        <p:nvSpPr>
          <p:cNvPr id="665" name="Google Shape;665;p51"/>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lnSpc>
                <a:spcPct val="100000"/>
              </a:lnSpc>
              <a:spcBef>
                <a:spcPts val="0"/>
              </a:spcBef>
              <a:spcAft>
                <a:spcPts val="0"/>
              </a:spcAft>
              <a:buSzPts val="1200"/>
              <a:buNone/>
            </a:pPr>
            <a:fld id="{00000000-1234-1234-1234-123412341234}" type="slidenum">
              <a:rPr lang="nl-NL" smtClean="0"/>
              <a:pPr marL="0" lvl="0" indent="0" algn="r" rtl="0">
                <a:lnSpc>
                  <a:spcPct val="100000"/>
                </a:lnSpc>
                <a:spcBef>
                  <a:spcPts val="0"/>
                </a:spcBef>
                <a:spcAft>
                  <a:spcPts val="0"/>
                </a:spcAft>
                <a:buSzPts val="1200"/>
                <a:buNone/>
              </a:pPr>
              <a:t>17</a:t>
            </a:fld>
            <a:endParaRPr/>
          </a:p>
        </p:txBody>
      </p:sp>
      <p:sp>
        <p:nvSpPr>
          <p:cNvPr id="667" name="Google Shape;667;p51"/>
          <p:cNvSpPr txBox="1"/>
          <p:nvPr/>
        </p:nvSpPr>
        <p:spPr>
          <a:xfrm>
            <a:off x="838199" y="1968490"/>
            <a:ext cx="10339271" cy="3739455"/>
          </a:xfrm>
          <a:prstGeom prst="rect">
            <a:avLst/>
          </a:prstGeom>
          <a:noFill/>
          <a:ln>
            <a:noFill/>
          </a:ln>
        </p:spPr>
        <p:txBody>
          <a:bodyPr spcFirstLastPara="1" wrap="square" lIns="91425" tIns="91425" rIns="91425" bIns="91425" anchor="t" anchorCtr="0">
            <a:spAutoFit/>
          </a:bodyPr>
          <a:lstStyle/>
          <a:p>
            <a:pPr marL="457200" marR="0" lvl="0" indent="-342900" algn="l" rtl="0">
              <a:lnSpc>
                <a:spcPct val="100000"/>
              </a:lnSpc>
              <a:spcBef>
                <a:spcPts val="0"/>
              </a:spcBef>
              <a:spcAft>
                <a:spcPts val="0"/>
              </a:spcAft>
              <a:buClr>
                <a:srgbClr val="000000"/>
              </a:buClr>
              <a:buSzPts val="1800"/>
              <a:buFont typeface="Arial"/>
              <a:buChar char="●"/>
            </a:pPr>
            <a:r>
              <a:rPr lang="en-US" sz="1800" b="0" i="0" u="none" strike="noStrike" cap="none" dirty="0">
                <a:solidFill>
                  <a:srgbClr val="000000"/>
                </a:solidFill>
                <a:latin typeface="Arial"/>
                <a:ea typeface="Arial"/>
                <a:cs typeface="Arial"/>
                <a:sym typeface="Arial"/>
              </a:rPr>
              <a:t>Je </a:t>
            </a:r>
            <a:r>
              <a:rPr lang="en-US" sz="1800" b="0" i="0" u="none" strike="noStrike" cap="none" dirty="0" err="1">
                <a:solidFill>
                  <a:srgbClr val="000000"/>
                </a:solidFill>
                <a:latin typeface="Arial"/>
                <a:ea typeface="Arial"/>
                <a:cs typeface="Arial"/>
                <a:sym typeface="Arial"/>
              </a:rPr>
              <a:t>kunt</a:t>
            </a:r>
            <a:r>
              <a:rPr lang="en-US" sz="1800" b="0" i="0" u="none" strike="noStrike" cap="none" dirty="0">
                <a:solidFill>
                  <a:srgbClr val="000000"/>
                </a:solidFill>
                <a:latin typeface="Arial"/>
                <a:ea typeface="Arial"/>
                <a:cs typeface="Arial"/>
                <a:sym typeface="Arial"/>
              </a:rPr>
              <a:t> </a:t>
            </a:r>
            <a:r>
              <a:rPr lang="en-US" sz="1800" b="1" i="0" u="none" strike="noStrike" cap="none" dirty="0" err="1">
                <a:solidFill>
                  <a:srgbClr val="000000"/>
                </a:solidFill>
                <a:latin typeface="Arial"/>
                <a:ea typeface="Arial"/>
                <a:cs typeface="Arial"/>
                <a:sym typeface="Arial"/>
              </a:rPr>
              <a:t>leren</a:t>
            </a:r>
            <a:r>
              <a:rPr lang="en-US" sz="1800" b="1" i="0" u="none" strike="noStrike" cap="none" dirty="0">
                <a:solidFill>
                  <a:srgbClr val="000000"/>
                </a:solidFill>
                <a:latin typeface="Arial"/>
                <a:ea typeface="Arial"/>
                <a:cs typeface="Arial"/>
                <a:sym typeface="Arial"/>
              </a:rPr>
              <a:t> van </a:t>
            </a:r>
            <a:r>
              <a:rPr lang="en-US" sz="1800" b="1" i="0" u="none" strike="noStrike" cap="none" dirty="0" err="1">
                <a:solidFill>
                  <a:srgbClr val="000000"/>
                </a:solidFill>
                <a:latin typeface="Arial"/>
                <a:ea typeface="Arial"/>
                <a:cs typeface="Arial"/>
                <a:sym typeface="Arial"/>
              </a:rPr>
              <a:t>ervaringen</a:t>
            </a:r>
            <a:r>
              <a:rPr lang="en-US" sz="1800" b="1" i="0" u="none" strike="noStrike" cap="none" dirty="0">
                <a:solidFill>
                  <a:srgbClr val="000000"/>
                </a:solidFill>
                <a:latin typeface="Arial"/>
                <a:ea typeface="Arial"/>
                <a:cs typeface="Arial"/>
                <a:sym typeface="Arial"/>
              </a:rPr>
              <a:t> van </a:t>
            </a:r>
            <a:r>
              <a:rPr lang="en-US" sz="1800" b="1" i="0" u="none" strike="noStrike" cap="none" dirty="0" err="1">
                <a:solidFill>
                  <a:srgbClr val="000000"/>
                </a:solidFill>
                <a:latin typeface="Arial"/>
                <a:ea typeface="Arial"/>
                <a:cs typeface="Arial"/>
                <a:sym typeface="Arial"/>
              </a:rPr>
              <a:t>anderen</a:t>
            </a:r>
            <a:endParaRPr lang="en-US" sz="1800" b="1" i="0" u="none" strike="noStrike" cap="none" dirty="0">
              <a:solidFill>
                <a:srgbClr val="000000"/>
              </a:solidFill>
              <a:latin typeface="Arial"/>
              <a:ea typeface="Arial"/>
              <a:cs typeface="Arial"/>
              <a:sym typeface="Arial"/>
            </a:endParaRPr>
          </a:p>
          <a:p>
            <a:pPr marL="914400" marR="0" lvl="1" indent="-342900" algn="l" rtl="0">
              <a:lnSpc>
                <a:spcPct val="100000"/>
              </a:lnSpc>
              <a:spcBef>
                <a:spcPts val="0"/>
              </a:spcBef>
              <a:spcAft>
                <a:spcPts val="0"/>
              </a:spcAft>
              <a:buClr>
                <a:srgbClr val="000000"/>
              </a:buClr>
              <a:buSzPts val="1800"/>
              <a:buFont typeface="Arial"/>
              <a:buChar char="○"/>
            </a:pPr>
            <a:r>
              <a:rPr lang="en-US" sz="1800" b="0" i="0" u="none" strike="noStrike" cap="none" dirty="0">
                <a:solidFill>
                  <a:srgbClr val="000000"/>
                </a:solidFill>
                <a:latin typeface="Arial"/>
                <a:ea typeface="Arial"/>
                <a:cs typeface="Arial"/>
                <a:sym typeface="Arial"/>
              </a:rPr>
              <a:t>Wat </a:t>
            </a:r>
            <a:r>
              <a:rPr lang="en-US" sz="1800" b="0" i="0" u="none" strike="noStrike" cap="none" dirty="0" err="1">
                <a:solidFill>
                  <a:srgbClr val="000000"/>
                </a:solidFill>
                <a:latin typeface="Arial"/>
                <a:ea typeface="Arial"/>
                <a:cs typeface="Arial"/>
                <a:sym typeface="Arial"/>
              </a:rPr>
              <a:t>hebben</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zij</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ondernomen</a:t>
            </a:r>
            <a:r>
              <a:rPr lang="en-US" sz="1800" b="0" i="0" u="none" strike="noStrike" cap="none" dirty="0">
                <a:solidFill>
                  <a:srgbClr val="000000"/>
                </a:solidFill>
                <a:latin typeface="Arial"/>
                <a:ea typeface="Arial"/>
                <a:cs typeface="Arial"/>
                <a:sym typeface="Arial"/>
              </a:rPr>
              <a:t> om </a:t>
            </a:r>
            <a:r>
              <a:rPr lang="en-US" sz="1800" b="0" i="0" u="none" strike="noStrike" cap="none" dirty="0" err="1">
                <a:solidFill>
                  <a:srgbClr val="000000"/>
                </a:solidFill>
                <a:latin typeface="Arial"/>
                <a:ea typeface="Arial"/>
                <a:cs typeface="Arial"/>
                <a:sym typeface="Arial"/>
              </a:rPr>
              <a:t>energie</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te</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besparen</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Werkte</a:t>
            </a:r>
            <a:r>
              <a:rPr lang="en-US" sz="1800" b="0" i="0" u="none" strike="noStrike" cap="none" dirty="0">
                <a:solidFill>
                  <a:srgbClr val="000000"/>
                </a:solidFill>
                <a:latin typeface="Arial"/>
                <a:ea typeface="Arial"/>
                <a:cs typeface="Arial"/>
                <a:sym typeface="Arial"/>
              </a:rPr>
              <a:t> het? Hoe </a:t>
            </a:r>
            <a:r>
              <a:rPr lang="en-US" sz="1800" b="0" i="0" u="none" strike="noStrike" cap="none" dirty="0" err="1">
                <a:solidFill>
                  <a:srgbClr val="000000"/>
                </a:solidFill>
                <a:latin typeface="Arial"/>
                <a:ea typeface="Arial"/>
                <a:cs typeface="Arial"/>
                <a:sym typeface="Arial"/>
              </a:rPr>
              <a:t>goed</a:t>
            </a:r>
            <a:r>
              <a:rPr lang="en-US" sz="1800" b="0" i="0" u="none" strike="noStrike" cap="none" dirty="0">
                <a:solidFill>
                  <a:srgbClr val="000000"/>
                </a:solidFill>
                <a:latin typeface="Arial"/>
                <a:ea typeface="Arial"/>
                <a:cs typeface="Arial"/>
                <a:sym typeface="Arial"/>
              </a:rPr>
              <a:t>?</a:t>
            </a:r>
          </a:p>
          <a:p>
            <a:pPr marL="914400" marR="0" lvl="1" indent="-342900" algn="l" rtl="0">
              <a:lnSpc>
                <a:spcPct val="100000"/>
              </a:lnSpc>
              <a:spcBef>
                <a:spcPts val="0"/>
              </a:spcBef>
              <a:spcAft>
                <a:spcPts val="0"/>
              </a:spcAft>
              <a:buClr>
                <a:srgbClr val="000000"/>
              </a:buClr>
              <a:buSzPts val="1800"/>
              <a:buFont typeface="Arial"/>
              <a:buChar char="○"/>
            </a:pPr>
            <a:r>
              <a:rPr lang="en-US" dirty="0">
                <a:solidFill>
                  <a:srgbClr val="000000"/>
                </a:solidFill>
                <a:latin typeface="Arial"/>
                <a:ea typeface="Arial"/>
                <a:cs typeface="Arial"/>
                <a:sym typeface="Arial"/>
              </a:rPr>
              <a:t>Wat </a:t>
            </a:r>
            <a:r>
              <a:rPr lang="en-US" dirty="0" err="1">
                <a:solidFill>
                  <a:srgbClr val="000000"/>
                </a:solidFill>
                <a:latin typeface="Arial"/>
                <a:ea typeface="Arial"/>
                <a:cs typeface="Arial"/>
                <a:sym typeface="Arial"/>
              </a:rPr>
              <a:t>werkte</a:t>
            </a:r>
            <a:r>
              <a:rPr lang="en-US" dirty="0">
                <a:solidFill>
                  <a:srgbClr val="000000"/>
                </a:solidFill>
                <a:latin typeface="Arial"/>
                <a:ea typeface="Arial"/>
                <a:cs typeface="Arial"/>
                <a:sym typeface="Arial"/>
              </a:rPr>
              <a:t> </a:t>
            </a:r>
            <a:r>
              <a:rPr lang="en-US" dirty="0" err="1">
                <a:solidFill>
                  <a:srgbClr val="000000"/>
                </a:solidFill>
                <a:latin typeface="Arial"/>
                <a:ea typeface="Arial"/>
                <a:cs typeface="Arial"/>
                <a:sym typeface="Arial"/>
              </a:rPr>
              <a:t>wel</a:t>
            </a:r>
            <a:r>
              <a:rPr lang="en-US" dirty="0">
                <a:solidFill>
                  <a:srgbClr val="000000"/>
                </a:solidFill>
                <a:latin typeface="Arial"/>
                <a:ea typeface="Arial"/>
                <a:cs typeface="Arial"/>
                <a:sym typeface="Arial"/>
              </a:rPr>
              <a:t> </a:t>
            </a:r>
            <a:r>
              <a:rPr lang="en-US" dirty="0" err="1">
                <a:solidFill>
                  <a:srgbClr val="000000"/>
                </a:solidFill>
                <a:latin typeface="Arial"/>
                <a:ea typeface="Arial"/>
                <a:cs typeface="Arial"/>
                <a:sym typeface="Arial"/>
              </a:rPr>
              <a:t>en</a:t>
            </a:r>
            <a:r>
              <a:rPr lang="en-US" dirty="0">
                <a:solidFill>
                  <a:srgbClr val="000000"/>
                </a:solidFill>
                <a:latin typeface="Arial"/>
                <a:ea typeface="Arial"/>
                <a:cs typeface="Arial"/>
                <a:sym typeface="Arial"/>
              </a:rPr>
              <a:t> wat </a:t>
            </a:r>
            <a:r>
              <a:rPr lang="en-US" dirty="0" err="1">
                <a:solidFill>
                  <a:srgbClr val="000000"/>
                </a:solidFill>
                <a:latin typeface="Arial"/>
                <a:ea typeface="Arial"/>
                <a:cs typeface="Arial"/>
                <a:sym typeface="Arial"/>
              </a:rPr>
              <a:t>niet</a:t>
            </a:r>
            <a:r>
              <a:rPr lang="en-US" dirty="0">
                <a:solidFill>
                  <a:srgbClr val="000000"/>
                </a:solidFill>
                <a:latin typeface="Arial"/>
                <a:ea typeface="Arial"/>
                <a:cs typeface="Arial"/>
                <a:sym typeface="Arial"/>
              </a:rPr>
              <a:t>? Do’s </a:t>
            </a:r>
            <a:r>
              <a:rPr lang="en-US" dirty="0" err="1">
                <a:solidFill>
                  <a:srgbClr val="000000"/>
                </a:solidFill>
                <a:latin typeface="Arial"/>
                <a:ea typeface="Arial"/>
                <a:cs typeface="Arial"/>
                <a:sym typeface="Arial"/>
              </a:rPr>
              <a:t>en</a:t>
            </a:r>
            <a:r>
              <a:rPr lang="en-US" dirty="0">
                <a:solidFill>
                  <a:srgbClr val="000000"/>
                </a:solidFill>
                <a:latin typeface="Arial"/>
                <a:ea typeface="Arial"/>
                <a:cs typeface="Arial"/>
                <a:sym typeface="Arial"/>
              </a:rPr>
              <a:t> don’ts</a:t>
            </a:r>
            <a:endParaRPr lang="en-US" sz="1800" b="0" i="0" u="none" strike="noStrike" cap="none" dirty="0">
              <a:solidFill>
                <a:srgbClr val="000000"/>
              </a:solidFill>
              <a:latin typeface="Arial"/>
              <a:ea typeface="Arial"/>
              <a:cs typeface="Arial"/>
              <a:sym typeface="Arial"/>
            </a:endParaRPr>
          </a:p>
          <a:p>
            <a:pPr marL="914400" lvl="1" indent="-342900">
              <a:buClr>
                <a:srgbClr val="000000"/>
              </a:buClr>
              <a:buSzPts val="1800"/>
              <a:buFont typeface="Arial"/>
              <a:buChar char="○"/>
            </a:pPr>
            <a:r>
              <a:rPr lang="en-US" sz="1800" b="0" i="0" u="none" strike="noStrike" cap="none" dirty="0">
                <a:solidFill>
                  <a:srgbClr val="000000"/>
                </a:solidFill>
                <a:latin typeface="Arial"/>
                <a:ea typeface="Arial"/>
                <a:cs typeface="Arial"/>
                <a:sym typeface="Arial"/>
              </a:rPr>
              <a:t>Goede </a:t>
            </a:r>
            <a:r>
              <a:rPr lang="en-US" sz="1800" b="0" i="0" u="none" strike="noStrike" cap="none" dirty="0" err="1">
                <a:solidFill>
                  <a:srgbClr val="000000"/>
                </a:solidFill>
                <a:latin typeface="Arial"/>
                <a:ea typeface="Arial"/>
                <a:cs typeface="Arial"/>
                <a:sym typeface="Arial"/>
              </a:rPr>
              <a:t>deskundigen</a:t>
            </a:r>
            <a:r>
              <a:rPr lang="en-US" sz="1800" b="0" i="0" u="none" strike="noStrike" cap="none" dirty="0">
                <a:solidFill>
                  <a:srgbClr val="000000"/>
                </a:solidFill>
                <a:latin typeface="Arial"/>
                <a:ea typeface="Arial"/>
                <a:cs typeface="Arial"/>
                <a:sym typeface="Arial"/>
              </a:rPr>
              <a:t> om </a:t>
            </a:r>
            <a:r>
              <a:rPr lang="en-US" sz="1800" b="0" i="0" u="none" strike="noStrike" cap="none" dirty="0" err="1">
                <a:solidFill>
                  <a:srgbClr val="000000"/>
                </a:solidFill>
                <a:latin typeface="Arial"/>
                <a:ea typeface="Arial"/>
                <a:cs typeface="Arial"/>
                <a:sym typeface="Arial"/>
              </a:rPr>
              <a:t>te</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raadplegen</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en</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naar</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te</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verwijzen</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begeleiding</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bij</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complexe</a:t>
            </a:r>
            <a:r>
              <a:rPr lang="en-US" sz="1800" b="0" i="0" u="none" strike="noStrike" cap="none" dirty="0">
                <a:solidFill>
                  <a:srgbClr val="000000"/>
                </a:solidFill>
                <a:latin typeface="Arial"/>
                <a:ea typeface="Arial"/>
                <a:cs typeface="Arial"/>
                <a:sym typeface="Arial"/>
              </a:rPr>
              <a:t> procedures</a:t>
            </a:r>
          </a:p>
          <a:p>
            <a:pPr marL="457200" marR="0" lvl="0" indent="-342900" algn="l" rtl="0">
              <a:lnSpc>
                <a:spcPct val="100000"/>
              </a:lnSpc>
              <a:spcBef>
                <a:spcPts val="600"/>
              </a:spcBef>
              <a:spcAft>
                <a:spcPts val="0"/>
              </a:spcAft>
              <a:buClr>
                <a:srgbClr val="000000"/>
              </a:buClr>
              <a:buSzPts val="1800"/>
              <a:buFont typeface="Arial"/>
              <a:buChar char="●"/>
            </a:pPr>
            <a:r>
              <a:rPr lang="en-US" sz="1800" b="0" i="0" u="none" strike="noStrike" cap="none" dirty="0">
                <a:solidFill>
                  <a:srgbClr val="000000"/>
                </a:solidFill>
                <a:latin typeface="Arial"/>
                <a:ea typeface="Arial"/>
                <a:cs typeface="Arial"/>
                <a:sym typeface="Arial"/>
              </a:rPr>
              <a:t>Je </a:t>
            </a:r>
            <a:r>
              <a:rPr lang="en-US" sz="1800" b="0" i="0" u="none" strike="noStrike" cap="none" dirty="0" err="1">
                <a:solidFill>
                  <a:srgbClr val="000000"/>
                </a:solidFill>
                <a:latin typeface="Arial"/>
                <a:ea typeface="Arial"/>
                <a:cs typeface="Arial"/>
                <a:sym typeface="Arial"/>
              </a:rPr>
              <a:t>kunt</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advies</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krijgen</a:t>
            </a:r>
            <a:r>
              <a:rPr lang="en-US" sz="1800" b="0" i="0" u="none" strike="noStrike" cap="none" dirty="0">
                <a:solidFill>
                  <a:srgbClr val="000000"/>
                </a:solidFill>
                <a:latin typeface="Arial"/>
                <a:ea typeface="Arial"/>
                <a:cs typeface="Arial"/>
                <a:sym typeface="Arial"/>
              </a:rPr>
              <a:t> over hoe je </a:t>
            </a:r>
            <a:r>
              <a:rPr lang="en-US" sz="1800" b="1" i="0" u="none" strike="noStrike" cap="none" dirty="0" err="1">
                <a:solidFill>
                  <a:srgbClr val="000000"/>
                </a:solidFill>
                <a:latin typeface="Arial"/>
                <a:ea typeface="Arial"/>
                <a:cs typeface="Arial"/>
                <a:sym typeface="Arial"/>
              </a:rPr>
              <a:t>verder</a:t>
            </a:r>
            <a:r>
              <a:rPr lang="en-US" sz="1800" b="1" i="0" u="none" strike="noStrike" cap="none" dirty="0">
                <a:solidFill>
                  <a:srgbClr val="000000"/>
                </a:solidFill>
                <a:latin typeface="Arial"/>
                <a:ea typeface="Arial"/>
                <a:cs typeface="Arial"/>
                <a:sym typeface="Arial"/>
              </a:rPr>
              <a:t> </a:t>
            </a:r>
            <a:r>
              <a:rPr lang="en-US" sz="1800" b="1" i="0" u="none" strike="noStrike" cap="none" dirty="0" err="1">
                <a:solidFill>
                  <a:srgbClr val="000000"/>
                </a:solidFill>
                <a:latin typeface="Arial"/>
                <a:ea typeface="Arial"/>
                <a:cs typeface="Arial"/>
                <a:sym typeface="Arial"/>
              </a:rPr>
              <a:t>kunt</a:t>
            </a:r>
            <a:r>
              <a:rPr lang="en-US" sz="1800" b="1" i="0" u="none" strike="noStrike" cap="none" dirty="0">
                <a:solidFill>
                  <a:srgbClr val="000000"/>
                </a:solidFill>
                <a:latin typeface="Arial"/>
                <a:ea typeface="Arial"/>
                <a:cs typeface="Arial"/>
                <a:sym typeface="Arial"/>
              </a:rPr>
              <a:t> </a:t>
            </a:r>
            <a:r>
              <a:rPr lang="en-US" sz="1800" b="1" i="0" u="none" strike="noStrike" cap="none" dirty="0" err="1">
                <a:solidFill>
                  <a:srgbClr val="000000"/>
                </a:solidFill>
                <a:latin typeface="Arial"/>
                <a:ea typeface="Arial"/>
                <a:cs typeface="Arial"/>
                <a:sym typeface="Arial"/>
              </a:rPr>
              <a:t>gaan</a:t>
            </a:r>
            <a:r>
              <a:rPr lang="en-US" sz="1800" b="1" i="0" u="none" strike="noStrike" cap="none" dirty="0">
                <a:solidFill>
                  <a:srgbClr val="000000"/>
                </a:solidFill>
                <a:latin typeface="Arial"/>
                <a:ea typeface="Arial"/>
                <a:cs typeface="Arial"/>
                <a:sym typeface="Arial"/>
              </a:rPr>
              <a:t> met ‘</a:t>
            </a:r>
            <a:r>
              <a:rPr lang="en-US" sz="1800" b="1" i="0" u="none" strike="noStrike" cap="none" dirty="0" err="1">
                <a:solidFill>
                  <a:srgbClr val="000000"/>
                </a:solidFill>
                <a:latin typeface="Arial"/>
                <a:ea typeface="Arial"/>
                <a:cs typeface="Arial"/>
                <a:sym typeface="Arial"/>
              </a:rPr>
              <a:t>laaghangend</a:t>
            </a:r>
            <a:r>
              <a:rPr lang="en-US" sz="1800" b="1" i="0" u="none" strike="noStrike" cap="none" dirty="0">
                <a:solidFill>
                  <a:srgbClr val="000000"/>
                </a:solidFill>
                <a:latin typeface="Arial"/>
                <a:ea typeface="Arial"/>
                <a:cs typeface="Arial"/>
                <a:sym typeface="Arial"/>
              </a:rPr>
              <a:t> fruit’</a:t>
            </a:r>
          </a:p>
          <a:p>
            <a:pPr marL="914400" marR="0" lvl="1" indent="-342900" algn="l" rtl="0">
              <a:lnSpc>
                <a:spcPct val="100000"/>
              </a:lnSpc>
              <a:spcBef>
                <a:spcPts val="0"/>
              </a:spcBef>
              <a:spcAft>
                <a:spcPts val="0"/>
              </a:spcAft>
              <a:buClr>
                <a:srgbClr val="000000"/>
              </a:buClr>
              <a:buSzPts val="1800"/>
              <a:buFont typeface="Arial"/>
              <a:buChar char="○"/>
            </a:pPr>
            <a:r>
              <a:rPr lang="en-US" sz="1800" b="0" i="0" u="none" strike="noStrike" cap="none" dirty="0" err="1">
                <a:solidFill>
                  <a:srgbClr val="000000"/>
                </a:solidFill>
                <a:latin typeface="Arial"/>
                <a:ea typeface="Arial"/>
                <a:cs typeface="Arial"/>
                <a:sym typeface="Arial"/>
              </a:rPr>
              <a:t>Ik</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heb</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mijn</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gloeilampen</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vervangen</a:t>
            </a:r>
            <a:r>
              <a:rPr lang="en-US" sz="1800" b="0" i="0" u="none" strike="noStrike" cap="none" dirty="0">
                <a:solidFill>
                  <a:srgbClr val="000000"/>
                </a:solidFill>
                <a:latin typeface="Arial"/>
                <a:ea typeface="Arial"/>
                <a:cs typeface="Arial"/>
                <a:sym typeface="Arial"/>
              </a:rPr>
              <a:t> door LEDs </a:t>
            </a:r>
            <a:r>
              <a:rPr lang="en-US" sz="1800" b="0" i="0" u="none" strike="noStrike" cap="none" dirty="0" err="1">
                <a:solidFill>
                  <a:srgbClr val="000000"/>
                </a:solidFill>
                <a:latin typeface="Arial"/>
                <a:ea typeface="Arial"/>
                <a:cs typeface="Arial"/>
                <a:sym typeface="Arial"/>
              </a:rPr>
              <a:t>en</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een</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warmtepomp</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geïnstalleerd</a:t>
            </a:r>
            <a:r>
              <a:rPr lang="en-US" sz="1800" b="0" i="0" u="none" strike="noStrike" cap="none" dirty="0">
                <a:solidFill>
                  <a:srgbClr val="000000"/>
                </a:solidFill>
                <a:latin typeface="Arial"/>
                <a:ea typeface="Arial"/>
                <a:cs typeface="Arial"/>
                <a:sym typeface="Arial"/>
              </a:rPr>
              <a:t> voor warm water. Wat nu?</a:t>
            </a:r>
          </a:p>
          <a:p>
            <a:pPr marL="457200" marR="0" lvl="0" indent="-342900" algn="l" rtl="0">
              <a:lnSpc>
                <a:spcPct val="100000"/>
              </a:lnSpc>
              <a:spcBef>
                <a:spcPts val="600"/>
              </a:spcBef>
              <a:spcAft>
                <a:spcPts val="0"/>
              </a:spcAft>
              <a:buClr>
                <a:srgbClr val="000000"/>
              </a:buClr>
              <a:buSzPts val="1800"/>
              <a:buFont typeface="Arial"/>
              <a:buChar char="●"/>
            </a:pPr>
            <a:r>
              <a:rPr lang="en-US" sz="1800" b="0" i="0" u="none" strike="noStrike" cap="none" dirty="0">
                <a:solidFill>
                  <a:srgbClr val="000000"/>
                </a:solidFill>
                <a:latin typeface="Arial"/>
                <a:ea typeface="Arial"/>
                <a:cs typeface="Arial"/>
                <a:sym typeface="Arial"/>
              </a:rPr>
              <a:t>Je </a:t>
            </a:r>
            <a:r>
              <a:rPr lang="en-US" sz="1800" b="0" i="0" u="none" strike="noStrike" cap="none" dirty="0" err="1">
                <a:solidFill>
                  <a:srgbClr val="000000"/>
                </a:solidFill>
                <a:latin typeface="Arial"/>
                <a:ea typeface="Arial"/>
                <a:cs typeface="Arial"/>
                <a:sym typeface="Arial"/>
              </a:rPr>
              <a:t>kunt</a:t>
            </a:r>
            <a:r>
              <a:rPr lang="en-US" sz="1800" b="0" i="0" u="none" strike="noStrike" cap="none" dirty="0">
                <a:solidFill>
                  <a:srgbClr val="000000"/>
                </a:solidFill>
                <a:latin typeface="Arial"/>
                <a:ea typeface="Arial"/>
                <a:cs typeface="Arial"/>
                <a:sym typeface="Arial"/>
              </a:rPr>
              <a:t> met </a:t>
            </a:r>
            <a:r>
              <a:rPr lang="en-US" sz="1800" b="0" i="0" u="none" strike="noStrike" cap="none" dirty="0" err="1">
                <a:solidFill>
                  <a:srgbClr val="000000"/>
                </a:solidFill>
                <a:latin typeface="Arial"/>
                <a:ea typeface="Arial"/>
                <a:cs typeface="Arial"/>
                <a:sym typeface="Arial"/>
              </a:rPr>
              <a:t>anderen</a:t>
            </a:r>
            <a:r>
              <a:rPr lang="en-US" sz="1800" b="0" i="0" u="none" strike="noStrike" cap="none" dirty="0">
                <a:solidFill>
                  <a:srgbClr val="000000"/>
                </a:solidFill>
                <a:latin typeface="Arial"/>
                <a:ea typeface="Arial"/>
                <a:cs typeface="Arial"/>
                <a:sym typeface="Arial"/>
              </a:rPr>
              <a:t> </a:t>
            </a:r>
            <a:r>
              <a:rPr lang="en-US" sz="1800" b="1" i="0" u="none" strike="noStrike" cap="none" dirty="0" err="1">
                <a:solidFill>
                  <a:srgbClr val="000000"/>
                </a:solidFill>
                <a:latin typeface="Arial"/>
                <a:ea typeface="Arial"/>
                <a:cs typeface="Arial"/>
                <a:sym typeface="Arial"/>
              </a:rPr>
              <a:t>vergelijken</a:t>
            </a:r>
            <a:r>
              <a:rPr lang="en-US" sz="1800" b="1" i="0" u="none" strike="noStrike" cap="none" dirty="0">
                <a:solidFill>
                  <a:srgbClr val="000000"/>
                </a:solidFill>
                <a:latin typeface="Arial"/>
                <a:ea typeface="Arial"/>
                <a:cs typeface="Arial"/>
                <a:sym typeface="Arial"/>
              </a:rPr>
              <a:t> hoe </a:t>
            </a:r>
            <a:r>
              <a:rPr lang="en-US" sz="1800" b="1" i="0" u="none" strike="noStrike" cap="none" dirty="0" err="1">
                <a:solidFill>
                  <a:srgbClr val="000000"/>
                </a:solidFill>
                <a:latin typeface="Arial"/>
                <a:ea typeface="Arial"/>
                <a:cs typeface="Arial"/>
                <a:sym typeface="Arial"/>
              </a:rPr>
              <a:t>efficiënt</a:t>
            </a:r>
            <a:r>
              <a:rPr lang="en-US" sz="1800" b="1" i="0" u="none" strike="noStrike" cap="none" dirty="0">
                <a:solidFill>
                  <a:srgbClr val="000000"/>
                </a:solidFill>
                <a:latin typeface="Arial"/>
                <a:ea typeface="Arial"/>
                <a:cs typeface="Arial"/>
                <a:sym typeface="Arial"/>
              </a:rPr>
              <a:t> je bent</a:t>
            </a:r>
          </a:p>
          <a:p>
            <a:pPr marL="914400" marR="0" lvl="1" indent="-342900" algn="l" rtl="0">
              <a:lnSpc>
                <a:spcPct val="100000"/>
              </a:lnSpc>
              <a:spcBef>
                <a:spcPts val="0"/>
              </a:spcBef>
              <a:spcAft>
                <a:spcPts val="0"/>
              </a:spcAft>
              <a:buClr>
                <a:srgbClr val="000000"/>
              </a:buClr>
              <a:buSzPts val="1800"/>
              <a:buFont typeface="Arial"/>
              <a:buChar char="○"/>
            </a:pPr>
            <a:r>
              <a:rPr lang="en-US" sz="1800" b="0" i="0" u="none" strike="noStrike" cap="none" dirty="0">
                <a:solidFill>
                  <a:srgbClr val="000000"/>
                </a:solidFill>
                <a:latin typeface="Arial"/>
                <a:ea typeface="Arial"/>
                <a:cs typeface="Arial"/>
                <a:sym typeface="Arial"/>
              </a:rPr>
              <a:t>Doe </a:t>
            </a:r>
            <a:r>
              <a:rPr lang="en-US" sz="1800" b="0" i="0" u="none" strike="noStrike" cap="none" dirty="0" err="1">
                <a:solidFill>
                  <a:srgbClr val="000000"/>
                </a:solidFill>
                <a:latin typeface="Arial"/>
                <a:ea typeface="Arial"/>
                <a:cs typeface="Arial"/>
                <a:sym typeface="Arial"/>
              </a:rPr>
              <a:t>ik</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genoeg</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ZoJe</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ik</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meer</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kunnen</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doen</a:t>
            </a:r>
            <a:r>
              <a:rPr lang="en-US" sz="1800" b="0" i="0" u="none" strike="noStrike" cap="none" dirty="0">
                <a:solidFill>
                  <a:srgbClr val="000000"/>
                </a:solidFill>
                <a:latin typeface="Arial"/>
                <a:ea typeface="Arial"/>
                <a:cs typeface="Arial"/>
                <a:sym typeface="Arial"/>
              </a:rPr>
              <a:t>?</a:t>
            </a:r>
          </a:p>
          <a:p>
            <a:pPr marL="457200" marR="0" lvl="0" indent="-342900" algn="l" rtl="0">
              <a:lnSpc>
                <a:spcPct val="100000"/>
              </a:lnSpc>
              <a:spcBef>
                <a:spcPts val="600"/>
              </a:spcBef>
              <a:spcAft>
                <a:spcPts val="0"/>
              </a:spcAft>
              <a:buClr>
                <a:srgbClr val="000000"/>
              </a:buClr>
              <a:buSzPts val="1800"/>
              <a:buFont typeface="Arial"/>
              <a:buChar char="●"/>
            </a:pPr>
            <a:r>
              <a:rPr lang="en-US" sz="1800" b="0" i="0" u="none" strike="noStrike" cap="none" dirty="0">
                <a:solidFill>
                  <a:srgbClr val="000000"/>
                </a:solidFill>
                <a:latin typeface="Arial"/>
                <a:ea typeface="Arial"/>
                <a:cs typeface="Arial"/>
                <a:sym typeface="Arial"/>
              </a:rPr>
              <a:t>Je </a:t>
            </a:r>
            <a:r>
              <a:rPr lang="en-US" sz="1800" b="0" i="0" u="none" strike="noStrike" cap="none" dirty="0" err="1">
                <a:solidFill>
                  <a:srgbClr val="000000"/>
                </a:solidFill>
                <a:latin typeface="Arial"/>
                <a:ea typeface="Arial"/>
                <a:cs typeface="Arial"/>
                <a:sym typeface="Arial"/>
              </a:rPr>
              <a:t>kunt</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hulp</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krijgen</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bij</a:t>
            </a:r>
            <a:r>
              <a:rPr lang="en-US" sz="1800" b="0" i="0" u="none" strike="noStrike" cap="none" dirty="0">
                <a:solidFill>
                  <a:srgbClr val="000000"/>
                </a:solidFill>
                <a:latin typeface="Arial"/>
                <a:ea typeface="Arial"/>
                <a:cs typeface="Arial"/>
                <a:sym typeface="Arial"/>
              </a:rPr>
              <a:t> het </a:t>
            </a:r>
            <a:r>
              <a:rPr lang="en-US" sz="1800" b="1" i="0" u="none" strike="noStrike" cap="none" dirty="0" err="1">
                <a:solidFill>
                  <a:srgbClr val="000000"/>
                </a:solidFill>
                <a:latin typeface="Arial"/>
                <a:ea typeface="Arial"/>
                <a:cs typeface="Arial"/>
                <a:sym typeface="Arial"/>
              </a:rPr>
              <a:t>stellen</a:t>
            </a:r>
            <a:r>
              <a:rPr lang="en-US" sz="1800" b="1" i="0" u="none" strike="noStrike" cap="none" dirty="0">
                <a:solidFill>
                  <a:srgbClr val="000000"/>
                </a:solidFill>
                <a:latin typeface="Arial"/>
                <a:ea typeface="Arial"/>
                <a:cs typeface="Arial"/>
                <a:sym typeface="Arial"/>
              </a:rPr>
              <a:t> van </a:t>
            </a:r>
            <a:r>
              <a:rPr lang="en-US" sz="1800" b="1" i="0" u="none" strike="noStrike" cap="none" dirty="0" err="1">
                <a:solidFill>
                  <a:srgbClr val="000000"/>
                </a:solidFill>
                <a:latin typeface="Arial"/>
                <a:ea typeface="Arial"/>
                <a:cs typeface="Arial"/>
                <a:sym typeface="Arial"/>
              </a:rPr>
              <a:t>realistische</a:t>
            </a:r>
            <a:r>
              <a:rPr lang="en-US" sz="1800" b="1" i="0" u="none" strike="noStrike" cap="none" dirty="0">
                <a:solidFill>
                  <a:srgbClr val="000000"/>
                </a:solidFill>
                <a:latin typeface="Arial"/>
                <a:ea typeface="Arial"/>
                <a:cs typeface="Arial"/>
                <a:sym typeface="Arial"/>
              </a:rPr>
              <a:t> </a:t>
            </a:r>
            <a:r>
              <a:rPr lang="en-US" sz="1800" b="1" i="0" u="none" strike="noStrike" cap="none" dirty="0" err="1">
                <a:solidFill>
                  <a:srgbClr val="000000"/>
                </a:solidFill>
                <a:latin typeface="Arial"/>
                <a:ea typeface="Arial"/>
                <a:cs typeface="Arial"/>
                <a:sym typeface="Arial"/>
              </a:rPr>
              <a:t>doelen</a:t>
            </a:r>
            <a:r>
              <a:rPr lang="en-US" sz="1800" b="1" i="0" u="none" strike="noStrike" cap="none" dirty="0">
                <a:solidFill>
                  <a:srgbClr val="000000"/>
                </a:solidFill>
                <a:latin typeface="Arial"/>
                <a:ea typeface="Arial"/>
                <a:cs typeface="Arial"/>
                <a:sym typeface="Arial"/>
              </a:rPr>
              <a:t> voor je </a:t>
            </a:r>
            <a:r>
              <a:rPr lang="en-US" sz="1800" b="1" i="0" u="none" strike="noStrike" cap="none" dirty="0" err="1">
                <a:solidFill>
                  <a:srgbClr val="000000"/>
                </a:solidFill>
                <a:latin typeface="Arial"/>
                <a:ea typeface="Arial"/>
                <a:cs typeface="Arial"/>
                <a:sym typeface="Arial"/>
              </a:rPr>
              <a:t>energiebesparingsplan</a:t>
            </a:r>
            <a:endParaRPr lang="en-US" sz="1800" b="1" i="0" u="none" strike="noStrike" cap="none" dirty="0">
              <a:solidFill>
                <a:srgbClr val="000000"/>
              </a:solidFill>
              <a:latin typeface="Arial"/>
              <a:ea typeface="Arial"/>
              <a:cs typeface="Arial"/>
              <a:sym typeface="Arial"/>
            </a:endParaRPr>
          </a:p>
          <a:p>
            <a:pPr marL="914400" marR="0" lvl="1" indent="-342900" algn="l" rtl="0">
              <a:lnSpc>
                <a:spcPct val="100000"/>
              </a:lnSpc>
              <a:spcBef>
                <a:spcPts val="0"/>
              </a:spcBef>
              <a:spcAft>
                <a:spcPts val="0"/>
              </a:spcAft>
              <a:buClr>
                <a:srgbClr val="000000"/>
              </a:buClr>
              <a:buSzPts val="1800"/>
              <a:buFont typeface="Arial"/>
              <a:buChar char="○"/>
            </a:pPr>
            <a:r>
              <a:rPr lang="en-US" sz="1800" b="0" i="0" u="none" strike="noStrike" cap="none" dirty="0">
                <a:solidFill>
                  <a:srgbClr val="000000"/>
                </a:solidFill>
                <a:latin typeface="Arial"/>
                <a:ea typeface="Arial"/>
                <a:cs typeface="Arial"/>
                <a:sym typeface="Arial"/>
              </a:rPr>
              <a:t>Wat </a:t>
            </a:r>
            <a:r>
              <a:rPr lang="en-US" sz="1800" b="0" i="0" u="none" strike="noStrike" cap="none" dirty="0" err="1">
                <a:solidFill>
                  <a:srgbClr val="000000"/>
                </a:solidFill>
                <a:latin typeface="Arial"/>
                <a:ea typeface="Arial"/>
                <a:cs typeface="Arial"/>
                <a:sym typeface="Arial"/>
              </a:rPr>
              <a:t>kan</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ik</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redelijkerwijs</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verwachten</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te</a:t>
            </a:r>
            <a:r>
              <a:rPr lang="en-US" sz="1800" b="0" i="0" u="none" strike="noStrike" cap="none" dirty="0">
                <a:solidFill>
                  <a:srgbClr val="000000"/>
                </a:solidFill>
                <a:latin typeface="Arial"/>
                <a:ea typeface="Arial"/>
                <a:cs typeface="Arial"/>
                <a:sym typeface="Arial"/>
              </a:rPr>
              <a:t> </a:t>
            </a:r>
            <a:r>
              <a:rPr lang="en-US" sz="1800" b="0" i="0" u="none" strike="noStrike" cap="none" dirty="0" err="1">
                <a:solidFill>
                  <a:srgbClr val="000000"/>
                </a:solidFill>
                <a:latin typeface="Arial"/>
                <a:ea typeface="Arial"/>
                <a:cs typeface="Arial"/>
                <a:sym typeface="Arial"/>
              </a:rPr>
              <a:t>bereiken</a:t>
            </a:r>
            <a:r>
              <a:rPr lang="en-US" sz="1800" b="0" i="0" u="none" strike="noStrike" cap="none" dirty="0">
                <a:solidFill>
                  <a:srgbClr val="000000"/>
                </a:solidFill>
                <a:latin typeface="Arial"/>
                <a:ea typeface="Arial"/>
                <a:cs typeface="Arial"/>
                <a:sym typeface="Arial"/>
              </a:rPr>
              <a:t>?</a:t>
            </a:r>
          </a:p>
        </p:txBody>
      </p:sp>
      <p:sp>
        <p:nvSpPr>
          <p:cNvPr id="2" name="Date Placeholder 1">
            <a:extLst>
              <a:ext uri="{FF2B5EF4-FFF2-40B4-BE49-F238E27FC236}">
                <a16:creationId xmlns:a16="http://schemas.microsoft.com/office/drawing/2014/main" id="{B70D856C-9D8B-48AA-B0BD-DA1FB2462B95}"/>
              </a:ext>
            </a:extLst>
          </p:cNvPr>
          <p:cNvSpPr>
            <a:spLocks noGrp="1"/>
          </p:cNvSpPr>
          <p:nvPr>
            <p:ph type="dt" sz="half" idx="10"/>
          </p:nvPr>
        </p:nvSpPr>
        <p:spPr/>
        <p:txBody>
          <a:bodyPr/>
          <a:lstStyle/>
          <a:p>
            <a:fld id="{2DB1D3FF-107F-4C31-8402-CB7C058751F7}" type="datetime4">
              <a:rPr lang="nl-NL" smtClean="0"/>
              <a:t>13 februari 2023</a:t>
            </a:fld>
            <a:endParaRPr lang="de-DE"/>
          </a:p>
        </p:txBody>
      </p:sp>
    </p:spTree>
    <p:extLst>
      <p:ext uri="{BB962C8B-B14F-4D97-AF65-F5344CB8AC3E}">
        <p14:creationId xmlns:p14="http://schemas.microsoft.com/office/powerpoint/2010/main" val="38938449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4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fld id="{015AC22E-E598-4A51-913B-D3E8E03C11E1}" type="datetime4">
              <a:rPr lang="nl-NL" smtClean="0"/>
              <a:t>13 februari 2023</a:t>
            </a:fld>
            <a:endParaRPr/>
          </a:p>
        </p:txBody>
      </p:sp>
      <p:sp>
        <p:nvSpPr>
          <p:cNvPr id="572" name="Google Shape;572;p43"/>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lnSpc>
                <a:spcPct val="100000"/>
              </a:lnSpc>
              <a:spcBef>
                <a:spcPts val="0"/>
              </a:spcBef>
              <a:spcAft>
                <a:spcPts val="0"/>
              </a:spcAft>
              <a:buSzPts val="1200"/>
              <a:buNone/>
            </a:pPr>
            <a:fld id="{00000000-1234-1234-1234-123412341234}" type="slidenum">
              <a:rPr lang="nl-NL" smtClean="0"/>
              <a:pPr marL="0" lvl="0" indent="0" algn="r" rtl="0">
                <a:lnSpc>
                  <a:spcPct val="100000"/>
                </a:lnSpc>
                <a:spcBef>
                  <a:spcPts val="0"/>
                </a:spcBef>
                <a:spcAft>
                  <a:spcPts val="0"/>
                </a:spcAft>
                <a:buSzPts val="1200"/>
                <a:buNone/>
              </a:pPr>
              <a:t>18</a:t>
            </a:fld>
            <a:endParaRPr/>
          </a:p>
        </p:txBody>
      </p:sp>
      <p:sp>
        <p:nvSpPr>
          <p:cNvPr id="573" name="Google Shape;573;p43"/>
          <p:cNvSpPr/>
          <p:nvPr/>
        </p:nvSpPr>
        <p:spPr>
          <a:xfrm>
            <a:off x="8449056" y="4866319"/>
            <a:ext cx="3389400" cy="738600"/>
          </a:xfrm>
          <a:prstGeom prst="rect">
            <a:avLst/>
          </a:prstGeom>
          <a:noFill/>
          <a:ln>
            <a:noFill/>
          </a:ln>
        </p:spPr>
        <p:txBody>
          <a:bodyPr spcFirstLastPara="1" wrap="square" lIns="91425" tIns="45700" rIns="91425" bIns="45700" anchor="t" anchorCtr="0">
            <a:noAutofit/>
          </a:bodyPr>
          <a:lstStyle/>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4" name="Google Shape;574;p43"/>
          <p:cNvSpPr txBox="1">
            <a:spLocks noGrp="1"/>
          </p:cNvSpPr>
          <p:nvPr>
            <p:ph type="title"/>
          </p:nvPr>
        </p:nvSpPr>
        <p:spPr>
          <a:xfrm>
            <a:off x="388500" y="457200"/>
            <a:ext cx="10515600" cy="1005257"/>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034EA8"/>
              </a:buClr>
              <a:buSzPts val="3200"/>
              <a:buFont typeface="Arial"/>
              <a:buNone/>
            </a:pPr>
            <a:r>
              <a:rPr lang="en-GB" noProof="0" dirty="0" err="1"/>
              <a:t>Collectieve</a:t>
            </a:r>
            <a:r>
              <a:rPr lang="en-GB" noProof="0" dirty="0"/>
              <a:t> </a:t>
            </a:r>
            <a:r>
              <a:rPr lang="en-GB" noProof="0" dirty="0" err="1"/>
              <a:t>energieprojecten</a:t>
            </a:r>
            <a:r>
              <a:rPr lang="en-GB" noProof="0" dirty="0"/>
              <a:t> </a:t>
            </a:r>
            <a:r>
              <a:rPr lang="en-GB" noProof="0" dirty="0" err="1"/>
              <a:t>helpen</a:t>
            </a:r>
            <a:r>
              <a:rPr lang="en-GB" noProof="0" dirty="0"/>
              <a:t> </a:t>
            </a:r>
            <a:r>
              <a:rPr lang="en-GB" noProof="0" dirty="0" err="1"/>
              <a:t>bij</a:t>
            </a:r>
            <a:r>
              <a:rPr lang="en-GB" noProof="0" dirty="0"/>
              <a:t> het </a:t>
            </a:r>
            <a:r>
              <a:rPr lang="en-GB" noProof="0" dirty="0" err="1"/>
              <a:t>wegnemen</a:t>
            </a:r>
            <a:r>
              <a:rPr lang="en-GB" noProof="0" dirty="0"/>
              <a:t> van (</a:t>
            </a:r>
            <a:r>
              <a:rPr lang="en-GB" noProof="0" dirty="0" err="1"/>
              <a:t>vooral</a:t>
            </a:r>
            <a:r>
              <a:rPr lang="en-GB" noProof="0" dirty="0"/>
              <a:t>) interne </a:t>
            </a:r>
            <a:r>
              <a:rPr lang="en-GB" noProof="0" dirty="0" err="1"/>
              <a:t>belemmeringen</a:t>
            </a:r>
            <a:br>
              <a:rPr lang="en-GB" noProof="0" dirty="0"/>
            </a:br>
            <a:endParaRPr lang="en-GB" noProof="0" dirty="0"/>
          </a:p>
        </p:txBody>
      </p:sp>
      <p:graphicFrame>
        <p:nvGraphicFramePr>
          <p:cNvPr id="575" name="Google Shape;575;p43"/>
          <p:cNvGraphicFramePr/>
          <p:nvPr>
            <p:extLst>
              <p:ext uri="{D42A27DB-BD31-4B8C-83A1-F6EECF244321}">
                <p14:modId xmlns:p14="http://schemas.microsoft.com/office/powerpoint/2010/main" val="725738236"/>
              </p:ext>
            </p:extLst>
          </p:nvPr>
        </p:nvGraphicFramePr>
        <p:xfrm>
          <a:off x="494437" y="1324445"/>
          <a:ext cx="11007183" cy="4958789"/>
        </p:xfrm>
        <a:graphic>
          <a:graphicData uri="http://schemas.openxmlformats.org/drawingml/2006/table">
            <a:tbl>
              <a:tblPr>
                <a:noFill/>
              </a:tblPr>
              <a:tblGrid>
                <a:gridCol w="1677471">
                  <a:extLst>
                    <a:ext uri="{9D8B030D-6E8A-4147-A177-3AD203B41FA5}">
                      <a16:colId xmlns:a16="http://schemas.microsoft.com/office/drawing/2014/main" val="20000"/>
                    </a:ext>
                  </a:extLst>
                </a:gridCol>
                <a:gridCol w="4664856">
                  <a:extLst>
                    <a:ext uri="{9D8B030D-6E8A-4147-A177-3AD203B41FA5}">
                      <a16:colId xmlns:a16="http://schemas.microsoft.com/office/drawing/2014/main" val="20001"/>
                    </a:ext>
                  </a:extLst>
                </a:gridCol>
                <a:gridCol w="4664856">
                  <a:extLst>
                    <a:ext uri="{9D8B030D-6E8A-4147-A177-3AD203B41FA5}">
                      <a16:colId xmlns:a16="http://schemas.microsoft.com/office/drawing/2014/main" val="1709250639"/>
                    </a:ext>
                  </a:extLst>
                </a:gridCol>
              </a:tblGrid>
              <a:tr h="702895">
                <a:tc>
                  <a:txBody>
                    <a:bodyPr/>
                    <a:lstStyle/>
                    <a:p>
                      <a:pPr marL="0" marR="0" lvl="0" indent="0" algn="ctr" rtl="0">
                        <a:lnSpc>
                          <a:spcPct val="100000"/>
                        </a:lnSpc>
                        <a:spcBef>
                          <a:spcPts val="0"/>
                        </a:spcBef>
                        <a:spcAft>
                          <a:spcPts val="0"/>
                        </a:spcAft>
                        <a:buClr>
                          <a:srgbClr val="000000"/>
                        </a:buClr>
                        <a:buSzPts val="2100"/>
                        <a:buFont typeface="Arial"/>
                        <a:buNone/>
                      </a:pPr>
                      <a:r>
                        <a:rPr lang="en-US" sz="1800" b="1" u="none" strike="noStrike" cap="none" noProof="0">
                          <a:latin typeface="+mj-lt"/>
                        </a:rPr>
                        <a:t>Gebied</a:t>
                      </a:r>
                      <a:endParaRPr lang="en-US" sz="1800" b="1" u="none" strike="noStrike" cap="none" noProof="0" dirty="0">
                        <a:latin typeface="+mj-lt"/>
                      </a:endParaRPr>
                    </a:p>
                  </a:txBody>
                  <a:tcPr marL="91425" marR="91425" marT="91425" marB="91425">
                    <a:solidFill>
                      <a:srgbClr val="C9DAF8"/>
                    </a:solidFill>
                  </a:tcPr>
                </a:tc>
                <a:tc>
                  <a:txBody>
                    <a:bodyPr/>
                    <a:lstStyle/>
                    <a:p>
                      <a:pPr marL="0" marR="0" lvl="0" indent="0" algn="ctr" rtl="0">
                        <a:lnSpc>
                          <a:spcPct val="100000"/>
                        </a:lnSpc>
                        <a:spcBef>
                          <a:spcPts val="0"/>
                        </a:spcBef>
                        <a:spcAft>
                          <a:spcPts val="0"/>
                        </a:spcAft>
                        <a:buClr>
                          <a:srgbClr val="000000"/>
                        </a:buClr>
                        <a:buSzPts val="2100"/>
                        <a:buFont typeface="Arial"/>
                        <a:buNone/>
                      </a:pPr>
                      <a:r>
                        <a:rPr lang="en-US" sz="1800" b="1" u="none" strike="noStrike" cap="none" noProof="0">
                          <a:latin typeface="+mj-lt"/>
                        </a:rPr>
                        <a:t>Interne barrières</a:t>
                      </a:r>
                      <a:endParaRPr lang="en-US" sz="1800" b="1" u="none" strike="noStrike" cap="none" noProof="0" dirty="0">
                        <a:latin typeface="+mj-lt"/>
                      </a:endParaRPr>
                    </a:p>
                  </a:txBody>
                  <a:tcPr marL="91425" marR="91425" marT="91425" marB="91425">
                    <a:solidFill>
                      <a:srgbClr val="C9DAF8"/>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Pts val="2100"/>
                        <a:buFont typeface="Arial"/>
                        <a:buNone/>
                        <a:tabLst/>
                        <a:defRPr/>
                      </a:pPr>
                      <a:r>
                        <a:rPr lang="en-US" sz="1800" b="1" u="none" strike="noStrike" kern="1200" cap="none" noProof="0">
                          <a:solidFill>
                            <a:schemeClr val="tx1"/>
                          </a:solidFill>
                          <a:latin typeface="+mj-lt"/>
                          <a:ea typeface="+mn-ea"/>
                          <a:cs typeface="+mn-cs"/>
                        </a:rPr>
                        <a:t>Voordelen van collectieve energieprojecten</a:t>
                      </a:r>
                      <a:endParaRPr lang="en-US" sz="1800" b="1" u="none" strike="noStrike" cap="none" noProof="0" dirty="0">
                        <a:latin typeface="+mj-lt"/>
                      </a:endParaRPr>
                    </a:p>
                  </a:txBody>
                  <a:tcPr marL="91425" marR="91425" marT="91425" marB="91425">
                    <a:solidFill>
                      <a:srgbClr val="C9DAF8"/>
                    </a:solidFill>
                  </a:tcPr>
                </a:tc>
                <a:extLst>
                  <a:ext uri="{0D108BD9-81ED-4DB2-BD59-A6C34878D82A}">
                    <a16:rowId xmlns:a16="http://schemas.microsoft.com/office/drawing/2014/main" val="10000"/>
                  </a:ext>
                </a:extLst>
              </a:tr>
              <a:tr h="790761">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noProof="0">
                          <a:latin typeface="+mj-lt"/>
                          <a:ea typeface="Century Gothic"/>
                          <a:cs typeface="Century Gothic"/>
                          <a:sym typeface="Century Gothic"/>
                        </a:rPr>
                        <a:t>Economisch</a:t>
                      </a:r>
                    </a:p>
                  </a:txBody>
                  <a:tcPr marL="91425" marR="91425" marT="91425" marB="91425" anchor="ctr"/>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kern="1200" cap="none" noProof="0">
                          <a:solidFill>
                            <a:schemeClr val="tx1"/>
                          </a:solidFill>
                          <a:latin typeface="+mn-lt"/>
                          <a:ea typeface="Century Gothic"/>
                          <a:cs typeface="Century Gothic"/>
                          <a:sym typeface="Century Gothic"/>
                        </a:rPr>
                        <a:t>Weinig kapitaal beschikbaar</a:t>
                      </a:r>
                    </a:p>
                    <a:p>
                      <a:pPr marL="0" marR="0" lvl="0" indent="0" algn="l" rtl="0">
                        <a:lnSpc>
                          <a:spcPct val="100000"/>
                        </a:lnSpc>
                        <a:spcBef>
                          <a:spcPts val="0"/>
                        </a:spcBef>
                        <a:spcAft>
                          <a:spcPts val="0"/>
                        </a:spcAft>
                        <a:buClr>
                          <a:srgbClr val="000000"/>
                        </a:buClr>
                        <a:buSzPts val="1400"/>
                        <a:buFont typeface="Arial"/>
                        <a:buNone/>
                      </a:pPr>
                      <a:r>
                        <a:rPr lang="en-US" sz="1400" u="none" strike="noStrike" kern="1200" cap="none" noProof="0">
                          <a:solidFill>
                            <a:schemeClr val="tx1"/>
                          </a:solidFill>
                          <a:latin typeface="+mn-lt"/>
                          <a:ea typeface="Century Gothic"/>
                          <a:cs typeface="Century Gothic"/>
                          <a:sym typeface="Century Gothic"/>
                        </a:rPr>
                        <a:t>Verborgen kosten</a:t>
                      </a:r>
                    </a:p>
                    <a:p>
                      <a:pPr marL="0" marR="0" lvl="0" indent="0" algn="l" rtl="0">
                        <a:lnSpc>
                          <a:spcPct val="100000"/>
                        </a:lnSpc>
                        <a:spcBef>
                          <a:spcPts val="0"/>
                        </a:spcBef>
                        <a:spcAft>
                          <a:spcPts val="0"/>
                        </a:spcAft>
                        <a:buClr>
                          <a:srgbClr val="000000"/>
                        </a:buClr>
                        <a:buSzPts val="1400"/>
                        <a:buFont typeface="Arial"/>
                        <a:buNone/>
                      </a:pPr>
                      <a:r>
                        <a:rPr lang="en-US" sz="1400" u="none" strike="noStrike" kern="1200" cap="none" noProof="0">
                          <a:solidFill>
                            <a:schemeClr val="tx1"/>
                          </a:solidFill>
                          <a:latin typeface="+mn-lt"/>
                          <a:ea typeface="Century Gothic"/>
                          <a:cs typeface="Century Gothic"/>
                          <a:sym typeface="Century Gothic"/>
                        </a:rPr>
                        <a:t>Interventiegerelateerd risico</a:t>
                      </a:r>
                      <a:endParaRPr lang="en-US" sz="1400" u="none" strike="noStrike" kern="1200" cap="none" noProof="0" dirty="0">
                        <a:solidFill>
                          <a:schemeClr val="tx1"/>
                        </a:solidFill>
                        <a:latin typeface="+mn-lt"/>
                        <a:ea typeface="Century Gothic"/>
                        <a:cs typeface="Century Gothic"/>
                        <a:sym typeface="Century Gothic"/>
                      </a:endParaRPr>
                    </a:p>
                  </a:txBody>
                  <a:tcPr marL="91425" marR="91425" marT="91425" marB="91425"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en-US" sz="1400" b="0" u="none" strike="noStrike" cap="none" noProof="0" dirty="0"/>
                        <a:t>(</a:t>
                      </a:r>
                      <a:r>
                        <a:rPr lang="en-US" sz="1400" b="0" u="none" strike="noStrike" cap="none" noProof="0" dirty="0" err="1"/>
                        <a:t>Proces</a:t>
                      </a:r>
                      <a:r>
                        <a:rPr lang="en-US" sz="1400" b="0" u="none" strike="noStrike" cap="none" noProof="0" dirty="0"/>
                        <a:t>) </a:t>
                      </a:r>
                      <a:r>
                        <a:rPr lang="en-US" sz="1400" b="0" u="none" strike="noStrike" cap="none" noProof="0" dirty="0" err="1"/>
                        <a:t>kosten</a:t>
                      </a:r>
                      <a:r>
                        <a:rPr lang="en-US" sz="1400" b="0" u="none" strike="noStrike" cap="none" noProof="0" dirty="0"/>
                        <a:t> </a:t>
                      </a:r>
                      <a:r>
                        <a:rPr lang="en-US" sz="1400" b="0" u="none" strike="noStrike" cap="none" noProof="0" dirty="0" err="1"/>
                        <a:t>kunnen</a:t>
                      </a:r>
                      <a:r>
                        <a:rPr lang="en-US" sz="1400" b="0" u="none" strike="noStrike" cap="none" noProof="0" dirty="0"/>
                        <a:t> </a:t>
                      </a:r>
                      <a:r>
                        <a:rPr lang="en-US" sz="1400" b="0" u="none" strike="noStrike" cap="none" noProof="0" dirty="0" err="1"/>
                        <a:t>worden</a:t>
                      </a:r>
                      <a:r>
                        <a:rPr lang="en-US" sz="1400" b="0" u="none" strike="noStrike" cap="none" noProof="0" dirty="0"/>
                        <a:t> </a:t>
                      </a:r>
                      <a:r>
                        <a:rPr lang="en-US" sz="1400" b="0" u="none" strike="noStrike" cap="none" noProof="0" dirty="0" err="1"/>
                        <a:t>gedeeld</a:t>
                      </a:r>
                      <a:endParaRPr lang="en-US" sz="1400" b="0" noProof="0" dirty="0"/>
                    </a:p>
                    <a:p>
                      <a:pPr marL="0" marR="0" lvl="0" indent="0" algn="l" rtl="0">
                        <a:lnSpc>
                          <a:spcPct val="100000"/>
                        </a:lnSpc>
                        <a:spcBef>
                          <a:spcPts val="0"/>
                        </a:spcBef>
                        <a:spcAft>
                          <a:spcPts val="0"/>
                        </a:spcAft>
                        <a:buClr>
                          <a:srgbClr val="000000"/>
                        </a:buClr>
                        <a:buSzPts val="1400"/>
                        <a:buFont typeface="Arial" panose="020B0604020202020204" pitchFamily="34" charset="0"/>
                        <a:buNone/>
                      </a:pPr>
                      <a:r>
                        <a:rPr lang="en-US" sz="1400" b="0" u="none" strike="noStrike" cap="none" noProof="0" dirty="0">
                          <a:solidFill>
                            <a:schemeClr val="dk1"/>
                          </a:solidFill>
                        </a:rPr>
                        <a:t>Meer </a:t>
                      </a:r>
                      <a:r>
                        <a:rPr lang="en-US" sz="1400" b="0" u="none" strike="noStrike" cap="none" noProof="0" dirty="0" err="1">
                          <a:solidFill>
                            <a:schemeClr val="dk1"/>
                          </a:solidFill>
                        </a:rPr>
                        <a:t>onderhandelingskracht</a:t>
                      </a:r>
                      <a:endParaRPr lang="en-US" sz="1400" b="0" u="none" strike="noStrike" cap="none" noProof="0" dirty="0">
                        <a:solidFill>
                          <a:schemeClr val="dk1"/>
                        </a:solidFill>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en-US" sz="1400" b="0" u="none" strike="noStrike" cap="none" noProof="0" dirty="0" err="1">
                          <a:solidFill>
                            <a:schemeClr val="dk1"/>
                          </a:solidFill>
                        </a:rPr>
                        <a:t>Risicospreiding</a:t>
                      </a:r>
                      <a:endParaRPr lang="en-US" sz="1400" u="none" strike="noStrike" cap="none" noProof="0" dirty="0">
                        <a:latin typeface="+mj-lt"/>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1"/>
                  </a:ext>
                </a:extLst>
              </a:tr>
              <a:tr h="722219">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noProof="0">
                          <a:latin typeface="+mj-lt"/>
                          <a:ea typeface="Century Gothic"/>
                          <a:cs typeface="Century Gothic"/>
                          <a:sym typeface="Century Gothic"/>
                        </a:rPr>
                        <a:t>Gedragsmatig</a:t>
                      </a:r>
                    </a:p>
                  </a:txBody>
                  <a:tcPr marL="91425" marR="91425" marT="91425" marB="91425" anchor="ctr"/>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kern="1200" cap="none" noProof="0">
                          <a:solidFill>
                            <a:schemeClr val="tx1"/>
                          </a:solidFill>
                          <a:latin typeface="+mn-lt"/>
                          <a:ea typeface="Century Gothic"/>
                          <a:cs typeface="Century Gothic"/>
                          <a:sym typeface="Century Gothic"/>
                        </a:rPr>
                        <a:t>Gebrek aan belangstelling voor energiebesparing</a:t>
                      </a:r>
                      <a:endParaRPr lang="en-US" sz="1400" u="none" strike="noStrike" kern="1200" cap="none" noProof="0" dirty="0">
                        <a:solidFill>
                          <a:schemeClr val="tx1"/>
                        </a:solidFill>
                        <a:latin typeface="+mn-lt"/>
                        <a:ea typeface="Century Gothic"/>
                        <a:cs typeface="Century Gothic"/>
                        <a:sym typeface="Century Gothic"/>
                      </a:endParaRPr>
                    </a:p>
                  </a:txBody>
                  <a:tcPr marL="91425" marR="91425" marT="91425" marB="91425"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nl-NL" sz="1400" b="0" u="none" strike="noStrike" cap="none" noProof="0"/>
                        <a:t>Inspiratie en begrip van peers, het delen van ervaringen en geleerde lessen.</a:t>
                      </a:r>
                      <a:endParaRPr lang="en-US" sz="1400" u="none" strike="noStrike" cap="none" noProof="0" dirty="0">
                        <a:latin typeface="+mj-lt"/>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2"/>
                  </a:ext>
                </a:extLst>
              </a:tr>
              <a:tr h="995780">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noProof="0">
                          <a:latin typeface="+mj-lt"/>
                          <a:ea typeface="Century Gothic"/>
                          <a:cs typeface="Century Gothic"/>
                          <a:sym typeface="Century Gothic"/>
                        </a:rPr>
                        <a:t>Organisatorisch</a:t>
                      </a:r>
                    </a:p>
                  </a:txBody>
                  <a:tcPr marL="91425" marR="91425" marT="91425" marB="91425" anchor="ctr"/>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noProof="0">
                          <a:latin typeface="+mj-lt"/>
                          <a:ea typeface="Century Gothic"/>
                          <a:cs typeface="Century Gothic"/>
                          <a:sym typeface="Century Gothic"/>
                        </a:rPr>
                        <a:t>Gebrek aan tijd</a:t>
                      </a:r>
                      <a:endParaRPr lang="en-US" sz="1400" u="none" strike="noStrike" cap="none" noProof="0" dirty="0">
                        <a:latin typeface="+mj-lt"/>
                        <a:ea typeface="Century Gothic"/>
                        <a:cs typeface="Century Gothic"/>
                        <a:sym typeface="Century Gothic"/>
                      </a:endParaRPr>
                    </a:p>
                  </a:txBody>
                  <a:tcPr marL="91425" marR="91425" marT="91425" marB="91425"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nl-NL" sz="1400" u="none" strike="noStrike" kern="1200" cap="none" noProof="0">
                          <a:solidFill>
                            <a:schemeClr val="tx1"/>
                          </a:solidFill>
                          <a:latin typeface="+mn-lt"/>
                          <a:ea typeface="Century Gothic"/>
                          <a:cs typeface="Century Gothic"/>
                          <a:sym typeface="Century Gothic"/>
                        </a:rPr>
                        <a:t>In een collectief energieproject wordt relevante kennis verzameld en gedeeld via een Energieteam. De tijd die elke KMO individueel aan het project moet besteden wordt zo beperkt.</a:t>
                      </a:r>
                      <a:endParaRPr lang="en-US" sz="1400" u="none" strike="noStrike" cap="none" noProof="0" dirty="0">
                        <a:latin typeface="+mj-lt"/>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3"/>
                  </a:ext>
                </a:extLst>
              </a:tr>
              <a:tr h="995780">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noProof="0">
                          <a:latin typeface="+mj-lt"/>
                          <a:ea typeface="Century Gothic"/>
                          <a:cs typeface="Century Gothic"/>
                          <a:sym typeface="Century Gothic"/>
                        </a:rPr>
                        <a:t>Competentie</a:t>
                      </a:r>
                      <a:br>
                        <a:rPr lang="en-US" sz="1400" b="1" u="none" strike="noStrike" cap="none" noProof="0">
                          <a:latin typeface="+mj-lt"/>
                          <a:ea typeface="Century Gothic"/>
                          <a:cs typeface="Century Gothic"/>
                          <a:sym typeface="Century Gothic"/>
                        </a:rPr>
                      </a:br>
                      <a:r>
                        <a:rPr lang="en-US" sz="1400" b="1" u="none" strike="noStrike" cap="none" noProof="0">
                          <a:latin typeface="+mj-lt"/>
                          <a:ea typeface="Century Gothic"/>
                          <a:cs typeface="Century Gothic"/>
                          <a:sym typeface="Century Gothic"/>
                        </a:rPr>
                        <a:t>gerelateerd</a:t>
                      </a:r>
                    </a:p>
                  </a:txBody>
                  <a:tcPr marL="91425" marR="91425" marT="91425" marB="91425" anchor="ctr"/>
                </a:tc>
                <a:tc>
                  <a:txBody>
                    <a:bodyPr/>
                    <a:lstStyle/>
                    <a:p>
                      <a:pPr marL="0" marR="0" lvl="0" indent="0" algn="l" rtl="0">
                        <a:lnSpc>
                          <a:spcPct val="100000"/>
                        </a:lnSpc>
                        <a:spcBef>
                          <a:spcPts val="0"/>
                        </a:spcBef>
                        <a:spcAft>
                          <a:spcPts val="0"/>
                        </a:spcAft>
                        <a:buClr>
                          <a:srgbClr val="000000"/>
                        </a:buClr>
                        <a:buSzPts val="1400"/>
                        <a:buFont typeface="Arial"/>
                        <a:buNone/>
                      </a:pPr>
                      <a:r>
                        <a:rPr lang="nl-NL" sz="1400" u="none" strike="noStrike" kern="1200" cap="none" noProof="0">
                          <a:solidFill>
                            <a:schemeClr val="tx1"/>
                          </a:solidFill>
                          <a:latin typeface="+mn-lt"/>
                          <a:ea typeface="Century Gothic"/>
                          <a:cs typeface="Century Gothic"/>
                          <a:sym typeface="Century Gothic"/>
                        </a:rPr>
                        <a:t>Het identificeren van inefficiënties</a:t>
                      </a:r>
                    </a:p>
                    <a:p>
                      <a:pPr marL="0" marR="0" lvl="0" indent="0" algn="l" rtl="0">
                        <a:lnSpc>
                          <a:spcPct val="100000"/>
                        </a:lnSpc>
                        <a:spcBef>
                          <a:spcPts val="0"/>
                        </a:spcBef>
                        <a:spcAft>
                          <a:spcPts val="0"/>
                        </a:spcAft>
                        <a:buClr>
                          <a:srgbClr val="000000"/>
                        </a:buClr>
                        <a:buSzPts val="1400"/>
                        <a:buFont typeface="Arial"/>
                        <a:buNone/>
                      </a:pPr>
                      <a:r>
                        <a:rPr lang="nl-NL" sz="1400" u="none" strike="noStrike" kern="1200" cap="none" noProof="0">
                          <a:solidFill>
                            <a:schemeClr val="tx1"/>
                          </a:solidFill>
                          <a:latin typeface="+mn-lt"/>
                          <a:ea typeface="Century Gothic"/>
                          <a:cs typeface="Century Gothic"/>
                          <a:sym typeface="Century Gothic"/>
                        </a:rPr>
                        <a:t>Uitvoeren van de interventies</a:t>
                      </a:r>
                      <a:endParaRPr lang="en-US" sz="1400" u="none" strike="noStrike" kern="1200" cap="none" noProof="0" dirty="0">
                        <a:solidFill>
                          <a:schemeClr val="tx1"/>
                        </a:solidFill>
                        <a:latin typeface="+mn-lt"/>
                        <a:ea typeface="Century Gothic"/>
                        <a:cs typeface="Century Gothic"/>
                        <a:sym typeface="Century Gothic"/>
                      </a:endParaRPr>
                    </a:p>
                  </a:txBody>
                  <a:tcPr marL="91425" marR="91425" marT="91425" marB="91425"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nl-NL" sz="1400" u="none" strike="noStrike" kern="1200" cap="none" noProof="0">
                          <a:solidFill>
                            <a:schemeClr val="tx1"/>
                          </a:solidFill>
                          <a:latin typeface="+mn-lt"/>
                          <a:ea typeface="Century Gothic"/>
                          <a:cs typeface="Century Gothic"/>
                          <a:sym typeface="Century Gothic"/>
                        </a:rPr>
                        <a:t>Indien meer dan één onderneming geïnteresseerd is in het onderzoeken van inefficiënties, is het gemakkelijker om een betrouwbare professional te vinden die kan doorzetten en synergieën tussen de ondernemingen kan vinden.</a:t>
                      </a:r>
                      <a:endParaRPr lang="en-US" sz="1400" u="none" strike="noStrike" cap="none" noProof="0" dirty="0">
                        <a:latin typeface="+mj-lt"/>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4"/>
                  </a:ext>
                </a:extLst>
              </a:tr>
              <a:tr h="361376">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noProof="0">
                          <a:latin typeface="+mj-lt"/>
                          <a:ea typeface="Century Gothic"/>
                          <a:cs typeface="Century Gothic"/>
                          <a:sym typeface="Century Gothic"/>
                        </a:rPr>
                        <a:t>Bewustzijn</a:t>
                      </a:r>
                    </a:p>
                  </a:txBody>
                  <a:tcPr marL="91425" marR="91425" marT="91425" marB="91425" anchor="ctr"/>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noProof="0">
                          <a:latin typeface="+mj-lt"/>
                          <a:ea typeface="Century Gothic"/>
                          <a:cs typeface="Century Gothic"/>
                          <a:sym typeface="Century Gothic"/>
                        </a:rPr>
                        <a:t>Gebrek aan bewustzijn of onwetendheid</a:t>
                      </a:r>
                      <a:endParaRPr lang="en-US" sz="1400" u="none" strike="noStrike" cap="none" noProof="0" dirty="0">
                        <a:latin typeface="+mj-lt"/>
                        <a:ea typeface="Century Gothic"/>
                        <a:cs typeface="Century Gothic"/>
                        <a:sym typeface="Century Gothic"/>
                      </a:endParaRPr>
                    </a:p>
                  </a:txBody>
                  <a:tcPr marL="91425" marR="91425" marT="91425" marB="91425"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nl-NL" sz="1400" u="none" strike="noStrike" kern="1200" cap="none" noProof="0" dirty="0">
                          <a:solidFill>
                            <a:schemeClr val="tx1"/>
                          </a:solidFill>
                          <a:latin typeface="+mn-lt"/>
                          <a:ea typeface="Century Gothic"/>
                          <a:cs typeface="Century Gothic"/>
                          <a:sym typeface="Century Gothic"/>
                        </a:rPr>
                        <a:t>Motivatie en uitwisseling van ideeën.</a:t>
                      </a:r>
                      <a:endParaRPr lang="en-US" sz="1400" u="none" strike="noStrike" cap="none" noProof="0" dirty="0">
                        <a:latin typeface="+mj-lt"/>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1601778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061DBB6-E931-468D-915C-719ABA002E2F}"/>
              </a:ext>
            </a:extLst>
          </p:cNvPr>
          <p:cNvSpPr>
            <a:spLocks noGrp="1"/>
          </p:cNvSpPr>
          <p:nvPr>
            <p:ph type="title"/>
          </p:nvPr>
        </p:nvSpPr>
        <p:spPr>
          <a:xfrm>
            <a:off x="839787" y="457200"/>
            <a:ext cx="9052357" cy="1600200"/>
          </a:xfrm>
        </p:spPr>
        <p:txBody>
          <a:bodyPr/>
          <a:lstStyle/>
          <a:p>
            <a:r>
              <a:rPr lang="en-US" noProof="0" dirty="0" err="1"/>
              <a:t>Voorbeelden</a:t>
            </a:r>
            <a:r>
              <a:rPr lang="en-US" noProof="0" dirty="0"/>
              <a:t> van </a:t>
            </a:r>
            <a:r>
              <a:rPr lang="en-US" noProof="0" dirty="0" err="1"/>
              <a:t>collectieve</a:t>
            </a:r>
            <a:r>
              <a:rPr lang="en-US" noProof="0" dirty="0"/>
              <a:t> </a:t>
            </a:r>
            <a:r>
              <a:rPr lang="en-US" noProof="0" dirty="0" err="1"/>
              <a:t>energieprojecten</a:t>
            </a:r>
            <a:endParaRPr lang="en-US" noProof="0" dirty="0"/>
          </a:p>
        </p:txBody>
      </p:sp>
      <p:sp>
        <p:nvSpPr>
          <p:cNvPr id="5" name="Platshållare för datum 4">
            <a:extLst>
              <a:ext uri="{FF2B5EF4-FFF2-40B4-BE49-F238E27FC236}">
                <a16:creationId xmlns:a16="http://schemas.microsoft.com/office/drawing/2014/main" id="{6322C04F-4354-499C-BA61-D4E26ADE4955}"/>
              </a:ext>
            </a:extLst>
          </p:cNvPr>
          <p:cNvSpPr>
            <a:spLocks noGrp="1"/>
          </p:cNvSpPr>
          <p:nvPr>
            <p:ph type="dt" sz="half" idx="10"/>
          </p:nvPr>
        </p:nvSpPr>
        <p:spPr/>
        <p:txBody>
          <a:bodyPr/>
          <a:lstStyle/>
          <a:p>
            <a:fld id="{1CA85B2E-F891-430B-902A-CC8544BB3BC8}" type="datetime4">
              <a:rPr lang="nl-NL" smtClean="0"/>
              <a:t>13 februari 2023</a:t>
            </a:fld>
            <a:endParaRPr lang="de-DE"/>
          </a:p>
        </p:txBody>
      </p:sp>
      <p:sp>
        <p:nvSpPr>
          <p:cNvPr id="6" name="Platshållare för bildnummer 5">
            <a:extLst>
              <a:ext uri="{FF2B5EF4-FFF2-40B4-BE49-F238E27FC236}">
                <a16:creationId xmlns:a16="http://schemas.microsoft.com/office/drawing/2014/main" id="{C4CE2E51-35C6-4DE3-B605-98E88A5A26DE}"/>
              </a:ext>
            </a:extLst>
          </p:cNvPr>
          <p:cNvSpPr>
            <a:spLocks noGrp="1"/>
          </p:cNvSpPr>
          <p:nvPr>
            <p:ph type="sldNum" sz="quarter" idx="11"/>
          </p:nvPr>
        </p:nvSpPr>
        <p:spPr/>
        <p:txBody>
          <a:bodyPr/>
          <a:lstStyle/>
          <a:p>
            <a:fld id="{CD13C9F6-DA1F-4969-8B21-2E803A8A69C8}" type="slidenum">
              <a:rPr lang="de-DE" smtClean="0"/>
              <a:t>19</a:t>
            </a:fld>
            <a:endParaRPr lang="de-DE"/>
          </a:p>
        </p:txBody>
      </p:sp>
      <p:sp>
        <p:nvSpPr>
          <p:cNvPr id="12" name="Rectangle 3">
            <a:extLst>
              <a:ext uri="{FF2B5EF4-FFF2-40B4-BE49-F238E27FC236}">
                <a16:creationId xmlns:a16="http://schemas.microsoft.com/office/drawing/2014/main" id="{B62125A3-C01A-40F6-AABA-7BF7BF66C9DC}"/>
              </a:ext>
            </a:extLst>
          </p:cNvPr>
          <p:cNvSpPr>
            <a:spLocks noChangeArrowheads="1"/>
          </p:cNvSpPr>
          <p:nvPr/>
        </p:nvSpPr>
        <p:spPr bwMode="auto">
          <a:xfrm>
            <a:off x="6310814" y="5521005"/>
            <a:ext cx="113845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chemeClr val="accent4">
                    <a:lumMod val="50000"/>
                  </a:schemeClr>
                </a:solidFill>
                <a:effectLst/>
                <a:latin typeface="Noto Sans" panose="020B0502040504020204" pitchFamily="34" charset="0"/>
                <a:ea typeface="Noto Sans" panose="020B0502040504020204" pitchFamily="34" charset="0"/>
                <a:cs typeface="Noto Sans" panose="020B0502040504020204" pitchFamily="34" charset="0"/>
              </a:rPr>
              <a:t>Voorbeeld 2</a:t>
            </a:r>
            <a:endParaRPr kumimoji="0" lang="en-US" altLang="en-US" sz="3200" b="0" i="0" u="none" strike="noStrike" cap="none" normalizeH="0" baseline="0">
              <a:ln>
                <a:noFill/>
              </a:ln>
              <a:solidFill>
                <a:schemeClr val="accent4">
                  <a:lumMod val="50000"/>
                </a:schemeClr>
              </a:solidFill>
              <a:effectLst/>
              <a:latin typeface="Noto Sans" panose="020B0502040504020204" pitchFamily="34" charset="0"/>
              <a:ea typeface="Noto Sans" panose="020B0502040504020204" pitchFamily="34" charset="0"/>
              <a:cs typeface="Noto Sans" panose="020B0502040504020204" pitchFamily="34" charset="0"/>
            </a:endParaRPr>
          </a:p>
        </p:txBody>
      </p:sp>
      <p:sp>
        <p:nvSpPr>
          <p:cNvPr id="14" name="Rectangle 3">
            <a:extLst>
              <a:ext uri="{FF2B5EF4-FFF2-40B4-BE49-F238E27FC236}">
                <a16:creationId xmlns:a16="http://schemas.microsoft.com/office/drawing/2014/main" id="{840DA14B-C2EC-468A-9187-22E9CB106F3F}"/>
              </a:ext>
            </a:extLst>
          </p:cNvPr>
          <p:cNvSpPr>
            <a:spLocks noChangeArrowheads="1"/>
          </p:cNvSpPr>
          <p:nvPr/>
        </p:nvSpPr>
        <p:spPr bwMode="auto">
          <a:xfrm>
            <a:off x="887025" y="5548647"/>
            <a:ext cx="113845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400" i="1">
                <a:solidFill>
                  <a:schemeClr val="accent4">
                    <a:lumMod val="50000"/>
                  </a:schemeClr>
                </a:solidFill>
                <a:latin typeface="Noto Sans" panose="020B0502040504020204" pitchFamily="34" charset="0"/>
                <a:ea typeface="Noto Sans" panose="020B0502040504020204" pitchFamily="34" charset="0"/>
                <a:cs typeface="Noto Sans" panose="020B0502040504020204" pitchFamily="34" charset="0"/>
              </a:rPr>
              <a:t>Voorbeeld 1</a:t>
            </a:r>
            <a:endParaRPr kumimoji="0" lang="en-US" altLang="en-US" sz="3200" b="0" i="0" u="none" strike="noStrike" cap="none" normalizeH="0" baseline="0">
              <a:ln>
                <a:noFill/>
              </a:ln>
              <a:solidFill>
                <a:schemeClr val="accent4">
                  <a:lumMod val="50000"/>
                </a:schemeClr>
              </a:solidFill>
              <a:effectLst/>
              <a:latin typeface="Noto Sans" panose="020B0502040504020204" pitchFamily="34" charset="0"/>
              <a:ea typeface="Noto Sans" panose="020B0502040504020204" pitchFamily="34" charset="0"/>
              <a:cs typeface="Noto Sans" panose="020B0502040504020204" pitchFamily="34" charset="0"/>
            </a:endParaRPr>
          </a:p>
        </p:txBody>
      </p:sp>
      <p:sp>
        <p:nvSpPr>
          <p:cNvPr id="3" name="Rektangel 2">
            <a:extLst>
              <a:ext uri="{FF2B5EF4-FFF2-40B4-BE49-F238E27FC236}">
                <a16:creationId xmlns:a16="http://schemas.microsoft.com/office/drawing/2014/main" id="{359C9BBC-AD57-422A-8457-BDA9A15E3B08}"/>
              </a:ext>
            </a:extLst>
          </p:cNvPr>
          <p:cNvSpPr/>
          <p:nvPr/>
        </p:nvSpPr>
        <p:spPr>
          <a:xfrm>
            <a:off x="951144" y="2486526"/>
            <a:ext cx="4824013" cy="275924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sv-SE"/>
              <a:t>Foto toevoegen</a:t>
            </a:r>
            <a:endParaRPr lang="en-GB"/>
          </a:p>
        </p:txBody>
      </p:sp>
      <p:sp>
        <p:nvSpPr>
          <p:cNvPr id="13" name="Rektangel 12">
            <a:extLst>
              <a:ext uri="{FF2B5EF4-FFF2-40B4-BE49-F238E27FC236}">
                <a16:creationId xmlns:a16="http://schemas.microsoft.com/office/drawing/2014/main" id="{2828BD6A-537C-4F02-87E5-AD55C8702B60}"/>
              </a:ext>
            </a:extLst>
          </p:cNvPr>
          <p:cNvSpPr/>
          <p:nvPr/>
        </p:nvSpPr>
        <p:spPr>
          <a:xfrm>
            <a:off x="6374933" y="2486526"/>
            <a:ext cx="4824013" cy="275924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sv-SE"/>
              <a:t>Foto toevoegen</a:t>
            </a:r>
            <a:endParaRPr lang="en-GB"/>
          </a:p>
        </p:txBody>
      </p:sp>
    </p:spTree>
    <p:extLst>
      <p:ext uri="{BB962C8B-B14F-4D97-AF65-F5344CB8AC3E}">
        <p14:creationId xmlns:p14="http://schemas.microsoft.com/office/powerpoint/2010/main" val="312296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51E244-5E3F-43C9-98F2-B7980C68D53F}"/>
              </a:ext>
            </a:extLst>
          </p:cNvPr>
          <p:cNvSpPr>
            <a:spLocks noGrp="1"/>
          </p:cNvSpPr>
          <p:nvPr>
            <p:ph type="title"/>
          </p:nvPr>
        </p:nvSpPr>
        <p:spPr/>
        <p:txBody>
          <a:bodyPr/>
          <a:lstStyle/>
          <a:p>
            <a:r>
              <a:rPr lang="de-DE" dirty="0" err="1"/>
              <a:t>Instructie</a:t>
            </a:r>
            <a:r>
              <a:rPr lang="de-DE" dirty="0"/>
              <a:t> voor de Trainer (2/2)</a:t>
            </a:r>
          </a:p>
        </p:txBody>
      </p:sp>
      <p:sp>
        <p:nvSpPr>
          <p:cNvPr id="3" name="Inhaltsplatzhalter 2">
            <a:extLst>
              <a:ext uri="{FF2B5EF4-FFF2-40B4-BE49-F238E27FC236}">
                <a16:creationId xmlns:a16="http://schemas.microsoft.com/office/drawing/2014/main" id="{8ED154D6-DB74-429A-A83B-596451ABF978}"/>
              </a:ext>
            </a:extLst>
          </p:cNvPr>
          <p:cNvSpPr>
            <a:spLocks noGrp="1"/>
          </p:cNvSpPr>
          <p:nvPr>
            <p:ph idx="1"/>
          </p:nvPr>
        </p:nvSpPr>
        <p:spPr>
          <a:xfrm>
            <a:off x="838200" y="1890443"/>
            <a:ext cx="9760527" cy="4286519"/>
          </a:xfrm>
        </p:spPr>
        <p:txBody>
          <a:bodyPr/>
          <a:lstStyle/>
          <a:p>
            <a:pPr marL="285750" indent="-285750">
              <a:lnSpc>
                <a:spcPct val="110000"/>
              </a:lnSpc>
              <a:buFont typeface="Arial" panose="020B0604020202020204" pitchFamily="34" charset="0"/>
              <a:buChar char="•"/>
            </a:pPr>
            <a:r>
              <a:rPr lang="sv-SE" sz="1700" dirty="0"/>
              <a:t>Vergeet niet de </a:t>
            </a:r>
            <a:r>
              <a:rPr lang="sv-SE" sz="1700" b="1" dirty="0"/>
              <a:t>Template Monitoring Training </a:t>
            </a:r>
            <a:r>
              <a:rPr lang="sv-SE" sz="1700" dirty="0"/>
              <a:t>in te vullen en de</a:t>
            </a:r>
            <a:r>
              <a:rPr lang="sv-SE" sz="1700" b="1" dirty="0"/>
              <a:t> deelnemers om feedback </a:t>
            </a:r>
            <a:r>
              <a:rPr lang="sv-SE" sz="1700" dirty="0"/>
              <a:t>te vragen via het formulier (opgenomen in het document ’Template Monitoring Training’).</a:t>
            </a:r>
          </a:p>
        </p:txBody>
      </p:sp>
      <p:sp>
        <p:nvSpPr>
          <p:cNvPr id="4" name="Datumsplatzhalter 3">
            <a:extLst>
              <a:ext uri="{FF2B5EF4-FFF2-40B4-BE49-F238E27FC236}">
                <a16:creationId xmlns:a16="http://schemas.microsoft.com/office/drawing/2014/main" id="{31FF2153-6BD5-4AA5-97C6-B3F1AC828EBF}"/>
              </a:ext>
            </a:extLst>
          </p:cNvPr>
          <p:cNvSpPr>
            <a:spLocks noGrp="1"/>
          </p:cNvSpPr>
          <p:nvPr>
            <p:ph type="dt" sz="half" idx="10"/>
          </p:nvPr>
        </p:nvSpPr>
        <p:spPr/>
        <p:txBody>
          <a:bodyPr/>
          <a:lstStyle/>
          <a:p>
            <a:fld id="{2ADFB3E5-BC41-496D-B6AF-E5F1DFE539F5}" type="datetime4">
              <a:rPr lang="nl-NL" smtClean="0"/>
              <a:t>13 februari 2023</a:t>
            </a:fld>
            <a:endParaRPr lang="de-DE"/>
          </a:p>
        </p:txBody>
      </p:sp>
      <p:sp>
        <p:nvSpPr>
          <p:cNvPr id="5" name="Foliennummernplatzhalter 4">
            <a:extLst>
              <a:ext uri="{FF2B5EF4-FFF2-40B4-BE49-F238E27FC236}">
                <a16:creationId xmlns:a16="http://schemas.microsoft.com/office/drawing/2014/main" id="{892117C3-BCF3-44C0-90A2-8D6BD4A17B24}"/>
              </a:ext>
            </a:extLst>
          </p:cNvPr>
          <p:cNvSpPr>
            <a:spLocks noGrp="1"/>
          </p:cNvSpPr>
          <p:nvPr>
            <p:ph type="sldNum" sz="quarter" idx="11"/>
          </p:nvPr>
        </p:nvSpPr>
        <p:spPr/>
        <p:txBody>
          <a:bodyPr/>
          <a:lstStyle/>
          <a:p>
            <a:fld id="{CD13C9F6-DA1F-4969-8B21-2E803A8A69C8}" type="slidenum">
              <a:rPr lang="de-DE" smtClean="0"/>
              <a:t>2</a:t>
            </a:fld>
            <a:endParaRPr lang="de-DE" dirty="0"/>
          </a:p>
        </p:txBody>
      </p:sp>
    </p:spTree>
    <p:extLst>
      <p:ext uri="{BB962C8B-B14F-4D97-AF65-F5344CB8AC3E}">
        <p14:creationId xmlns:p14="http://schemas.microsoft.com/office/powerpoint/2010/main" val="18495348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061DBB6-E931-468D-915C-719ABA002E2F}"/>
              </a:ext>
            </a:extLst>
          </p:cNvPr>
          <p:cNvSpPr>
            <a:spLocks noGrp="1"/>
          </p:cNvSpPr>
          <p:nvPr>
            <p:ph type="title"/>
          </p:nvPr>
        </p:nvSpPr>
        <p:spPr>
          <a:xfrm>
            <a:off x="838200" y="1253017"/>
            <a:ext cx="10515600" cy="572608"/>
          </a:xfrm>
        </p:spPr>
        <p:txBody>
          <a:bodyPr vert="horz" lIns="91440" tIns="45720" rIns="91440" bIns="45720" rtlCol="0" anchor="ctr">
            <a:normAutofit/>
          </a:bodyPr>
          <a:lstStyle/>
          <a:p>
            <a:r>
              <a:rPr lang="en-US" noProof="0"/>
              <a:t>Platform </a:t>
            </a:r>
            <a:r>
              <a:rPr lang="en-US" noProof="0" err="1"/>
              <a:t>Ondernemend</a:t>
            </a:r>
            <a:r>
              <a:rPr lang="en-US" noProof="0"/>
              <a:t> </a:t>
            </a:r>
            <a:r>
              <a:rPr lang="en-US" noProof="0" err="1"/>
              <a:t>Meierijstad</a:t>
            </a:r>
            <a:endParaRPr lang="en-US" noProof="0"/>
          </a:p>
        </p:txBody>
      </p:sp>
      <p:pic>
        <p:nvPicPr>
          <p:cNvPr id="9" name="Afbeelding 3">
            <a:extLst>
              <a:ext uri="{FF2B5EF4-FFF2-40B4-BE49-F238E27FC236}">
                <a16:creationId xmlns:a16="http://schemas.microsoft.com/office/drawing/2014/main" id="{32B2A054-8A46-4BE5-AEB3-FC89ADE7FD9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2824" b="22824"/>
          <a:stretch/>
        </p:blipFill>
        <p:spPr bwMode="auto">
          <a:xfrm>
            <a:off x="838200" y="1890443"/>
            <a:ext cx="10515600" cy="4286519"/>
          </a:xfrm>
          <a:prstGeom prst="rect">
            <a:avLst/>
          </a:prstGeom>
          <a:noFill/>
          <a:ln>
            <a:noFill/>
          </a:ln>
        </p:spPr>
      </p:pic>
      <p:sp>
        <p:nvSpPr>
          <p:cNvPr id="5" name="Platshållare för datum 4">
            <a:extLst>
              <a:ext uri="{FF2B5EF4-FFF2-40B4-BE49-F238E27FC236}">
                <a16:creationId xmlns:a16="http://schemas.microsoft.com/office/drawing/2014/main" id="{6322C04F-4354-499C-BA61-D4E26ADE4955}"/>
              </a:ext>
            </a:extLst>
          </p:cNvPr>
          <p:cNvSpPr>
            <a:spLocks noGrp="1"/>
          </p:cNvSpPr>
          <p:nvPr>
            <p:ph type="dt" sz="half" idx="10"/>
          </p:nvPr>
        </p:nvSpPr>
        <p:spPr>
          <a:xfrm>
            <a:off x="838200" y="6356350"/>
            <a:ext cx="2743200" cy="365125"/>
          </a:xfrm>
        </p:spPr>
        <p:txBody>
          <a:bodyPr vert="horz" lIns="91440" tIns="45720" rIns="91440" bIns="45720" rtlCol="0" anchor="ctr">
            <a:normAutofit/>
          </a:bodyPr>
          <a:lstStyle/>
          <a:p>
            <a:pPr>
              <a:spcAft>
                <a:spcPts val="600"/>
              </a:spcAft>
            </a:pPr>
            <a:fld id="{847BE100-561B-4504-B64C-F65A871FC7F0}" type="datetime4">
              <a:rPr lang="nl-NL" smtClean="0"/>
              <a:t>13 februari 2023</a:t>
            </a:fld>
            <a:endParaRPr lang="de-DE"/>
          </a:p>
        </p:txBody>
      </p:sp>
      <p:sp>
        <p:nvSpPr>
          <p:cNvPr id="6" name="Platshållare för bildnummer 5">
            <a:extLst>
              <a:ext uri="{FF2B5EF4-FFF2-40B4-BE49-F238E27FC236}">
                <a16:creationId xmlns:a16="http://schemas.microsoft.com/office/drawing/2014/main" id="{C4CE2E51-35C6-4DE3-B605-98E88A5A26DE}"/>
              </a:ext>
            </a:extLst>
          </p:cNvPr>
          <p:cNvSpPr>
            <a:spLocks noGrp="1"/>
          </p:cNvSpPr>
          <p:nvPr>
            <p:ph type="sldNum" sz="quarter" idx="11"/>
          </p:nvPr>
        </p:nvSpPr>
        <p:spPr>
          <a:xfrm>
            <a:off x="8610600" y="6365063"/>
            <a:ext cx="2743200" cy="365125"/>
          </a:xfrm>
        </p:spPr>
        <p:txBody>
          <a:bodyPr vert="horz" lIns="91440" tIns="45720" rIns="91440" bIns="45720" rtlCol="0" anchor="ctr">
            <a:normAutofit/>
          </a:bodyPr>
          <a:lstStyle/>
          <a:p>
            <a:pPr>
              <a:spcAft>
                <a:spcPts val="600"/>
              </a:spcAft>
            </a:pPr>
            <a:fld id="{CD13C9F6-DA1F-4969-8B21-2E803A8A69C8}" type="slidenum">
              <a:rPr lang="de-DE" smtClean="0"/>
              <a:pPr>
                <a:spcAft>
                  <a:spcPts val="600"/>
                </a:spcAft>
              </a:pPr>
              <a:t>20</a:t>
            </a:fld>
            <a:endParaRPr lang="de-DE"/>
          </a:p>
        </p:txBody>
      </p:sp>
      <p:sp>
        <p:nvSpPr>
          <p:cNvPr id="7" name="Rectangle 3">
            <a:extLst>
              <a:ext uri="{FF2B5EF4-FFF2-40B4-BE49-F238E27FC236}">
                <a16:creationId xmlns:a16="http://schemas.microsoft.com/office/drawing/2014/main" id="{17BAC9D5-C865-47FD-AB15-92E1CC0A2FAC}"/>
              </a:ext>
            </a:extLst>
          </p:cNvPr>
          <p:cNvSpPr>
            <a:spLocks noChangeArrowheads="1"/>
          </p:cNvSpPr>
          <p:nvPr/>
        </p:nvSpPr>
        <p:spPr bwMode="auto">
          <a:xfrm>
            <a:off x="839788" y="2057400"/>
            <a:ext cx="3932237" cy="381158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a:bodyPr>
          <a:lstStyle/>
          <a:p>
            <a:pPr marR="0" fontAlgn="base">
              <a:lnSpc>
                <a:spcPct val="90000"/>
              </a:lnSpc>
              <a:spcBef>
                <a:spcPts val="1000"/>
              </a:spcBef>
              <a:spcAft>
                <a:spcPct val="0"/>
              </a:spcAft>
              <a:buClr>
                <a:srgbClr val="034EA8"/>
              </a:buClr>
              <a:buSzTx/>
              <a:tabLst/>
            </a:pPr>
            <a:endParaRPr lang="de-DE" altLang="en-US" sz="1600" i="1" kern="1200">
              <a:highlight>
                <a:srgbClr val="FFFF00"/>
              </a:highlight>
              <a:latin typeface="Noto Sans" panose="020B0502040504020204" pitchFamily="34" charset="0"/>
              <a:ea typeface="Noto Sans" panose="020B0502040504020204" pitchFamily="34" charset="0"/>
              <a:cs typeface="Noto Sans" panose="020B0502040504020204" pitchFamily="34" charset="0"/>
            </a:endParaRPr>
          </a:p>
        </p:txBody>
      </p:sp>
    </p:spTree>
    <p:extLst>
      <p:ext uri="{BB962C8B-B14F-4D97-AF65-F5344CB8AC3E}">
        <p14:creationId xmlns:p14="http://schemas.microsoft.com/office/powerpoint/2010/main" val="5719860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latshållare för innehåll 10">
            <a:extLst>
              <a:ext uri="{FF2B5EF4-FFF2-40B4-BE49-F238E27FC236}">
                <a16:creationId xmlns:a16="http://schemas.microsoft.com/office/drawing/2014/main" id="{58B07763-B34F-4480-BCB4-12100CDC37ED}"/>
              </a:ext>
            </a:extLst>
          </p:cNvPr>
          <p:cNvSpPr>
            <a:spLocks noGrp="1"/>
          </p:cNvSpPr>
          <p:nvPr>
            <p:ph idx="1"/>
          </p:nvPr>
        </p:nvSpPr>
        <p:spPr/>
        <p:txBody>
          <a:bodyPr/>
          <a:lstStyle/>
          <a:p>
            <a:endParaRPr lang="en-GB"/>
          </a:p>
        </p:txBody>
      </p:sp>
      <p:sp>
        <p:nvSpPr>
          <p:cNvPr id="5" name="Platshållare för datum 4">
            <a:extLst>
              <a:ext uri="{FF2B5EF4-FFF2-40B4-BE49-F238E27FC236}">
                <a16:creationId xmlns:a16="http://schemas.microsoft.com/office/drawing/2014/main" id="{6322C04F-4354-499C-BA61-D4E26ADE4955}"/>
              </a:ext>
            </a:extLst>
          </p:cNvPr>
          <p:cNvSpPr>
            <a:spLocks noGrp="1"/>
          </p:cNvSpPr>
          <p:nvPr>
            <p:ph type="dt" sz="half" idx="10"/>
          </p:nvPr>
        </p:nvSpPr>
        <p:spPr/>
        <p:txBody>
          <a:bodyPr/>
          <a:lstStyle/>
          <a:p>
            <a:fld id="{D48B42ED-9C95-45E5-A21F-D141005C084B}" type="datetime4">
              <a:rPr lang="nl-NL" smtClean="0"/>
              <a:t>13 februari 2023</a:t>
            </a:fld>
            <a:endParaRPr lang="de-DE"/>
          </a:p>
        </p:txBody>
      </p:sp>
      <p:sp>
        <p:nvSpPr>
          <p:cNvPr id="6" name="Platshållare för bildnummer 5">
            <a:extLst>
              <a:ext uri="{FF2B5EF4-FFF2-40B4-BE49-F238E27FC236}">
                <a16:creationId xmlns:a16="http://schemas.microsoft.com/office/drawing/2014/main" id="{C4CE2E51-35C6-4DE3-B605-98E88A5A26DE}"/>
              </a:ext>
            </a:extLst>
          </p:cNvPr>
          <p:cNvSpPr>
            <a:spLocks noGrp="1"/>
          </p:cNvSpPr>
          <p:nvPr>
            <p:ph type="sldNum" sz="quarter" idx="11"/>
          </p:nvPr>
        </p:nvSpPr>
        <p:spPr/>
        <p:txBody>
          <a:bodyPr/>
          <a:lstStyle/>
          <a:p>
            <a:fld id="{CD13C9F6-DA1F-4969-8B21-2E803A8A69C8}" type="slidenum">
              <a:rPr lang="de-DE" smtClean="0"/>
              <a:t>21</a:t>
            </a:fld>
            <a:endParaRPr lang="de-DE"/>
          </a:p>
        </p:txBody>
      </p:sp>
      <p:sp>
        <p:nvSpPr>
          <p:cNvPr id="12" name="Title 4">
            <a:extLst>
              <a:ext uri="{FF2B5EF4-FFF2-40B4-BE49-F238E27FC236}">
                <a16:creationId xmlns:a16="http://schemas.microsoft.com/office/drawing/2014/main" id="{0E62E728-3111-4564-BC0E-54976CA2890A}"/>
              </a:ext>
            </a:extLst>
          </p:cNvPr>
          <p:cNvSpPr>
            <a:spLocks noGrp="1"/>
          </p:cNvSpPr>
          <p:nvPr>
            <p:ph type="title"/>
          </p:nvPr>
        </p:nvSpPr>
        <p:spPr>
          <a:xfrm>
            <a:off x="838200" y="1252538"/>
            <a:ext cx="10878312" cy="573087"/>
          </a:xfrm>
        </p:spPr>
        <p:txBody>
          <a:bodyPr>
            <a:normAutofit fontScale="90000"/>
          </a:bodyPr>
          <a:lstStyle/>
          <a:p>
            <a:r>
              <a:rPr lang="en-US" noProof="0"/>
              <a:t>17.000 PV-panelen (&amp; LED &amp; 5 warmtepompen) in </a:t>
            </a:r>
            <a:r>
              <a:rPr lang="en-US" noProof="0" err="1"/>
              <a:t>Wateringen</a:t>
            </a:r>
            <a:endParaRPr lang="en-US" noProof="0"/>
          </a:p>
        </p:txBody>
      </p:sp>
      <p:pic>
        <p:nvPicPr>
          <p:cNvPr id="13" name="Picture 6">
            <a:extLst>
              <a:ext uri="{FF2B5EF4-FFF2-40B4-BE49-F238E27FC236}">
                <a16:creationId xmlns:a16="http://schemas.microsoft.com/office/drawing/2014/main" id="{652429F7-80D9-441A-84AA-80B86B960F30}"/>
              </a:ext>
            </a:extLst>
          </p:cNvPr>
          <p:cNvPicPr>
            <a:picLocks noChangeAspect="1"/>
          </p:cNvPicPr>
          <p:nvPr/>
        </p:nvPicPr>
        <p:blipFill>
          <a:blip r:embed="rId3"/>
          <a:stretch>
            <a:fillRect/>
          </a:stretch>
        </p:blipFill>
        <p:spPr>
          <a:xfrm>
            <a:off x="978292" y="1825625"/>
            <a:ext cx="9571320" cy="4387366"/>
          </a:xfrm>
          <a:prstGeom prst="rect">
            <a:avLst/>
          </a:prstGeom>
        </p:spPr>
      </p:pic>
    </p:spTree>
    <p:extLst>
      <p:ext uri="{BB962C8B-B14F-4D97-AF65-F5344CB8AC3E}">
        <p14:creationId xmlns:p14="http://schemas.microsoft.com/office/powerpoint/2010/main" val="5143248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907B733-8D78-4DA7-8DCB-6F81BB7A9011}"/>
              </a:ext>
            </a:extLst>
          </p:cNvPr>
          <p:cNvSpPr>
            <a:spLocks noGrp="1"/>
          </p:cNvSpPr>
          <p:nvPr>
            <p:ph type="title"/>
          </p:nvPr>
        </p:nvSpPr>
        <p:spPr>
          <a:xfrm>
            <a:off x="838200" y="1253017"/>
            <a:ext cx="10515600" cy="572608"/>
          </a:xfrm>
        </p:spPr>
        <p:txBody>
          <a:bodyPr anchor="ctr">
            <a:normAutofit/>
          </a:bodyPr>
          <a:lstStyle/>
          <a:p>
            <a:r>
              <a:rPr lang="en-US" noProof="0"/>
              <a:t>Collectieve aankoop PV in Amersfoort</a:t>
            </a:r>
          </a:p>
        </p:txBody>
      </p:sp>
      <p:pic>
        <p:nvPicPr>
          <p:cNvPr id="6" name="Picture 7" descr="En bild som visar inomhus, vägg, tak, person&#10;&#10;Automatiskt genererad beskrivning">
            <a:extLst>
              <a:ext uri="{FF2B5EF4-FFF2-40B4-BE49-F238E27FC236}">
                <a16:creationId xmlns:a16="http://schemas.microsoft.com/office/drawing/2014/main" id="{8D602A56-5371-474D-A47C-7754E318B272}"/>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t="38381" b="7267"/>
          <a:stretch/>
        </p:blipFill>
        <p:spPr>
          <a:xfrm>
            <a:off x="838200" y="1890443"/>
            <a:ext cx="10515600" cy="4286519"/>
          </a:xfrm>
          <a:prstGeom prst="rect">
            <a:avLst/>
          </a:prstGeom>
          <a:noFill/>
        </p:spPr>
      </p:pic>
      <p:sp>
        <p:nvSpPr>
          <p:cNvPr id="4" name="Platshållare för datum 3">
            <a:extLst>
              <a:ext uri="{FF2B5EF4-FFF2-40B4-BE49-F238E27FC236}">
                <a16:creationId xmlns:a16="http://schemas.microsoft.com/office/drawing/2014/main" id="{8BF6FE40-1E85-4F25-83C1-9E0B38F1E4E7}"/>
              </a:ext>
            </a:extLst>
          </p:cNvPr>
          <p:cNvSpPr>
            <a:spLocks noGrp="1"/>
          </p:cNvSpPr>
          <p:nvPr>
            <p:ph type="dt" sz="half" idx="10"/>
          </p:nvPr>
        </p:nvSpPr>
        <p:spPr>
          <a:xfrm>
            <a:off x="838200" y="6356350"/>
            <a:ext cx="2743200" cy="365125"/>
          </a:xfrm>
        </p:spPr>
        <p:txBody>
          <a:bodyPr anchor="ctr">
            <a:normAutofit/>
          </a:bodyPr>
          <a:lstStyle/>
          <a:p>
            <a:pPr>
              <a:spcAft>
                <a:spcPts val="600"/>
              </a:spcAft>
            </a:pPr>
            <a:fld id="{00BD0D19-7833-4B4F-A985-7C79076E6E7C}" type="datetime4">
              <a:rPr lang="nl-NL" smtClean="0"/>
              <a:t>13 februari 2023</a:t>
            </a:fld>
            <a:endParaRPr lang="de-DE"/>
          </a:p>
        </p:txBody>
      </p:sp>
      <p:sp>
        <p:nvSpPr>
          <p:cNvPr id="5" name="Platshållare för bildnummer 4">
            <a:extLst>
              <a:ext uri="{FF2B5EF4-FFF2-40B4-BE49-F238E27FC236}">
                <a16:creationId xmlns:a16="http://schemas.microsoft.com/office/drawing/2014/main" id="{AB47BC98-1B9D-4192-82A4-68F0DB74B6D1}"/>
              </a:ext>
            </a:extLst>
          </p:cNvPr>
          <p:cNvSpPr>
            <a:spLocks noGrp="1"/>
          </p:cNvSpPr>
          <p:nvPr>
            <p:ph type="sldNum" sz="quarter" idx="11"/>
          </p:nvPr>
        </p:nvSpPr>
        <p:spPr>
          <a:xfrm>
            <a:off x="8610600" y="6365063"/>
            <a:ext cx="2743200" cy="365125"/>
          </a:xfrm>
        </p:spPr>
        <p:txBody>
          <a:bodyPr anchor="ctr">
            <a:normAutofit/>
          </a:bodyPr>
          <a:lstStyle/>
          <a:p>
            <a:pPr>
              <a:spcAft>
                <a:spcPts val="600"/>
              </a:spcAft>
            </a:pPr>
            <a:fld id="{CD13C9F6-DA1F-4969-8B21-2E803A8A69C8}" type="slidenum">
              <a:rPr lang="de-DE" smtClean="0"/>
              <a:pPr>
                <a:spcAft>
                  <a:spcPts val="600"/>
                </a:spcAft>
              </a:pPr>
              <a:t>22</a:t>
            </a:fld>
            <a:endParaRPr lang="de-DE"/>
          </a:p>
        </p:txBody>
      </p:sp>
    </p:spTree>
    <p:extLst>
      <p:ext uri="{BB962C8B-B14F-4D97-AF65-F5344CB8AC3E}">
        <p14:creationId xmlns:p14="http://schemas.microsoft.com/office/powerpoint/2010/main" val="13866371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A6B7897-50BC-4151-888D-94C054816E98}"/>
              </a:ext>
            </a:extLst>
          </p:cNvPr>
          <p:cNvSpPr>
            <a:spLocks noGrp="1"/>
          </p:cNvSpPr>
          <p:nvPr>
            <p:ph type="title"/>
          </p:nvPr>
        </p:nvSpPr>
        <p:spPr>
          <a:xfrm>
            <a:off x="838200" y="1253017"/>
            <a:ext cx="10515600" cy="572608"/>
          </a:xfrm>
        </p:spPr>
        <p:txBody>
          <a:bodyPr anchor="ctr">
            <a:normAutofit/>
          </a:bodyPr>
          <a:lstStyle/>
          <a:p>
            <a:r>
              <a:rPr lang="en-US" noProof="0" dirty="0"/>
              <a:t>10.000 m</a:t>
            </a:r>
            <a:r>
              <a:rPr lang="en-US" baseline="30000" noProof="0" dirty="0"/>
              <a:t>2</a:t>
            </a:r>
            <a:r>
              <a:rPr lang="en-US" noProof="0" dirty="0"/>
              <a:t> </a:t>
            </a:r>
            <a:r>
              <a:rPr lang="en-US" noProof="0"/>
              <a:t>PV op Bedrijventerrein IJsselveld</a:t>
            </a:r>
            <a:endParaRPr lang="en-US" noProof="0" dirty="0"/>
          </a:p>
        </p:txBody>
      </p:sp>
      <p:pic>
        <p:nvPicPr>
          <p:cNvPr id="6" name="Picture 3" descr="En bild som visar föremål utomhus, solcell&#10;&#10;Automatiskt genererad beskrivning">
            <a:extLst>
              <a:ext uri="{FF2B5EF4-FFF2-40B4-BE49-F238E27FC236}">
                <a16:creationId xmlns:a16="http://schemas.microsoft.com/office/drawing/2014/main" id="{0284C4D4-5827-4902-B304-51CA8BAC12F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874" b="1"/>
          <a:stretch/>
        </p:blipFill>
        <p:spPr>
          <a:xfrm>
            <a:off x="838200" y="1890443"/>
            <a:ext cx="10515600" cy="4286519"/>
          </a:xfrm>
          <a:prstGeom prst="rect">
            <a:avLst/>
          </a:prstGeom>
          <a:noFill/>
        </p:spPr>
      </p:pic>
      <p:sp>
        <p:nvSpPr>
          <p:cNvPr id="4" name="Platshållare för datum 3">
            <a:extLst>
              <a:ext uri="{FF2B5EF4-FFF2-40B4-BE49-F238E27FC236}">
                <a16:creationId xmlns:a16="http://schemas.microsoft.com/office/drawing/2014/main" id="{A6B7DE3C-9935-42A5-9C36-1DEC691FD76D}"/>
              </a:ext>
            </a:extLst>
          </p:cNvPr>
          <p:cNvSpPr>
            <a:spLocks noGrp="1"/>
          </p:cNvSpPr>
          <p:nvPr>
            <p:ph type="dt" sz="half" idx="10"/>
          </p:nvPr>
        </p:nvSpPr>
        <p:spPr>
          <a:xfrm>
            <a:off x="838200" y="6356350"/>
            <a:ext cx="2743200" cy="365125"/>
          </a:xfrm>
        </p:spPr>
        <p:txBody>
          <a:bodyPr anchor="ctr">
            <a:normAutofit/>
          </a:bodyPr>
          <a:lstStyle/>
          <a:p>
            <a:pPr>
              <a:spcAft>
                <a:spcPts val="600"/>
              </a:spcAft>
            </a:pPr>
            <a:fld id="{8638CF12-EB80-4F9E-A9EC-DD51F37D567F}" type="datetime4">
              <a:rPr lang="nl-NL" smtClean="0"/>
              <a:t>13 februari 2023</a:t>
            </a:fld>
            <a:endParaRPr lang="de-DE"/>
          </a:p>
        </p:txBody>
      </p:sp>
      <p:sp>
        <p:nvSpPr>
          <p:cNvPr id="5" name="Platshållare för bildnummer 4">
            <a:extLst>
              <a:ext uri="{FF2B5EF4-FFF2-40B4-BE49-F238E27FC236}">
                <a16:creationId xmlns:a16="http://schemas.microsoft.com/office/drawing/2014/main" id="{6C5B116C-73BD-4475-9451-3BF0837614B2}"/>
              </a:ext>
            </a:extLst>
          </p:cNvPr>
          <p:cNvSpPr>
            <a:spLocks noGrp="1"/>
          </p:cNvSpPr>
          <p:nvPr>
            <p:ph type="sldNum" sz="quarter" idx="11"/>
          </p:nvPr>
        </p:nvSpPr>
        <p:spPr>
          <a:xfrm>
            <a:off x="8610600" y="6365063"/>
            <a:ext cx="2743200" cy="365125"/>
          </a:xfrm>
        </p:spPr>
        <p:txBody>
          <a:bodyPr anchor="ctr">
            <a:normAutofit/>
          </a:bodyPr>
          <a:lstStyle/>
          <a:p>
            <a:pPr>
              <a:spcAft>
                <a:spcPts val="600"/>
              </a:spcAft>
            </a:pPr>
            <a:fld id="{CD13C9F6-DA1F-4969-8B21-2E803A8A69C8}" type="slidenum">
              <a:rPr lang="de-DE" smtClean="0"/>
              <a:pPr>
                <a:spcAft>
                  <a:spcPts val="600"/>
                </a:spcAft>
              </a:pPr>
              <a:t>23</a:t>
            </a:fld>
            <a:endParaRPr lang="de-DE"/>
          </a:p>
        </p:txBody>
      </p:sp>
    </p:spTree>
    <p:extLst>
      <p:ext uri="{BB962C8B-B14F-4D97-AF65-F5344CB8AC3E}">
        <p14:creationId xmlns:p14="http://schemas.microsoft.com/office/powerpoint/2010/main" val="22165467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AF51C93-3E0E-440B-902F-9D4A4517C02E}"/>
              </a:ext>
            </a:extLst>
          </p:cNvPr>
          <p:cNvSpPr>
            <a:spLocks noGrp="1"/>
          </p:cNvSpPr>
          <p:nvPr>
            <p:ph type="title"/>
          </p:nvPr>
        </p:nvSpPr>
        <p:spPr>
          <a:xfrm>
            <a:off x="838200" y="1253017"/>
            <a:ext cx="10866120" cy="572608"/>
          </a:xfrm>
        </p:spPr>
        <p:txBody>
          <a:bodyPr anchor="ctr">
            <a:normAutofit fontScale="90000"/>
          </a:bodyPr>
          <a:lstStyle/>
          <a:p>
            <a:r>
              <a:rPr lang="en-US" noProof="0"/>
              <a:t>Stadsverwarming voor nieuw Bedrijvengebied Schoterhoek II</a:t>
            </a:r>
          </a:p>
        </p:txBody>
      </p:sp>
      <p:pic>
        <p:nvPicPr>
          <p:cNvPr id="6" name="Picture 11">
            <a:extLst>
              <a:ext uri="{FF2B5EF4-FFF2-40B4-BE49-F238E27FC236}">
                <a16:creationId xmlns:a16="http://schemas.microsoft.com/office/drawing/2014/main" id="{327AB489-7E0D-471E-BDE9-4C66894DEF6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55916" y="1890443"/>
            <a:ext cx="6080168" cy="4286519"/>
          </a:xfrm>
          <a:prstGeom prst="rect">
            <a:avLst/>
          </a:prstGeom>
          <a:noFill/>
        </p:spPr>
      </p:pic>
      <p:sp>
        <p:nvSpPr>
          <p:cNvPr id="4" name="Platshållare för datum 3">
            <a:extLst>
              <a:ext uri="{FF2B5EF4-FFF2-40B4-BE49-F238E27FC236}">
                <a16:creationId xmlns:a16="http://schemas.microsoft.com/office/drawing/2014/main" id="{E01C2C7B-F0F1-47BD-B617-1C875D59D342}"/>
              </a:ext>
            </a:extLst>
          </p:cNvPr>
          <p:cNvSpPr>
            <a:spLocks noGrp="1"/>
          </p:cNvSpPr>
          <p:nvPr>
            <p:ph type="dt" sz="half" idx="10"/>
          </p:nvPr>
        </p:nvSpPr>
        <p:spPr>
          <a:xfrm>
            <a:off x="838200" y="6356350"/>
            <a:ext cx="2743200" cy="365125"/>
          </a:xfrm>
        </p:spPr>
        <p:txBody>
          <a:bodyPr anchor="ctr">
            <a:normAutofit/>
          </a:bodyPr>
          <a:lstStyle/>
          <a:p>
            <a:pPr>
              <a:spcAft>
                <a:spcPts val="600"/>
              </a:spcAft>
            </a:pPr>
            <a:fld id="{18DD4EDE-2F06-42D9-8276-18CB8CAD7707}" type="datetime4">
              <a:rPr lang="nl-NL" smtClean="0"/>
              <a:t>13 februari 2023</a:t>
            </a:fld>
            <a:endParaRPr lang="de-DE"/>
          </a:p>
        </p:txBody>
      </p:sp>
      <p:sp>
        <p:nvSpPr>
          <p:cNvPr id="5" name="Platshållare för bildnummer 4">
            <a:extLst>
              <a:ext uri="{FF2B5EF4-FFF2-40B4-BE49-F238E27FC236}">
                <a16:creationId xmlns:a16="http://schemas.microsoft.com/office/drawing/2014/main" id="{2547CB86-D583-43C0-9316-13A212DCD52B}"/>
              </a:ext>
            </a:extLst>
          </p:cNvPr>
          <p:cNvSpPr>
            <a:spLocks noGrp="1"/>
          </p:cNvSpPr>
          <p:nvPr>
            <p:ph type="sldNum" sz="quarter" idx="11"/>
          </p:nvPr>
        </p:nvSpPr>
        <p:spPr>
          <a:xfrm>
            <a:off x="8610600" y="6365063"/>
            <a:ext cx="2743200" cy="365125"/>
          </a:xfrm>
        </p:spPr>
        <p:txBody>
          <a:bodyPr anchor="ctr">
            <a:normAutofit/>
          </a:bodyPr>
          <a:lstStyle/>
          <a:p>
            <a:pPr>
              <a:spcAft>
                <a:spcPts val="600"/>
              </a:spcAft>
            </a:pPr>
            <a:fld id="{CD13C9F6-DA1F-4969-8B21-2E803A8A69C8}" type="slidenum">
              <a:rPr lang="de-DE" smtClean="0"/>
              <a:pPr>
                <a:spcAft>
                  <a:spcPts val="600"/>
                </a:spcAft>
              </a:pPr>
              <a:t>24</a:t>
            </a:fld>
            <a:endParaRPr lang="de-DE"/>
          </a:p>
        </p:txBody>
      </p:sp>
    </p:spTree>
    <p:extLst>
      <p:ext uri="{BB962C8B-B14F-4D97-AF65-F5344CB8AC3E}">
        <p14:creationId xmlns:p14="http://schemas.microsoft.com/office/powerpoint/2010/main" val="18505245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0CEAD4E-E528-4175-BA66-820F26E7B719}"/>
              </a:ext>
            </a:extLst>
          </p:cNvPr>
          <p:cNvSpPr>
            <a:spLocks noGrp="1"/>
          </p:cNvSpPr>
          <p:nvPr>
            <p:ph type="title"/>
          </p:nvPr>
        </p:nvSpPr>
        <p:spPr>
          <a:xfrm>
            <a:off x="838200" y="1253017"/>
            <a:ext cx="10515600" cy="572608"/>
          </a:xfrm>
        </p:spPr>
        <p:txBody>
          <a:bodyPr anchor="ctr">
            <a:normAutofit/>
          </a:bodyPr>
          <a:lstStyle/>
          <a:p>
            <a:r>
              <a:rPr lang="en-US" noProof="0"/>
              <a:t>Warmte-koude netwerk in </a:t>
            </a:r>
            <a:r>
              <a:rPr lang="en-US" noProof="0" err="1"/>
              <a:t>Heerhugowaard</a:t>
            </a:r>
            <a:endParaRPr lang="en-US" noProof="0"/>
          </a:p>
        </p:txBody>
      </p:sp>
      <p:pic>
        <p:nvPicPr>
          <p:cNvPr id="6" name="Picture 9">
            <a:extLst>
              <a:ext uri="{FF2B5EF4-FFF2-40B4-BE49-F238E27FC236}">
                <a16:creationId xmlns:a16="http://schemas.microsoft.com/office/drawing/2014/main" id="{E7AEAD2B-7D5A-4FD1-AD80-A6D4DD746F28}"/>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914031" y="1890443"/>
            <a:ext cx="8363937" cy="4286519"/>
          </a:xfrm>
          <a:prstGeom prst="rect">
            <a:avLst/>
          </a:prstGeom>
          <a:noFill/>
        </p:spPr>
      </p:pic>
      <p:sp>
        <p:nvSpPr>
          <p:cNvPr id="4" name="Platshållare för datum 3">
            <a:extLst>
              <a:ext uri="{FF2B5EF4-FFF2-40B4-BE49-F238E27FC236}">
                <a16:creationId xmlns:a16="http://schemas.microsoft.com/office/drawing/2014/main" id="{E48C1C93-3B26-4479-9103-4F87ACA02B73}"/>
              </a:ext>
            </a:extLst>
          </p:cNvPr>
          <p:cNvSpPr>
            <a:spLocks noGrp="1"/>
          </p:cNvSpPr>
          <p:nvPr>
            <p:ph type="dt" sz="half" idx="10"/>
          </p:nvPr>
        </p:nvSpPr>
        <p:spPr>
          <a:xfrm>
            <a:off x="838200" y="6356350"/>
            <a:ext cx="2743200" cy="365125"/>
          </a:xfrm>
        </p:spPr>
        <p:txBody>
          <a:bodyPr anchor="ctr">
            <a:normAutofit/>
          </a:bodyPr>
          <a:lstStyle/>
          <a:p>
            <a:pPr>
              <a:spcAft>
                <a:spcPts val="600"/>
              </a:spcAft>
            </a:pPr>
            <a:fld id="{44C23E21-D830-46FC-9803-32BCFD34BB67}" type="datetime4">
              <a:rPr lang="nl-NL" smtClean="0"/>
              <a:t>13 februari 2023</a:t>
            </a:fld>
            <a:endParaRPr lang="de-DE"/>
          </a:p>
        </p:txBody>
      </p:sp>
      <p:sp>
        <p:nvSpPr>
          <p:cNvPr id="5" name="Platshållare för bildnummer 4">
            <a:extLst>
              <a:ext uri="{FF2B5EF4-FFF2-40B4-BE49-F238E27FC236}">
                <a16:creationId xmlns:a16="http://schemas.microsoft.com/office/drawing/2014/main" id="{FB658874-1B45-4623-901C-491D42ED5972}"/>
              </a:ext>
            </a:extLst>
          </p:cNvPr>
          <p:cNvSpPr>
            <a:spLocks noGrp="1"/>
          </p:cNvSpPr>
          <p:nvPr>
            <p:ph type="sldNum" sz="quarter" idx="11"/>
          </p:nvPr>
        </p:nvSpPr>
        <p:spPr>
          <a:xfrm>
            <a:off x="8610600" y="6365063"/>
            <a:ext cx="2743200" cy="365125"/>
          </a:xfrm>
        </p:spPr>
        <p:txBody>
          <a:bodyPr anchor="ctr">
            <a:normAutofit/>
          </a:bodyPr>
          <a:lstStyle/>
          <a:p>
            <a:pPr>
              <a:spcAft>
                <a:spcPts val="600"/>
              </a:spcAft>
            </a:pPr>
            <a:fld id="{CD13C9F6-DA1F-4969-8B21-2E803A8A69C8}" type="slidenum">
              <a:rPr lang="de-DE" smtClean="0"/>
              <a:pPr>
                <a:spcAft>
                  <a:spcPts val="600"/>
                </a:spcAft>
              </a:pPr>
              <a:t>25</a:t>
            </a:fld>
            <a:endParaRPr lang="de-DE"/>
          </a:p>
        </p:txBody>
      </p:sp>
    </p:spTree>
    <p:extLst>
      <p:ext uri="{BB962C8B-B14F-4D97-AF65-F5344CB8AC3E}">
        <p14:creationId xmlns:p14="http://schemas.microsoft.com/office/powerpoint/2010/main" val="4530110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A8D8A-96D9-42F4-ADAF-080EA2742155}"/>
              </a:ext>
            </a:extLst>
          </p:cNvPr>
          <p:cNvSpPr>
            <a:spLocks noGrp="1"/>
          </p:cNvSpPr>
          <p:nvPr>
            <p:ph type="title"/>
          </p:nvPr>
        </p:nvSpPr>
        <p:spPr/>
        <p:txBody>
          <a:bodyPr/>
          <a:lstStyle/>
          <a:p>
            <a:r>
              <a:rPr lang="en-GB" noProof="0" dirty="0"/>
              <a:t>Hoe </a:t>
            </a:r>
            <a:r>
              <a:rPr lang="en-GB" noProof="0" dirty="0" err="1"/>
              <a:t>organiseer</a:t>
            </a:r>
            <a:r>
              <a:rPr lang="en-GB" noProof="0" dirty="0"/>
              <a:t> je </a:t>
            </a:r>
            <a:r>
              <a:rPr lang="en-GB" noProof="0" dirty="0" err="1"/>
              <a:t>collectieve</a:t>
            </a:r>
            <a:r>
              <a:rPr lang="en-GB" noProof="0" dirty="0"/>
              <a:t> </a:t>
            </a:r>
            <a:r>
              <a:rPr lang="en-GB" noProof="0" dirty="0" err="1"/>
              <a:t>energieprojecten</a:t>
            </a:r>
            <a:r>
              <a:rPr lang="en-GB" noProof="0" dirty="0"/>
              <a:t>?</a:t>
            </a:r>
          </a:p>
        </p:txBody>
      </p:sp>
      <p:sp>
        <p:nvSpPr>
          <p:cNvPr id="4" name="Date Placeholder 3">
            <a:extLst>
              <a:ext uri="{FF2B5EF4-FFF2-40B4-BE49-F238E27FC236}">
                <a16:creationId xmlns:a16="http://schemas.microsoft.com/office/drawing/2014/main" id="{2799BB1C-8621-4D1E-BDE6-B38CEC8BD592}"/>
              </a:ext>
            </a:extLst>
          </p:cNvPr>
          <p:cNvSpPr>
            <a:spLocks noGrp="1"/>
          </p:cNvSpPr>
          <p:nvPr>
            <p:ph type="dt" sz="half" idx="10"/>
          </p:nvPr>
        </p:nvSpPr>
        <p:spPr/>
        <p:txBody>
          <a:bodyPr/>
          <a:lstStyle/>
          <a:p>
            <a:fld id="{FE218086-645B-4446-AAFF-50FB9697A661}" type="datetime4">
              <a:rPr lang="nl-NL" smtClean="0"/>
              <a:t>13 februari 2023</a:t>
            </a:fld>
            <a:endParaRPr lang="de-DE"/>
          </a:p>
        </p:txBody>
      </p:sp>
      <p:sp>
        <p:nvSpPr>
          <p:cNvPr id="5" name="Slide Number Placeholder 4">
            <a:extLst>
              <a:ext uri="{FF2B5EF4-FFF2-40B4-BE49-F238E27FC236}">
                <a16:creationId xmlns:a16="http://schemas.microsoft.com/office/drawing/2014/main" id="{D14EDAF1-5FE1-4851-A4A4-7FF6A116A4B3}"/>
              </a:ext>
            </a:extLst>
          </p:cNvPr>
          <p:cNvSpPr>
            <a:spLocks noGrp="1"/>
          </p:cNvSpPr>
          <p:nvPr>
            <p:ph type="sldNum" sz="quarter" idx="11"/>
          </p:nvPr>
        </p:nvSpPr>
        <p:spPr/>
        <p:txBody>
          <a:bodyPr/>
          <a:lstStyle/>
          <a:p>
            <a:fld id="{CD13C9F6-DA1F-4969-8B21-2E803A8A69C8}" type="slidenum">
              <a:rPr lang="de-DE" smtClean="0"/>
              <a:t>26</a:t>
            </a:fld>
            <a:endParaRPr lang="de-DE"/>
          </a:p>
        </p:txBody>
      </p:sp>
    </p:spTree>
    <p:extLst>
      <p:ext uri="{BB962C8B-B14F-4D97-AF65-F5344CB8AC3E}">
        <p14:creationId xmlns:p14="http://schemas.microsoft.com/office/powerpoint/2010/main" val="32509507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graphicFrame>
        <p:nvGraphicFramePr>
          <p:cNvPr id="7" name="Content Placeholder 5">
            <a:extLst>
              <a:ext uri="{FF2B5EF4-FFF2-40B4-BE49-F238E27FC236}">
                <a16:creationId xmlns:a16="http://schemas.microsoft.com/office/drawing/2014/main" id="{E16039AF-B3B4-4085-80D6-CEDB7C613375}"/>
              </a:ext>
            </a:extLst>
          </p:cNvPr>
          <p:cNvGraphicFramePr>
            <a:graphicFrameLocks noGrp="1"/>
          </p:cNvGraphicFramePr>
          <p:nvPr>
            <p:ph idx="1"/>
            <p:extLst>
              <p:ext uri="{D42A27DB-BD31-4B8C-83A1-F6EECF244321}">
                <p14:modId xmlns:p14="http://schemas.microsoft.com/office/powerpoint/2010/main" val="3444759076"/>
              </p:ext>
            </p:extLst>
          </p:nvPr>
        </p:nvGraphicFramePr>
        <p:xfrm>
          <a:off x="694979" y="1299794"/>
          <a:ext cx="10515600" cy="4286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45" name="Google Shape;445;p33"/>
          <p:cNvSpPr txBox="1">
            <a:spLocks noGrp="1"/>
          </p:cNvSpPr>
          <p:nvPr>
            <p:ph type="title"/>
          </p:nvPr>
        </p:nvSpPr>
        <p:spPr>
          <a:xfrm>
            <a:off x="363500" y="1245958"/>
            <a:ext cx="10515600" cy="57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latin typeface="+mj-lt"/>
                <a:ea typeface="Century Gothic"/>
                <a:cs typeface="Century Gothic"/>
                <a:sym typeface="Century Gothic"/>
              </a:rPr>
              <a:t>Algemeen overzicht van het proces</a:t>
            </a:r>
          </a:p>
        </p:txBody>
      </p:sp>
      <p:sp>
        <p:nvSpPr>
          <p:cNvPr id="446" name="Google Shape;446;p3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56690F97-9B0E-473E-8E77-A404BFD0ABF3}" type="datetime4">
              <a:rPr lang="nl-NL" smtClean="0"/>
              <a:t>13 februari 2023</a:t>
            </a:fld>
            <a:endParaRPr/>
          </a:p>
        </p:txBody>
      </p:sp>
      <p:sp>
        <p:nvSpPr>
          <p:cNvPr id="447" name="Google Shape;447;p33"/>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nl-NL" smtClean="0"/>
              <a:pPr marL="0" lvl="0" indent="0" algn="r" rtl="0">
                <a:spcBef>
                  <a:spcPts val="0"/>
                </a:spcBef>
                <a:spcAft>
                  <a:spcPts val="0"/>
                </a:spcAft>
                <a:buNone/>
              </a:pPr>
              <a:t>27</a:t>
            </a:fld>
            <a:endParaRPr/>
          </a:p>
        </p:txBody>
      </p:sp>
      <p:pic>
        <p:nvPicPr>
          <p:cNvPr id="3" name="Graphic 2" descr="Children outline">
            <a:extLst>
              <a:ext uri="{FF2B5EF4-FFF2-40B4-BE49-F238E27FC236}">
                <a16:creationId xmlns:a16="http://schemas.microsoft.com/office/drawing/2014/main" id="{F7CEEE34-69FF-42A3-9FBD-EFF647D2E85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43758" y="2050930"/>
            <a:ext cx="914400" cy="914400"/>
          </a:xfrm>
          <a:prstGeom prst="rect">
            <a:avLst/>
          </a:prstGeom>
        </p:spPr>
      </p:pic>
      <p:pic>
        <p:nvPicPr>
          <p:cNvPr id="14" name="Graphic 13" descr="Tools outline">
            <a:extLst>
              <a:ext uri="{FF2B5EF4-FFF2-40B4-BE49-F238E27FC236}">
                <a16:creationId xmlns:a16="http://schemas.microsoft.com/office/drawing/2014/main" id="{447541C2-9254-4BAF-8C70-B717CBCC51D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655954" y="2076665"/>
            <a:ext cx="914400" cy="914400"/>
          </a:xfrm>
          <a:prstGeom prst="rect">
            <a:avLst/>
          </a:prstGeom>
        </p:spPr>
      </p:pic>
      <p:pic>
        <p:nvPicPr>
          <p:cNvPr id="22" name="Graphic 21" descr="Playbook outline">
            <a:extLst>
              <a:ext uri="{FF2B5EF4-FFF2-40B4-BE49-F238E27FC236}">
                <a16:creationId xmlns:a16="http://schemas.microsoft.com/office/drawing/2014/main" id="{351D2746-F8B4-497B-A856-44EB5B91101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302780" y="1965162"/>
            <a:ext cx="914400" cy="914400"/>
          </a:xfrm>
          <a:prstGeom prst="rect">
            <a:avLst/>
          </a:prstGeom>
        </p:spPr>
      </p:pic>
      <p:pic>
        <p:nvPicPr>
          <p:cNvPr id="24" name="Graphic 23" descr="Comment Like outline">
            <a:extLst>
              <a:ext uri="{FF2B5EF4-FFF2-40B4-BE49-F238E27FC236}">
                <a16:creationId xmlns:a16="http://schemas.microsoft.com/office/drawing/2014/main" id="{E0034399-14F4-48F8-9F4D-5A4BB3339E5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951113" y="3812891"/>
            <a:ext cx="914400" cy="914400"/>
          </a:xfrm>
          <a:prstGeom prst="rect">
            <a:avLst/>
          </a:prstGeom>
        </p:spPr>
      </p:pic>
      <p:pic>
        <p:nvPicPr>
          <p:cNvPr id="36" name="Graphic 35" descr="Electrician female outline">
            <a:extLst>
              <a:ext uri="{FF2B5EF4-FFF2-40B4-BE49-F238E27FC236}">
                <a16:creationId xmlns:a16="http://schemas.microsoft.com/office/drawing/2014/main" id="{054665F0-4E3F-4D8A-957D-4942E60DE136}"/>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426463" y="1965162"/>
            <a:ext cx="914400" cy="914400"/>
          </a:xfrm>
          <a:prstGeom prst="rect">
            <a:avLst/>
          </a:prstGeom>
        </p:spPr>
      </p:pic>
      <p:pic>
        <p:nvPicPr>
          <p:cNvPr id="50" name="Graphic 49" descr="Signature outline">
            <a:extLst>
              <a:ext uri="{FF2B5EF4-FFF2-40B4-BE49-F238E27FC236}">
                <a16:creationId xmlns:a16="http://schemas.microsoft.com/office/drawing/2014/main" id="{C17A46DA-521F-427F-97E1-7C45CE097854}"/>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9045569" y="3874392"/>
            <a:ext cx="914400" cy="914400"/>
          </a:xfrm>
          <a:prstGeom prst="rect">
            <a:avLst/>
          </a:prstGeom>
        </p:spPr>
      </p:pic>
      <p:pic>
        <p:nvPicPr>
          <p:cNvPr id="52" name="Graphic 51" descr="Downward trend graph outline">
            <a:extLst>
              <a:ext uri="{FF2B5EF4-FFF2-40B4-BE49-F238E27FC236}">
                <a16:creationId xmlns:a16="http://schemas.microsoft.com/office/drawing/2014/main" id="{8823192E-D2BC-4798-ACBF-279395E4A7D6}"/>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856657" y="3869655"/>
            <a:ext cx="914400" cy="914400"/>
          </a:xfrm>
          <a:prstGeom prst="rect">
            <a:avLst/>
          </a:prstGeom>
        </p:spPr>
      </p:pic>
    </p:spTree>
    <p:extLst>
      <p:ext uri="{BB962C8B-B14F-4D97-AF65-F5344CB8AC3E}">
        <p14:creationId xmlns:p14="http://schemas.microsoft.com/office/powerpoint/2010/main" val="30999052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33"/>
          <p:cNvSpPr txBox="1">
            <a:spLocks noGrp="1"/>
          </p:cNvSpPr>
          <p:nvPr>
            <p:ph type="title"/>
          </p:nvPr>
        </p:nvSpPr>
        <p:spPr>
          <a:xfrm>
            <a:off x="569623" y="1115734"/>
            <a:ext cx="10515600" cy="57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latin typeface="+mj-lt"/>
                <a:ea typeface="Century Gothic"/>
                <a:cs typeface="Century Gothic"/>
                <a:sym typeface="Century Gothic"/>
              </a:rPr>
              <a:t>Stap A: Samenstellen Energieteam &amp; projectleider</a:t>
            </a:r>
          </a:p>
        </p:txBody>
      </p:sp>
      <p:sp>
        <p:nvSpPr>
          <p:cNvPr id="446" name="Google Shape;446;p3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2D114546-8374-44D3-BCC1-3F91EEA751F4}" type="datetime4">
              <a:rPr lang="nl-NL" smtClean="0"/>
              <a:t>13 februari 2023</a:t>
            </a:fld>
            <a:endParaRPr/>
          </a:p>
        </p:txBody>
      </p:sp>
      <p:sp>
        <p:nvSpPr>
          <p:cNvPr id="447" name="Google Shape;447;p33"/>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nl-NL" smtClean="0"/>
              <a:pPr marL="0" lvl="0" indent="0" algn="r" rtl="0">
                <a:spcBef>
                  <a:spcPts val="0"/>
                </a:spcBef>
                <a:spcAft>
                  <a:spcPts val="0"/>
                </a:spcAft>
                <a:buNone/>
              </a:pPr>
              <a:t>28</a:t>
            </a:fld>
            <a:endParaRPr/>
          </a:p>
        </p:txBody>
      </p:sp>
      <p:pic>
        <p:nvPicPr>
          <p:cNvPr id="7" name="Graphic 6" descr="Children outline">
            <a:extLst>
              <a:ext uri="{FF2B5EF4-FFF2-40B4-BE49-F238E27FC236}">
                <a16:creationId xmlns:a16="http://schemas.microsoft.com/office/drawing/2014/main" id="{C3344DCE-3CD7-4043-8EC7-0C08AA34763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781360" y="3641968"/>
            <a:ext cx="3116855" cy="3116855"/>
          </a:xfrm>
          <a:prstGeom prst="rect">
            <a:avLst/>
          </a:prstGeom>
        </p:spPr>
      </p:pic>
      <p:sp>
        <p:nvSpPr>
          <p:cNvPr id="2" name="TextBox 1">
            <a:extLst>
              <a:ext uri="{FF2B5EF4-FFF2-40B4-BE49-F238E27FC236}">
                <a16:creationId xmlns:a16="http://schemas.microsoft.com/office/drawing/2014/main" id="{7526E936-4EF6-4988-B189-68BD86539E14}"/>
              </a:ext>
            </a:extLst>
          </p:cNvPr>
          <p:cNvSpPr txBox="1"/>
          <p:nvPr/>
        </p:nvSpPr>
        <p:spPr>
          <a:xfrm>
            <a:off x="640815" y="1826087"/>
            <a:ext cx="8385198" cy="4154984"/>
          </a:xfrm>
          <a:prstGeom prst="rect">
            <a:avLst/>
          </a:prstGeom>
          <a:noFill/>
        </p:spPr>
        <p:txBody>
          <a:bodyPr wrap="square" rtlCol="0">
            <a:spAutoFit/>
          </a:bodyPr>
          <a:lstStyle/>
          <a:p>
            <a:r>
              <a:rPr lang="en-US" sz="2200" dirty="0" err="1">
                <a:latin typeface="+mj-lt"/>
              </a:rPr>
              <a:t>Functie</a:t>
            </a:r>
            <a:r>
              <a:rPr lang="en-US" sz="2200" dirty="0">
                <a:latin typeface="+mj-lt"/>
              </a:rPr>
              <a:t> van </a:t>
            </a:r>
            <a:r>
              <a:rPr lang="en-US" sz="2200" dirty="0" err="1">
                <a:latin typeface="+mj-lt"/>
              </a:rPr>
              <a:t>een</a:t>
            </a:r>
            <a:r>
              <a:rPr lang="en-US" sz="2200" dirty="0">
                <a:latin typeface="+mj-lt"/>
              </a:rPr>
              <a:t> </a:t>
            </a:r>
            <a:r>
              <a:rPr lang="en-US" sz="2200" dirty="0" err="1">
                <a:latin typeface="+mj-lt"/>
              </a:rPr>
              <a:t>Energieteam</a:t>
            </a:r>
            <a:endParaRPr lang="en-US" sz="2200" dirty="0">
              <a:latin typeface="+mj-lt"/>
            </a:endParaRPr>
          </a:p>
          <a:p>
            <a:pPr marL="285750" indent="-285750">
              <a:buFont typeface="Arial" panose="020B0604020202020204" pitchFamily="34" charset="0"/>
              <a:buChar char="•"/>
            </a:pPr>
            <a:r>
              <a:rPr lang="nl-NL" sz="2200" dirty="0">
                <a:latin typeface="+mj-lt"/>
              </a:rPr>
              <a:t>Leiding geven aan dit proces</a:t>
            </a:r>
          </a:p>
          <a:p>
            <a:pPr marL="285750" indent="-285750">
              <a:buFont typeface="Arial" panose="020B0604020202020204" pitchFamily="34" charset="0"/>
              <a:buChar char="•"/>
            </a:pPr>
            <a:r>
              <a:rPr lang="nl-NL" sz="2200" dirty="0">
                <a:latin typeface="+mj-lt"/>
              </a:rPr>
              <a:t>Ondersteuning voor je (vertrouwenspartner)</a:t>
            </a:r>
          </a:p>
          <a:p>
            <a:pPr marL="285750" indent="-285750">
              <a:buFont typeface="Arial" panose="020B0604020202020204" pitchFamily="34" charset="0"/>
              <a:buChar char="•"/>
            </a:pPr>
            <a:r>
              <a:rPr lang="nl-NL" sz="2200" dirty="0">
                <a:latin typeface="+mj-lt"/>
              </a:rPr>
              <a:t>Heeft een projectleider nodig.</a:t>
            </a:r>
          </a:p>
          <a:p>
            <a:pPr marL="285750" indent="-285750">
              <a:buFont typeface="Arial" panose="020B0604020202020204" pitchFamily="34" charset="0"/>
              <a:buChar char="•"/>
            </a:pPr>
            <a:endParaRPr lang="en-US" sz="2200" dirty="0">
              <a:latin typeface="+mj-lt"/>
            </a:endParaRPr>
          </a:p>
          <a:p>
            <a:r>
              <a:rPr lang="en-US" sz="2200" dirty="0" err="1">
                <a:latin typeface="+mj-lt"/>
              </a:rPr>
              <a:t>Een</a:t>
            </a:r>
            <a:r>
              <a:rPr lang="en-US" sz="2200" dirty="0">
                <a:latin typeface="+mj-lt"/>
              </a:rPr>
              <a:t> </a:t>
            </a:r>
            <a:r>
              <a:rPr lang="en-US" sz="2200" dirty="0" err="1">
                <a:latin typeface="+mj-lt"/>
              </a:rPr>
              <a:t>energie</a:t>
            </a:r>
            <a:r>
              <a:rPr lang="en-US" sz="2200" dirty="0">
                <a:latin typeface="+mj-lt"/>
              </a:rPr>
              <a:t> team </a:t>
            </a:r>
            <a:r>
              <a:rPr lang="en-US" sz="2200" dirty="0" err="1">
                <a:latin typeface="+mj-lt"/>
              </a:rPr>
              <a:t>kan</a:t>
            </a:r>
            <a:r>
              <a:rPr lang="en-US" sz="2200" dirty="0">
                <a:latin typeface="+mj-lt"/>
              </a:rPr>
              <a:t> </a:t>
            </a:r>
            <a:r>
              <a:rPr lang="en-US" sz="2200" dirty="0" err="1">
                <a:latin typeface="+mj-lt"/>
              </a:rPr>
              <a:t>bestaan</a:t>
            </a:r>
            <a:r>
              <a:rPr lang="en-US" sz="2200" dirty="0">
                <a:latin typeface="+mj-lt"/>
              </a:rPr>
              <a:t> </a:t>
            </a:r>
            <a:r>
              <a:rPr lang="en-US" sz="2200" dirty="0" err="1">
                <a:latin typeface="+mj-lt"/>
              </a:rPr>
              <a:t>uit</a:t>
            </a:r>
            <a:r>
              <a:rPr lang="en-US" sz="2200" dirty="0">
                <a:latin typeface="+mj-lt"/>
              </a:rPr>
              <a:t>:  </a:t>
            </a:r>
          </a:p>
          <a:p>
            <a:pPr marL="342900" indent="-342900">
              <a:buFont typeface="Arial" panose="020B0604020202020204" pitchFamily="34" charset="0"/>
              <a:buChar char="•"/>
            </a:pPr>
            <a:r>
              <a:rPr lang="nl-NL" sz="2200" dirty="0">
                <a:latin typeface="+mj-lt"/>
              </a:rPr>
              <a:t>Meerdere ambitieuze MKB-bedrijven (bijv. 5) </a:t>
            </a:r>
          </a:p>
          <a:p>
            <a:pPr marL="342900" indent="-342900">
              <a:buFont typeface="Arial" panose="020B0604020202020204" pitchFamily="34" charset="0"/>
              <a:buChar char="•"/>
            </a:pPr>
            <a:r>
              <a:rPr lang="nl-NL" sz="2200" dirty="0">
                <a:latin typeface="+mj-lt"/>
              </a:rPr>
              <a:t>De vertrouwenspartner </a:t>
            </a:r>
          </a:p>
          <a:p>
            <a:pPr marL="342900" indent="-342900">
              <a:buFont typeface="Arial" panose="020B0604020202020204" pitchFamily="34" charset="0"/>
              <a:buChar char="•"/>
            </a:pPr>
            <a:r>
              <a:rPr lang="nl-NL" sz="2200" dirty="0">
                <a:latin typeface="+mj-lt"/>
              </a:rPr>
              <a:t>Een vertegenwoordiger van een bedrijfsvereniging.</a:t>
            </a:r>
          </a:p>
          <a:p>
            <a:pPr marL="342900" indent="-342900">
              <a:buFont typeface="Arial" panose="020B0604020202020204" pitchFamily="34" charset="0"/>
              <a:buChar char="•"/>
            </a:pPr>
            <a:endParaRPr lang="en-US" sz="2200" dirty="0">
              <a:latin typeface="+mj-lt"/>
            </a:endParaRPr>
          </a:p>
          <a:p>
            <a:r>
              <a:rPr lang="nl-NL" sz="2200" dirty="0">
                <a:latin typeface="+mj-lt"/>
              </a:rPr>
              <a:t>Resultaat van deze Stap: een toegewijd energieteam en een geselecteerde projectleider (probleemeigenaarschap)</a:t>
            </a:r>
            <a:endParaRPr lang="en-US" sz="2200" dirty="0">
              <a:latin typeface="+mj-lt"/>
            </a:endParaRPr>
          </a:p>
        </p:txBody>
      </p:sp>
    </p:spTree>
    <p:extLst>
      <p:ext uri="{BB962C8B-B14F-4D97-AF65-F5344CB8AC3E}">
        <p14:creationId xmlns:p14="http://schemas.microsoft.com/office/powerpoint/2010/main" val="23242104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33"/>
          <p:cNvSpPr txBox="1">
            <a:spLocks noGrp="1"/>
          </p:cNvSpPr>
          <p:nvPr>
            <p:ph type="title"/>
          </p:nvPr>
        </p:nvSpPr>
        <p:spPr>
          <a:xfrm>
            <a:off x="363500" y="1245958"/>
            <a:ext cx="10515600" cy="57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latin typeface="+mj-lt"/>
                <a:ea typeface="Century Gothic"/>
                <a:cs typeface="Century Gothic"/>
                <a:sym typeface="Century Gothic"/>
              </a:rPr>
              <a:t>Algemeen overzicht van het proces</a:t>
            </a:r>
          </a:p>
        </p:txBody>
      </p:sp>
      <p:sp>
        <p:nvSpPr>
          <p:cNvPr id="446" name="Google Shape;446;p3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753450F5-3B71-4631-A804-8D4B11D87354}" type="datetime4">
              <a:rPr lang="nl-NL" smtClean="0"/>
              <a:t>13 februari 2023</a:t>
            </a:fld>
            <a:endParaRPr/>
          </a:p>
        </p:txBody>
      </p:sp>
      <p:sp>
        <p:nvSpPr>
          <p:cNvPr id="447" name="Google Shape;447;p33"/>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nl-NL" smtClean="0"/>
              <a:pPr marL="0" lvl="0" indent="0" algn="r" rtl="0">
                <a:spcBef>
                  <a:spcPts val="0"/>
                </a:spcBef>
                <a:spcAft>
                  <a:spcPts val="0"/>
                </a:spcAft>
                <a:buNone/>
              </a:pPr>
              <a:t>29</a:t>
            </a:fld>
            <a:endParaRPr/>
          </a:p>
        </p:txBody>
      </p:sp>
      <p:graphicFrame>
        <p:nvGraphicFramePr>
          <p:cNvPr id="7" name="Content Placeholder 5">
            <a:extLst>
              <a:ext uri="{FF2B5EF4-FFF2-40B4-BE49-F238E27FC236}">
                <a16:creationId xmlns:a16="http://schemas.microsoft.com/office/drawing/2014/main" id="{E16039AF-B3B4-4085-80D6-CEDB7C613375}"/>
              </a:ext>
            </a:extLst>
          </p:cNvPr>
          <p:cNvGraphicFramePr>
            <a:graphicFrameLocks noGrp="1"/>
          </p:cNvGraphicFramePr>
          <p:nvPr>
            <p:ph idx="1"/>
            <p:extLst>
              <p:ext uri="{D42A27DB-BD31-4B8C-83A1-F6EECF244321}">
                <p14:modId xmlns:p14="http://schemas.microsoft.com/office/powerpoint/2010/main" val="2285425884"/>
              </p:ext>
            </p:extLst>
          </p:nvPr>
        </p:nvGraphicFramePr>
        <p:xfrm>
          <a:off x="694979" y="1299794"/>
          <a:ext cx="10515600" cy="4286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Graphic 2" descr="Children outline">
            <a:extLst>
              <a:ext uri="{FF2B5EF4-FFF2-40B4-BE49-F238E27FC236}">
                <a16:creationId xmlns:a16="http://schemas.microsoft.com/office/drawing/2014/main" id="{F7CEEE34-69FF-42A3-9FBD-EFF647D2E85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43758" y="2050930"/>
            <a:ext cx="914400" cy="914400"/>
          </a:xfrm>
          <a:prstGeom prst="rect">
            <a:avLst/>
          </a:prstGeom>
        </p:spPr>
      </p:pic>
      <p:pic>
        <p:nvPicPr>
          <p:cNvPr id="14" name="Graphic 13" descr="Tools outline">
            <a:extLst>
              <a:ext uri="{FF2B5EF4-FFF2-40B4-BE49-F238E27FC236}">
                <a16:creationId xmlns:a16="http://schemas.microsoft.com/office/drawing/2014/main" id="{447541C2-9254-4BAF-8C70-B717CBCC51D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655954" y="2076665"/>
            <a:ext cx="914400" cy="914400"/>
          </a:xfrm>
          <a:prstGeom prst="rect">
            <a:avLst/>
          </a:prstGeom>
        </p:spPr>
      </p:pic>
      <p:pic>
        <p:nvPicPr>
          <p:cNvPr id="22" name="Graphic 21" descr="Playbook outline">
            <a:extLst>
              <a:ext uri="{FF2B5EF4-FFF2-40B4-BE49-F238E27FC236}">
                <a16:creationId xmlns:a16="http://schemas.microsoft.com/office/drawing/2014/main" id="{351D2746-F8B4-497B-A856-44EB5B91101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302780" y="1965162"/>
            <a:ext cx="914400" cy="914400"/>
          </a:xfrm>
          <a:prstGeom prst="rect">
            <a:avLst/>
          </a:prstGeom>
        </p:spPr>
      </p:pic>
      <p:pic>
        <p:nvPicPr>
          <p:cNvPr id="24" name="Graphic 23" descr="Comment Like outline">
            <a:extLst>
              <a:ext uri="{FF2B5EF4-FFF2-40B4-BE49-F238E27FC236}">
                <a16:creationId xmlns:a16="http://schemas.microsoft.com/office/drawing/2014/main" id="{E0034399-14F4-48F8-9F4D-5A4BB3339E5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951113" y="3812891"/>
            <a:ext cx="914400" cy="914400"/>
          </a:xfrm>
          <a:prstGeom prst="rect">
            <a:avLst/>
          </a:prstGeom>
        </p:spPr>
      </p:pic>
      <p:pic>
        <p:nvPicPr>
          <p:cNvPr id="36" name="Graphic 35" descr="Electrician female outline">
            <a:extLst>
              <a:ext uri="{FF2B5EF4-FFF2-40B4-BE49-F238E27FC236}">
                <a16:creationId xmlns:a16="http://schemas.microsoft.com/office/drawing/2014/main" id="{054665F0-4E3F-4D8A-957D-4942E60DE136}"/>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426463" y="1965162"/>
            <a:ext cx="914400" cy="914400"/>
          </a:xfrm>
          <a:prstGeom prst="rect">
            <a:avLst/>
          </a:prstGeom>
        </p:spPr>
      </p:pic>
      <p:pic>
        <p:nvPicPr>
          <p:cNvPr id="50" name="Graphic 49" descr="Signature outline">
            <a:extLst>
              <a:ext uri="{FF2B5EF4-FFF2-40B4-BE49-F238E27FC236}">
                <a16:creationId xmlns:a16="http://schemas.microsoft.com/office/drawing/2014/main" id="{C17A46DA-521F-427F-97E1-7C45CE097854}"/>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9045569" y="3874392"/>
            <a:ext cx="914400" cy="914400"/>
          </a:xfrm>
          <a:prstGeom prst="rect">
            <a:avLst/>
          </a:prstGeom>
        </p:spPr>
      </p:pic>
      <p:pic>
        <p:nvPicPr>
          <p:cNvPr id="52" name="Graphic 51" descr="Downward trend graph outline">
            <a:extLst>
              <a:ext uri="{FF2B5EF4-FFF2-40B4-BE49-F238E27FC236}">
                <a16:creationId xmlns:a16="http://schemas.microsoft.com/office/drawing/2014/main" id="{8823192E-D2BC-4798-ACBF-279395E4A7D6}"/>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856657" y="3869655"/>
            <a:ext cx="914400" cy="914400"/>
          </a:xfrm>
          <a:prstGeom prst="rect">
            <a:avLst/>
          </a:prstGeom>
        </p:spPr>
      </p:pic>
      <p:sp>
        <p:nvSpPr>
          <p:cNvPr id="13" name="Google Shape;449;p33">
            <a:extLst>
              <a:ext uri="{FF2B5EF4-FFF2-40B4-BE49-F238E27FC236}">
                <a16:creationId xmlns:a16="http://schemas.microsoft.com/office/drawing/2014/main" id="{1501885D-0577-4718-929E-22CC0F7FFDE0}"/>
              </a:ext>
            </a:extLst>
          </p:cNvPr>
          <p:cNvSpPr txBox="1"/>
          <p:nvPr/>
        </p:nvSpPr>
        <p:spPr>
          <a:xfrm>
            <a:off x="562001" y="5000338"/>
            <a:ext cx="9397968" cy="861744"/>
          </a:xfrm>
          <a:prstGeom prst="rect">
            <a:avLst/>
          </a:prstGeom>
          <a:noFill/>
          <a:ln>
            <a:noFill/>
          </a:ln>
        </p:spPr>
        <p:txBody>
          <a:bodyPr spcFirstLastPara="1" wrap="square" lIns="91425" tIns="91425" rIns="91425" bIns="91425" anchor="t" anchorCtr="0">
            <a:spAutoFit/>
          </a:bodyPr>
          <a:lstStyle/>
          <a:p>
            <a:pPr lvl="0" algn="l" rtl="0">
              <a:spcBef>
                <a:spcPts val="0"/>
              </a:spcBef>
              <a:spcAft>
                <a:spcPts val="0"/>
              </a:spcAft>
            </a:pPr>
            <a:r>
              <a:rPr lang="nl-NL" sz="2200">
                <a:latin typeface="+mj-lt"/>
                <a:ea typeface="Century Gothic"/>
                <a:cs typeface="Century Gothic"/>
                <a:sym typeface="Century Gothic"/>
              </a:rPr>
              <a:t>Opmerking: de rol van de Trusted Partner is veranderlijk tijdens het proces, afhankelijk van de Stap en wat er nodig is in het proces!</a:t>
            </a:r>
            <a:endParaRPr lang="en-US" sz="2200">
              <a:latin typeface="+mj-lt"/>
              <a:ea typeface="Century Gothic"/>
              <a:cs typeface="Century Gothic"/>
              <a:sym typeface="Century Gothic"/>
            </a:endParaRPr>
          </a:p>
        </p:txBody>
      </p:sp>
    </p:spTree>
    <p:extLst>
      <p:ext uri="{BB962C8B-B14F-4D97-AF65-F5344CB8AC3E}">
        <p14:creationId xmlns:p14="http://schemas.microsoft.com/office/powerpoint/2010/main" val="659353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61280" y="1259635"/>
            <a:ext cx="6784508" cy="1577693"/>
          </a:xfrm>
        </p:spPr>
        <p:txBody>
          <a:bodyPr>
            <a:normAutofit fontScale="90000"/>
          </a:bodyPr>
          <a:lstStyle/>
          <a:p>
            <a:r>
              <a:rPr lang="en-GB" noProof="0" dirty="0"/>
              <a:t>Module </a:t>
            </a:r>
            <a:r>
              <a:rPr lang="en-GB" noProof="0" dirty="0" err="1"/>
              <a:t>Collectieve</a:t>
            </a:r>
            <a:r>
              <a:rPr lang="en-GB" noProof="0" dirty="0"/>
              <a:t> </a:t>
            </a:r>
            <a:r>
              <a:rPr lang="en-GB" noProof="0" dirty="0" err="1"/>
              <a:t>Energieprojecten</a:t>
            </a:r>
            <a:br>
              <a:rPr lang="en-GB" noProof="0" dirty="0"/>
            </a:br>
            <a:br>
              <a:rPr lang="en-GB" noProof="0" dirty="0"/>
            </a:br>
            <a:r>
              <a:rPr lang="en-GB" dirty="0"/>
              <a:t>Unit</a:t>
            </a:r>
            <a:r>
              <a:rPr lang="en-GB" noProof="0" dirty="0"/>
              <a:t> I</a:t>
            </a:r>
            <a:br>
              <a:rPr lang="en-GB" noProof="0" dirty="0"/>
            </a:br>
            <a:r>
              <a:rPr lang="en-GB" noProof="0" dirty="0" err="1"/>
              <a:t>Introductie</a:t>
            </a:r>
            <a:endParaRPr lang="en-GB" noProof="0" dirty="0"/>
          </a:p>
        </p:txBody>
      </p:sp>
      <p:sp>
        <p:nvSpPr>
          <p:cNvPr id="4" name="Textplatzhalter 3"/>
          <p:cNvSpPr>
            <a:spLocks noGrp="1"/>
          </p:cNvSpPr>
          <p:nvPr>
            <p:ph type="body" sz="quarter" idx="11"/>
          </p:nvPr>
        </p:nvSpPr>
        <p:spPr/>
        <p:txBody>
          <a:bodyPr/>
          <a:lstStyle/>
          <a:p>
            <a:r>
              <a:rPr lang="en-GB" noProof="0" dirty="0">
                <a:highlight>
                  <a:srgbClr val="FFFF00"/>
                </a:highlight>
              </a:rPr>
              <a:t>Datum</a:t>
            </a:r>
          </a:p>
          <a:p>
            <a:r>
              <a:rPr lang="en-GB" noProof="0" dirty="0" err="1">
                <a:highlight>
                  <a:srgbClr val="FFFF00"/>
                </a:highlight>
              </a:rPr>
              <a:t>Organisatoren</a:t>
            </a:r>
            <a:endParaRPr lang="en-GB" noProof="0" dirty="0">
              <a:highlight>
                <a:srgbClr val="FFFF00"/>
              </a:highlight>
            </a:endParaRPr>
          </a:p>
        </p:txBody>
      </p:sp>
    </p:spTree>
    <p:extLst>
      <p:ext uri="{BB962C8B-B14F-4D97-AF65-F5344CB8AC3E}">
        <p14:creationId xmlns:p14="http://schemas.microsoft.com/office/powerpoint/2010/main" val="500746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33"/>
          <p:cNvSpPr txBox="1">
            <a:spLocks noGrp="1"/>
          </p:cNvSpPr>
          <p:nvPr>
            <p:ph type="title"/>
          </p:nvPr>
        </p:nvSpPr>
        <p:spPr>
          <a:xfrm>
            <a:off x="599768" y="1310599"/>
            <a:ext cx="10515600" cy="57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34EA8"/>
              </a:buClr>
              <a:buSzPts val="3200"/>
              <a:buFont typeface="Arial"/>
              <a:buNone/>
            </a:pPr>
            <a:r>
              <a:rPr lang="en-GB" noProof="0">
                <a:latin typeface="+mj-lt"/>
                <a:ea typeface="Century Gothic"/>
                <a:cs typeface="Century Gothic"/>
                <a:sym typeface="Century Gothic"/>
              </a:rPr>
              <a:t>Stap A: Samenstellen Energieteam &amp; Projectleider</a:t>
            </a:r>
          </a:p>
        </p:txBody>
      </p:sp>
      <p:sp>
        <p:nvSpPr>
          <p:cNvPr id="446" name="Google Shape;446;p3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B3056F0C-358A-49D6-B5FD-DC806E72B3F1}" type="datetime4">
              <a:rPr lang="nl-NL" smtClean="0"/>
              <a:t>13 februari 2023</a:t>
            </a:fld>
            <a:endParaRPr/>
          </a:p>
        </p:txBody>
      </p:sp>
      <p:sp>
        <p:nvSpPr>
          <p:cNvPr id="447" name="Google Shape;447;p33"/>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nl-NL" smtClean="0"/>
              <a:pPr marL="0" lvl="0" indent="0" algn="r" rtl="0">
                <a:spcBef>
                  <a:spcPts val="0"/>
                </a:spcBef>
                <a:spcAft>
                  <a:spcPts val="0"/>
                </a:spcAft>
                <a:buNone/>
              </a:pPr>
              <a:t>30</a:t>
            </a:fld>
            <a:endParaRPr/>
          </a:p>
        </p:txBody>
      </p:sp>
      <p:sp>
        <p:nvSpPr>
          <p:cNvPr id="2" name="TextBox 1">
            <a:extLst>
              <a:ext uri="{FF2B5EF4-FFF2-40B4-BE49-F238E27FC236}">
                <a16:creationId xmlns:a16="http://schemas.microsoft.com/office/drawing/2014/main" id="{93280FF0-B210-4AB9-B4A8-99647EDD5811}"/>
              </a:ext>
            </a:extLst>
          </p:cNvPr>
          <p:cNvSpPr txBox="1"/>
          <p:nvPr/>
        </p:nvSpPr>
        <p:spPr>
          <a:xfrm>
            <a:off x="599768" y="2197100"/>
            <a:ext cx="10106332" cy="2308324"/>
          </a:xfrm>
          <a:prstGeom prst="rect">
            <a:avLst/>
          </a:prstGeom>
          <a:noFill/>
        </p:spPr>
        <p:txBody>
          <a:bodyPr wrap="square" rtlCol="0">
            <a:spAutoFit/>
          </a:bodyPr>
          <a:lstStyle/>
          <a:p>
            <a:r>
              <a:rPr lang="en-GB" sz="2400" b="1" dirty="0" err="1">
                <a:latin typeface="+mj-lt"/>
              </a:rPr>
              <a:t>Verdiepende</a:t>
            </a:r>
            <a:r>
              <a:rPr lang="en-GB" sz="2400" b="1" dirty="0">
                <a:latin typeface="+mj-lt"/>
              </a:rPr>
              <a:t> </a:t>
            </a:r>
            <a:r>
              <a:rPr lang="en-GB" sz="2400" b="1" dirty="0" err="1">
                <a:latin typeface="+mj-lt"/>
              </a:rPr>
              <a:t>Stappen</a:t>
            </a:r>
            <a:endParaRPr lang="en-GB" sz="2400" b="1" dirty="0">
              <a:latin typeface="+mj-lt"/>
            </a:endParaRPr>
          </a:p>
          <a:p>
            <a:endParaRPr lang="en-GB" sz="2400" b="1" dirty="0">
              <a:latin typeface="+mj-lt"/>
            </a:endParaRPr>
          </a:p>
          <a:p>
            <a:pPr marL="342900" indent="-342900">
              <a:buAutoNum type="arabicPeriod"/>
            </a:pPr>
            <a:r>
              <a:rPr lang="nl-NL" sz="2400" dirty="0">
                <a:latin typeface="+mj-lt"/>
              </a:rPr>
              <a:t>Ga na welke stakeholders een rol spelen in jouw initiatief</a:t>
            </a:r>
          </a:p>
          <a:p>
            <a:pPr marL="342900" indent="-342900">
              <a:buAutoNum type="arabicPeriod"/>
            </a:pPr>
            <a:r>
              <a:rPr lang="nl-NL" sz="2400" dirty="0">
                <a:latin typeface="+mj-lt"/>
              </a:rPr>
              <a:t>Breng in kaart wat je weet van deze stakeholders</a:t>
            </a:r>
          </a:p>
          <a:p>
            <a:pPr marL="342900" indent="-342900">
              <a:buAutoNum type="arabicPeriod"/>
            </a:pPr>
            <a:r>
              <a:rPr lang="nl-NL" sz="2400" dirty="0">
                <a:latin typeface="+mj-lt"/>
              </a:rPr>
              <a:t>Selecteer de stakeholders met wie je wilt samenwerken</a:t>
            </a:r>
          </a:p>
          <a:p>
            <a:pPr marL="342900" indent="-342900">
              <a:buAutoNum type="arabicPeriod"/>
            </a:pPr>
            <a:r>
              <a:rPr lang="nl-NL" sz="2400" dirty="0">
                <a:latin typeface="+mj-lt"/>
              </a:rPr>
              <a:t>Bepaal de beoogde rol voor elke stakeholder</a:t>
            </a:r>
            <a:endParaRPr lang="en-GB" sz="2400" dirty="0">
              <a:latin typeface="+mj-lt"/>
            </a:endParaRPr>
          </a:p>
        </p:txBody>
      </p:sp>
      <p:pic>
        <p:nvPicPr>
          <p:cNvPr id="8" name="Graphic 7" descr="Children outline">
            <a:extLst>
              <a:ext uri="{FF2B5EF4-FFF2-40B4-BE49-F238E27FC236}">
                <a16:creationId xmlns:a16="http://schemas.microsoft.com/office/drawing/2014/main" id="{4DD42942-E2E8-4042-8BE8-BBE34F18D63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781360" y="3641968"/>
            <a:ext cx="3116855" cy="3116855"/>
          </a:xfrm>
          <a:prstGeom prst="rect">
            <a:avLst/>
          </a:prstGeom>
        </p:spPr>
      </p:pic>
    </p:spTree>
    <p:extLst>
      <p:ext uri="{BB962C8B-B14F-4D97-AF65-F5344CB8AC3E}">
        <p14:creationId xmlns:p14="http://schemas.microsoft.com/office/powerpoint/2010/main" val="9180656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E688E-98BC-4157-9EE3-134233A6B8AF}"/>
              </a:ext>
            </a:extLst>
          </p:cNvPr>
          <p:cNvSpPr>
            <a:spLocks noGrp="1"/>
          </p:cNvSpPr>
          <p:nvPr>
            <p:ph type="title"/>
          </p:nvPr>
        </p:nvSpPr>
        <p:spPr/>
        <p:txBody>
          <a:bodyPr/>
          <a:lstStyle/>
          <a:p>
            <a:r>
              <a:rPr lang="en-GB" noProof="0"/>
              <a:t>A.1 Overzicht van stakeholders, een voorbeeld</a:t>
            </a:r>
          </a:p>
        </p:txBody>
      </p:sp>
      <p:sp>
        <p:nvSpPr>
          <p:cNvPr id="3" name="Content Placeholder 2">
            <a:extLst>
              <a:ext uri="{FF2B5EF4-FFF2-40B4-BE49-F238E27FC236}">
                <a16:creationId xmlns:a16="http://schemas.microsoft.com/office/drawing/2014/main" id="{2FCDFF75-BCC6-4DA0-BABD-D8A6F9639CF7}"/>
              </a:ext>
            </a:extLst>
          </p:cNvPr>
          <p:cNvSpPr>
            <a:spLocks noGrp="1"/>
          </p:cNvSpPr>
          <p:nvPr>
            <p:ph idx="1"/>
          </p:nvPr>
        </p:nvSpPr>
        <p:spPr>
          <a:xfrm>
            <a:off x="838201" y="1890443"/>
            <a:ext cx="6509680" cy="4286519"/>
          </a:xfrm>
        </p:spPr>
        <p:txBody>
          <a:bodyPr>
            <a:normAutofit/>
          </a:bodyPr>
          <a:lstStyle/>
          <a:p>
            <a:pPr marL="457200" indent="-457200">
              <a:buFont typeface="Arial" panose="020B0604020202020204" pitchFamily="34" charset="0"/>
              <a:buChar char="•"/>
            </a:pPr>
            <a:endParaRPr lang="en-GB" sz="1800" noProof="0" dirty="0"/>
          </a:p>
          <a:p>
            <a:pPr marL="457200" indent="-457200">
              <a:buFont typeface="Arial" panose="020B0604020202020204" pitchFamily="34" charset="0"/>
              <a:buChar char="•"/>
            </a:pPr>
            <a:endParaRPr lang="en-GB" sz="1800" noProof="0" dirty="0"/>
          </a:p>
          <a:p>
            <a:pPr marL="457200" indent="-457200">
              <a:buFont typeface="Arial" panose="020B0604020202020204" pitchFamily="34" charset="0"/>
              <a:buChar char="•"/>
            </a:pPr>
            <a:endParaRPr lang="en-GB" sz="1800" noProof="0" dirty="0"/>
          </a:p>
          <a:p>
            <a:pPr marL="457200" indent="-457200">
              <a:buFont typeface="Arial" panose="020B0604020202020204" pitchFamily="34" charset="0"/>
              <a:buChar char="•"/>
            </a:pPr>
            <a:endParaRPr lang="en-GB" sz="1800" noProof="0" dirty="0"/>
          </a:p>
          <a:p>
            <a:pPr marL="457200" indent="-457200">
              <a:buFont typeface="Arial" panose="020B0604020202020204" pitchFamily="34" charset="0"/>
              <a:buChar char="•"/>
            </a:pPr>
            <a:r>
              <a:rPr lang="nl-NL" sz="2400" noProof="0" dirty="0"/>
              <a:t>Identificeer relevante belanghebbenden in jouw netwerk/belanghebbenden die je kent (longlist)</a:t>
            </a:r>
          </a:p>
          <a:p>
            <a:pPr marL="457200" indent="-457200">
              <a:buFont typeface="Arial" panose="020B0604020202020204" pitchFamily="34" charset="0"/>
              <a:buChar char="•"/>
            </a:pPr>
            <a:r>
              <a:rPr lang="nl-NL" sz="2400" noProof="0" dirty="0"/>
              <a:t>Hoe relevant/centraal zijn zij voor jouw  collectief? (hoe centraler in de cirkel, hoe relevanter/</a:t>
            </a:r>
            <a:r>
              <a:rPr lang="nl-NL" sz="2400" noProof="0" dirty="0" err="1"/>
              <a:t>betrokkener</a:t>
            </a:r>
            <a:r>
              <a:rPr lang="nl-NL" sz="2400" noProof="0" dirty="0"/>
              <a:t>)</a:t>
            </a:r>
            <a:endParaRPr lang="en-GB" sz="2400" noProof="0" dirty="0"/>
          </a:p>
        </p:txBody>
      </p:sp>
      <p:sp>
        <p:nvSpPr>
          <p:cNvPr id="4" name="Date Placeholder 3">
            <a:extLst>
              <a:ext uri="{FF2B5EF4-FFF2-40B4-BE49-F238E27FC236}">
                <a16:creationId xmlns:a16="http://schemas.microsoft.com/office/drawing/2014/main" id="{3312F822-A104-4B74-8EA9-8CB52C115655}"/>
              </a:ext>
            </a:extLst>
          </p:cNvPr>
          <p:cNvSpPr>
            <a:spLocks noGrp="1"/>
          </p:cNvSpPr>
          <p:nvPr>
            <p:ph type="dt" sz="half" idx="10"/>
          </p:nvPr>
        </p:nvSpPr>
        <p:spPr/>
        <p:txBody>
          <a:bodyPr/>
          <a:lstStyle/>
          <a:p>
            <a:fld id="{E61C24E1-2F9C-4852-8155-BC2A27A769D5}" type="datetime4">
              <a:rPr lang="nl-NL" smtClean="0"/>
              <a:t>13 februari 2023</a:t>
            </a:fld>
            <a:endParaRPr lang="de-DE"/>
          </a:p>
        </p:txBody>
      </p:sp>
      <p:sp>
        <p:nvSpPr>
          <p:cNvPr id="5" name="Slide Number Placeholder 4">
            <a:extLst>
              <a:ext uri="{FF2B5EF4-FFF2-40B4-BE49-F238E27FC236}">
                <a16:creationId xmlns:a16="http://schemas.microsoft.com/office/drawing/2014/main" id="{B39E074D-B9B2-4B26-BE2A-558BC78DC712}"/>
              </a:ext>
            </a:extLst>
          </p:cNvPr>
          <p:cNvSpPr>
            <a:spLocks noGrp="1"/>
          </p:cNvSpPr>
          <p:nvPr>
            <p:ph type="sldNum" sz="quarter" idx="11"/>
          </p:nvPr>
        </p:nvSpPr>
        <p:spPr/>
        <p:txBody>
          <a:bodyPr/>
          <a:lstStyle/>
          <a:p>
            <a:fld id="{CD13C9F6-DA1F-4969-8B21-2E803A8A69C8}" type="slidenum">
              <a:rPr lang="de-DE" smtClean="0"/>
              <a:t>31</a:t>
            </a:fld>
            <a:endParaRPr lang="de-DE"/>
          </a:p>
        </p:txBody>
      </p:sp>
      <p:grpSp>
        <p:nvGrpSpPr>
          <p:cNvPr id="6" name="Group 5">
            <a:extLst>
              <a:ext uri="{FF2B5EF4-FFF2-40B4-BE49-F238E27FC236}">
                <a16:creationId xmlns:a16="http://schemas.microsoft.com/office/drawing/2014/main" id="{8BDE303B-E033-4883-929D-86B8A21C0D9A}"/>
              </a:ext>
            </a:extLst>
          </p:cNvPr>
          <p:cNvGrpSpPr/>
          <p:nvPr/>
        </p:nvGrpSpPr>
        <p:grpSpPr>
          <a:xfrm>
            <a:off x="7619999" y="1947727"/>
            <a:ext cx="4171950" cy="4171950"/>
            <a:chOff x="2136000" y="1449000"/>
            <a:chExt cx="3960000" cy="3960000"/>
          </a:xfrm>
        </p:grpSpPr>
        <p:sp>
          <p:nvSpPr>
            <p:cNvPr id="7" name="Oval 6">
              <a:extLst>
                <a:ext uri="{FF2B5EF4-FFF2-40B4-BE49-F238E27FC236}">
                  <a16:creationId xmlns:a16="http://schemas.microsoft.com/office/drawing/2014/main" id="{77D228AE-34AF-4839-95C3-D10C44DE342E}"/>
                </a:ext>
              </a:extLst>
            </p:cNvPr>
            <p:cNvSpPr/>
            <p:nvPr/>
          </p:nvSpPr>
          <p:spPr>
            <a:xfrm>
              <a:off x="2136000" y="1449000"/>
              <a:ext cx="3960000" cy="3960000"/>
            </a:xfrm>
            <a:prstGeom prst="ellipse">
              <a:avLst/>
            </a:prstGeom>
            <a:solidFill>
              <a:schemeClr val="accent2">
                <a:lumMod val="75000"/>
                <a:alpha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Oval 7">
              <a:extLst>
                <a:ext uri="{FF2B5EF4-FFF2-40B4-BE49-F238E27FC236}">
                  <a16:creationId xmlns:a16="http://schemas.microsoft.com/office/drawing/2014/main" id="{14C174E1-8493-40D4-8081-E3F3B4D7AEFE}"/>
                </a:ext>
              </a:extLst>
            </p:cNvPr>
            <p:cNvSpPr/>
            <p:nvPr/>
          </p:nvSpPr>
          <p:spPr>
            <a:xfrm>
              <a:off x="2766000" y="2079000"/>
              <a:ext cx="2700000" cy="2700000"/>
            </a:xfrm>
            <a:prstGeom prst="ellipse">
              <a:avLst/>
            </a:prstGeom>
            <a:solidFill>
              <a:schemeClr val="accent2">
                <a:alpha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Oval 8">
              <a:extLst>
                <a:ext uri="{FF2B5EF4-FFF2-40B4-BE49-F238E27FC236}">
                  <a16:creationId xmlns:a16="http://schemas.microsoft.com/office/drawing/2014/main" id="{EB5B350E-94E0-47D5-A868-9C70C204996A}"/>
                </a:ext>
              </a:extLst>
            </p:cNvPr>
            <p:cNvSpPr/>
            <p:nvPr/>
          </p:nvSpPr>
          <p:spPr>
            <a:xfrm>
              <a:off x="3396000" y="2709000"/>
              <a:ext cx="1440000" cy="1440000"/>
            </a:xfrm>
            <a:prstGeom prst="ellipse">
              <a:avLst/>
            </a:prstGeom>
            <a:solidFill>
              <a:schemeClr val="accent2">
                <a:lumMod val="60000"/>
                <a:lumOff val="40000"/>
                <a:alpha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xtBox 9">
              <a:extLst>
                <a:ext uri="{FF2B5EF4-FFF2-40B4-BE49-F238E27FC236}">
                  <a16:creationId xmlns:a16="http://schemas.microsoft.com/office/drawing/2014/main" id="{184C58F9-58CA-4D95-AD1B-0D5E80EA4C1B}"/>
                </a:ext>
              </a:extLst>
            </p:cNvPr>
            <p:cNvSpPr txBox="1"/>
            <p:nvPr/>
          </p:nvSpPr>
          <p:spPr>
            <a:xfrm>
              <a:off x="3541386" y="3096705"/>
              <a:ext cx="842963" cy="292141"/>
            </a:xfrm>
            <a:prstGeom prst="rect">
              <a:avLst/>
            </a:prstGeom>
            <a:noFill/>
          </p:spPr>
          <p:txBody>
            <a:bodyPr wrap="square" rtlCol="0">
              <a:spAutoFit/>
            </a:bodyPr>
            <a:lstStyle/>
            <a:p>
              <a:r>
                <a:rPr lang="nl-NL" sz="1400"/>
                <a:t>MKB X</a:t>
              </a:r>
            </a:p>
          </p:txBody>
        </p:sp>
        <p:sp>
          <p:nvSpPr>
            <p:cNvPr id="11" name="TextBox 10">
              <a:extLst>
                <a:ext uri="{FF2B5EF4-FFF2-40B4-BE49-F238E27FC236}">
                  <a16:creationId xmlns:a16="http://schemas.microsoft.com/office/drawing/2014/main" id="{AB9DADD1-7813-49B0-B7DD-36A76EAEE16B}"/>
                </a:ext>
              </a:extLst>
            </p:cNvPr>
            <p:cNvSpPr txBox="1"/>
            <p:nvPr/>
          </p:nvSpPr>
          <p:spPr>
            <a:xfrm>
              <a:off x="4720351" y="3649601"/>
              <a:ext cx="842963" cy="292141"/>
            </a:xfrm>
            <a:prstGeom prst="rect">
              <a:avLst/>
            </a:prstGeom>
            <a:noFill/>
          </p:spPr>
          <p:txBody>
            <a:bodyPr wrap="square" rtlCol="0">
              <a:spAutoFit/>
            </a:bodyPr>
            <a:lstStyle/>
            <a:p>
              <a:r>
                <a:rPr lang="nl-NL" sz="1400"/>
                <a:t>MKB Y</a:t>
              </a:r>
            </a:p>
          </p:txBody>
        </p:sp>
        <p:sp>
          <p:nvSpPr>
            <p:cNvPr id="12" name="TextBox 11">
              <a:extLst>
                <a:ext uri="{FF2B5EF4-FFF2-40B4-BE49-F238E27FC236}">
                  <a16:creationId xmlns:a16="http://schemas.microsoft.com/office/drawing/2014/main" id="{8F06C4C6-8617-40F7-8FDD-0A23334458A4}"/>
                </a:ext>
              </a:extLst>
            </p:cNvPr>
            <p:cNvSpPr txBox="1"/>
            <p:nvPr/>
          </p:nvSpPr>
          <p:spPr>
            <a:xfrm rot="827107">
              <a:off x="3666920" y="2270866"/>
              <a:ext cx="1632356" cy="496639"/>
            </a:xfrm>
            <a:prstGeom prst="rect">
              <a:avLst/>
            </a:prstGeom>
            <a:noFill/>
          </p:spPr>
          <p:txBody>
            <a:bodyPr wrap="square" rtlCol="0">
              <a:spAutoFit/>
            </a:bodyPr>
            <a:lstStyle/>
            <a:p>
              <a:pPr algn="ctr"/>
              <a:r>
                <a:rPr lang="nl-NL" sz="1400"/>
                <a:t>Plaatselijke bedrijfsvereniging</a:t>
              </a:r>
            </a:p>
          </p:txBody>
        </p:sp>
        <p:sp>
          <p:nvSpPr>
            <p:cNvPr id="13" name="TextBox 12">
              <a:extLst>
                <a:ext uri="{FF2B5EF4-FFF2-40B4-BE49-F238E27FC236}">
                  <a16:creationId xmlns:a16="http://schemas.microsoft.com/office/drawing/2014/main" id="{C9C91D7E-D962-4DC4-AC0D-907B01D305EA}"/>
                </a:ext>
              </a:extLst>
            </p:cNvPr>
            <p:cNvSpPr txBox="1"/>
            <p:nvPr/>
          </p:nvSpPr>
          <p:spPr>
            <a:xfrm>
              <a:off x="3735323" y="4835925"/>
              <a:ext cx="1944787" cy="496639"/>
            </a:xfrm>
            <a:prstGeom prst="rect">
              <a:avLst/>
            </a:prstGeom>
            <a:noFill/>
          </p:spPr>
          <p:txBody>
            <a:bodyPr wrap="square" rtlCol="0">
              <a:spAutoFit/>
            </a:bodyPr>
            <a:lstStyle/>
            <a:p>
              <a:r>
                <a:rPr lang="nl-NL" sz="1400"/>
                <a:t>Andere </a:t>
              </a:r>
              <a:br>
                <a:rPr lang="nl-NL" sz="1400"/>
              </a:br>
              <a:r>
                <a:rPr lang="nl-NL" sz="1400"/>
                <a:t>verenigingen</a:t>
              </a:r>
            </a:p>
          </p:txBody>
        </p:sp>
        <p:sp>
          <p:nvSpPr>
            <p:cNvPr id="14" name="TextBox 13">
              <a:extLst>
                <a:ext uri="{FF2B5EF4-FFF2-40B4-BE49-F238E27FC236}">
                  <a16:creationId xmlns:a16="http://schemas.microsoft.com/office/drawing/2014/main" id="{1A964D53-48DC-4C7A-829D-A40514F62CD9}"/>
                </a:ext>
              </a:extLst>
            </p:cNvPr>
            <p:cNvSpPr txBox="1"/>
            <p:nvPr/>
          </p:nvSpPr>
          <p:spPr>
            <a:xfrm>
              <a:off x="3587934" y="3445771"/>
              <a:ext cx="1632356" cy="292141"/>
            </a:xfrm>
            <a:prstGeom prst="rect">
              <a:avLst/>
            </a:prstGeom>
            <a:noFill/>
          </p:spPr>
          <p:txBody>
            <a:bodyPr wrap="square" rtlCol="0">
              <a:spAutoFit/>
            </a:bodyPr>
            <a:lstStyle/>
            <a:p>
              <a:r>
                <a:rPr lang="nl-NL" sz="1400"/>
                <a:t>Gemeente</a:t>
              </a:r>
            </a:p>
          </p:txBody>
        </p:sp>
        <p:sp>
          <p:nvSpPr>
            <p:cNvPr id="15" name="TextBox 14">
              <a:extLst>
                <a:ext uri="{FF2B5EF4-FFF2-40B4-BE49-F238E27FC236}">
                  <a16:creationId xmlns:a16="http://schemas.microsoft.com/office/drawing/2014/main" id="{C2685EAA-615B-4A8B-9E77-41CE172D1971}"/>
                </a:ext>
              </a:extLst>
            </p:cNvPr>
            <p:cNvSpPr txBox="1"/>
            <p:nvPr/>
          </p:nvSpPr>
          <p:spPr>
            <a:xfrm rot="3421554">
              <a:off x="4422399" y="2361567"/>
              <a:ext cx="2190184" cy="496639"/>
            </a:xfrm>
            <a:prstGeom prst="rect">
              <a:avLst/>
            </a:prstGeom>
            <a:noFill/>
          </p:spPr>
          <p:txBody>
            <a:bodyPr wrap="square" rtlCol="0">
              <a:spAutoFit/>
            </a:bodyPr>
            <a:lstStyle/>
            <a:p>
              <a:pPr algn="ctr"/>
              <a:r>
                <a:rPr lang="nl-NL" sz="1400"/>
                <a:t>Regionale overheidsinstelling</a:t>
              </a:r>
            </a:p>
          </p:txBody>
        </p:sp>
        <p:sp>
          <p:nvSpPr>
            <p:cNvPr id="16" name="TextBox 15">
              <a:extLst>
                <a:ext uri="{FF2B5EF4-FFF2-40B4-BE49-F238E27FC236}">
                  <a16:creationId xmlns:a16="http://schemas.microsoft.com/office/drawing/2014/main" id="{77A7C6B3-8AFF-4187-93A6-232C6D461889}"/>
                </a:ext>
              </a:extLst>
            </p:cNvPr>
            <p:cNvSpPr txBox="1"/>
            <p:nvPr/>
          </p:nvSpPr>
          <p:spPr>
            <a:xfrm rot="20085746">
              <a:off x="2567609" y="1753791"/>
              <a:ext cx="1354003" cy="496639"/>
            </a:xfrm>
            <a:prstGeom prst="rect">
              <a:avLst/>
            </a:prstGeom>
            <a:noFill/>
          </p:spPr>
          <p:txBody>
            <a:bodyPr wrap="square" rtlCol="0">
              <a:spAutoFit/>
            </a:bodyPr>
            <a:lstStyle/>
            <a:p>
              <a:pPr algn="ctr"/>
              <a:r>
                <a:rPr lang="nl-NL" sz="1400"/>
                <a:t>Branche</a:t>
              </a:r>
              <a:br>
                <a:rPr lang="nl-NL" sz="1400"/>
              </a:br>
              <a:r>
                <a:rPr lang="nl-NL" sz="1400"/>
                <a:t>verenigingen</a:t>
              </a:r>
            </a:p>
          </p:txBody>
        </p:sp>
        <p:sp>
          <p:nvSpPr>
            <p:cNvPr id="17" name="TextBox 16">
              <a:extLst>
                <a:ext uri="{FF2B5EF4-FFF2-40B4-BE49-F238E27FC236}">
                  <a16:creationId xmlns:a16="http://schemas.microsoft.com/office/drawing/2014/main" id="{CFCE44E9-6056-4075-BE91-2F50E636E158}"/>
                </a:ext>
              </a:extLst>
            </p:cNvPr>
            <p:cNvSpPr txBox="1"/>
            <p:nvPr/>
          </p:nvSpPr>
          <p:spPr>
            <a:xfrm rot="17627168">
              <a:off x="2722684" y="2889589"/>
              <a:ext cx="842963" cy="496639"/>
            </a:xfrm>
            <a:prstGeom prst="rect">
              <a:avLst/>
            </a:prstGeom>
            <a:noFill/>
          </p:spPr>
          <p:txBody>
            <a:bodyPr wrap="square" rtlCol="0">
              <a:spAutoFit/>
            </a:bodyPr>
            <a:lstStyle/>
            <a:p>
              <a:pPr algn="ctr"/>
              <a:r>
                <a:rPr lang="nl-NL" sz="1400"/>
                <a:t>Andere MKB’s</a:t>
              </a:r>
            </a:p>
          </p:txBody>
        </p:sp>
      </p:grpSp>
      <p:grpSp>
        <p:nvGrpSpPr>
          <p:cNvPr id="18" name="Grupp 21">
            <a:extLst>
              <a:ext uri="{FF2B5EF4-FFF2-40B4-BE49-F238E27FC236}">
                <a16:creationId xmlns:a16="http://schemas.microsoft.com/office/drawing/2014/main" id="{9BD0C99C-F1EC-4570-A181-B50742B6C7F2}"/>
              </a:ext>
            </a:extLst>
          </p:cNvPr>
          <p:cNvGrpSpPr/>
          <p:nvPr/>
        </p:nvGrpSpPr>
        <p:grpSpPr>
          <a:xfrm>
            <a:off x="873532" y="2012741"/>
            <a:ext cx="5415735" cy="945063"/>
            <a:chOff x="453567" y="1116893"/>
            <a:chExt cx="5415735" cy="945063"/>
          </a:xfrm>
        </p:grpSpPr>
        <p:sp>
          <p:nvSpPr>
            <p:cNvPr id="19" name="Rektangel: rundade hörn 22">
              <a:extLst>
                <a:ext uri="{FF2B5EF4-FFF2-40B4-BE49-F238E27FC236}">
                  <a16:creationId xmlns:a16="http://schemas.microsoft.com/office/drawing/2014/main" id="{10091459-C700-45FC-9F8E-0AC0CD549AC6}"/>
                </a:ext>
              </a:extLst>
            </p:cNvPr>
            <p:cNvSpPr/>
            <p:nvPr/>
          </p:nvSpPr>
          <p:spPr>
            <a:xfrm>
              <a:off x="453567" y="1116893"/>
              <a:ext cx="5415735" cy="945063"/>
            </a:xfrm>
            <a:prstGeom prst="roundRect">
              <a:avLst>
                <a:gd name="adj" fmla="val 10000"/>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20" name="Rektangel: rundade hörn 4">
              <a:extLst>
                <a:ext uri="{FF2B5EF4-FFF2-40B4-BE49-F238E27FC236}">
                  <a16:creationId xmlns:a16="http://schemas.microsoft.com/office/drawing/2014/main" id="{7FF0F589-299F-452E-9464-2413F2C6A11F}"/>
                </a:ext>
              </a:extLst>
            </p:cNvPr>
            <p:cNvSpPr txBox="1"/>
            <p:nvPr/>
          </p:nvSpPr>
          <p:spPr>
            <a:xfrm>
              <a:off x="481247" y="1144573"/>
              <a:ext cx="4292515" cy="88970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dirty="0">
                  <a:solidFill>
                    <a:schemeClr val="tx1">
                      <a:lumMod val="65000"/>
                      <a:lumOff val="35000"/>
                    </a:schemeClr>
                  </a:solidFill>
                </a:rPr>
                <a:t>Scan </a:t>
              </a:r>
              <a:r>
                <a:rPr lang="en-GB" sz="2500" kern="1200" dirty="0" err="1">
                  <a:solidFill>
                    <a:schemeClr val="tx1">
                      <a:lumMod val="65000"/>
                      <a:lumOff val="35000"/>
                    </a:schemeClr>
                  </a:solidFill>
                </a:rPr>
                <a:t>jouw</a:t>
              </a:r>
              <a:r>
                <a:rPr lang="en-GB" sz="2500" kern="1200" dirty="0">
                  <a:solidFill>
                    <a:schemeClr val="tx1">
                      <a:lumMod val="65000"/>
                      <a:lumOff val="35000"/>
                    </a:schemeClr>
                  </a:solidFill>
                </a:rPr>
                <a:t> </a:t>
              </a:r>
              <a:r>
                <a:rPr lang="en-GB" sz="2500" kern="1200" dirty="0" err="1">
                  <a:solidFill>
                    <a:schemeClr val="tx1">
                      <a:lumMod val="65000"/>
                      <a:lumOff val="35000"/>
                    </a:schemeClr>
                  </a:solidFill>
                </a:rPr>
                <a:t>netwerk</a:t>
              </a:r>
              <a:endParaRPr lang="en-GB" sz="2500" kern="1200" dirty="0">
                <a:solidFill>
                  <a:schemeClr val="tx1">
                    <a:lumMod val="65000"/>
                    <a:lumOff val="35000"/>
                  </a:schemeClr>
                </a:solidFill>
              </a:endParaRPr>
            </a:p>
          </p:txBody>
        </p:sp>
      </p:grpSp>
    </p:spTree>
    <p:extLst>
      <p:ext uri="{BB962C8B-B14F-4D97-AF65-F5344CB8AC3E}">
        <p14:creationId xmlns:p14="http://schemas.microsoft.com/office/powerpoint/2010/main" val="33640149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EFC6F-D052-4635-A14E-824417AD26B2}"/>
              </a:ext>
            </a:extLst>
          </p:cNvPr>
          <p:cNvSpPr>
            <a:spLocks noGrp="1"/>
          </p:cNvSpPr>
          <p:nvPr>
            <p:ph type="title"/>
          </p:nvPr>
        </p:nvSpPr>
        <p:spPr>
          <a:xfrm>
            <a:off x="838200" y="1253017"/>
            <a:ext cx="10515600" cy="637426"/>
          </a:xfrm>
        </p:spPr>
        <p:txBody>
          <a:bodyPr>
            <a:normAutofit fontScale="90000"/>
          </a:bodyPr>
          <a:lstStyle/>
          <a:p>
            <a:r>
              <a:rPr lang="en-GB" noProof="0" dirty="0" err="1"/>
              <a:t>Oefening</a:t>
            </a:r>
            <a:r>
              <a:rPr lang="en-GB" noProof="0" dirty="0"/>
              <a:t> – </a:t>
            </a:r>
            <a:r>
              <a:rPr lang="nl-NL" noProof="0" dirty="0"/>
              <a:t>Vul de stakeholders voor jouw werkgebied in </a:t>
            </a:r>
            <a:r>
              <a:rPr lang="en-GB" noProof="0" dirty="0"/>
              <a:t> </a:t>
            </a:r>
          </a:p>
        </p:txBody>
      </p:sp>
      <p:sp>
        <p:nvSpPr>
          <p:cNvPr id="3" name="Content Placeholder 2">
            <a:extLst>
              <a:ext uri="{FF2B5EF4-FFF2-40B4-BE49-F238E27FC236}">
                <a16:creationId xmlns:a16="http://schemas.microsoft.com/office/drawing/2014/main" id="{124357E0-CE89-4107-85FC-375FFE79FCEE}"/>
              </a:ext>
            </a:extLst>
          </p:cNvPr>
          <p:cNvSpPr>
            <a:spLocks noGrp="1"/>
          </p:cNvSpPr>
          <p:nvPr>
            <p:ph idx="1"/>
          </p:nvPr>
        </p:nvSpPr>
        <p:spPr/>
        <p:txBody>
          <a:bodyPr/>
          <a:lstStyle/>
          <a:p>
            <a:r>
              <a:rPr lang="en-GB" i="1" noProof="0"/>
              <a:t>5 min</a:t>
            </a:r>
            <a:endParaRPr lang="en-GB" noProof="0"/>
          </a:p>
        </p:txBody>
      </p:sp>
      <p:sp>
        <p:nvSpPr>
          <p:cNvPr id="4" name="Date Placeholder 3">
            <a:extLst>
              <a:ext uri="{FF2B5EF4-FFF2-40B4-BE49-F238E27FC236}">
                <a16:creationId xmlns:a16="http://schemas.microsoft.com/office/drawing/2014/main" id="{73C0E246-4289-49F6-9060-2EDD4BFF8B1D}"/>
              </a:ext>
            </a:extLst>
          </p:cNvPr>
          <p:cNvSpPr>
            <a:spLocks noGrp="1"/>
          </p:cNvSpPr>
          <p:nvPr>
            <p:ph type="dt" sz="half" idx="10"/>
          </p:nvPr>
        </p:nvSpPr>
        <p:spPr/>
        <p:txBody>
          <a:bodyPr/>
          <a:lstStyle/>
          <a:p>
            <a:fld id="{B8A7CB56-5932-4424-BCDE-0D9E709D3222}" type="datetime4">
              <a:rPr lang="nl-NL" smtClean="0"/>
              <a:t>13 februari 2023</a:t>
            </a:fld>
            <a:endParaRPr lang="de-DE"/>
          </a:p>
        </p:txBody>
      </p:sp>
      <p:sp>
        <p:nvSpPr>
          <p:cNvPr id="5" name="Slide Number Placeholder 4">
            <a:extLst>
              <a:ext uri="{FF2B5EF4-FFF2-40B4-BE49-F238E27FC236}">
                <a16:creationId xmlns:a16="http://schemas.microsoft.com/office/drawing/2014/main" id="{3101F081-FCE6-45EB-B14F-A4533DED02CD}"/>
              </a:ext>
            </a:extLst>
          </p:cNvPr>
          <p:cNvSpPr>
            <a:spLocks noGrp="1"/>
          </p:cNvSpPr>
          <p:nvPr>
            <p:ph type="sldNum" sz="quarter" idx="11"/>
          </p:nvPr>
        </p:nvSpPr>
        <p:spPr/>
        <p:txBody>
          <a:bodyPr/>
          <a:lstStyle/>
          <a:p>
            <a:fld id="{CD13C9F6-DA1F-4969-8B21-2E803A8A69C8}" type="slidenum">
              <a:rPr lang="de-DE" smtClean="0"/>
              <a:t>32</a:t>
            </a:fld>
            <a:endParaRPr lang="de-DE"/>
          </a:p>
        </p:txBody>
      </p:sp>
      <p:grpSp>
        <p:nvGrpSpPr>
          <p:cNvPr id="6" name="Group 5">
            <a:extLst>
              <a:ext uri="{FF2B5EF4-FFF2-40B4-BE49-F238E27FC236}">
                <a16:creationId xmlns:a16="http://schemas.microsoft.com/office/drawing/2014/main" id="{0AE3CA2D-6C18-40FB-B27F-C1B8E2F1C14A}"/>
              </a:ext>
            </a:extLst>
          </p:cNvPr>
          <p:cNvGrpSpPr/>
          <p:nvPr/>
        </p:nvGrpSpPr>
        <p:grpSpPr>
          <a:xfrm>
            <a:off x="3111499" y="2005012"/>
            <a:ext cx="4171950" cy="4171950"/>
            <a:chOff x="2136000" y="1449000"/>
            <a:chExt cx="3960000" cy="3960000"/>
          </a:xfrm>
        </p:grpSpPr>
        <p:sp>
          <p:nvSpPr>
            <p:cNvPr id="7" name="Oval 6">
              <a:extLst>
                <a:ext uri="{FF2B5EF4-FFF2-40B4-BE49-F238E27FC236}">
                  <a16:creationId xmlns:a16="http://schemas.microsoft.com/office/drawing/2014/main" id="{4EA78896-0A4A-494C-8641-9C2E7EA40360}"/>
                </a:ext>
              </a:extLst>
            </p:cNvPr>
            <p:cNvSpPr/>
            <p:nvPr/>
          </p:nvSpPr>
          <p:spPr>
            <a:xfrm>
              <a:off x="2136000" y="1449000"/>
              <a:ext cx="3960000" cy="3960000"/>
            </a:xfrm>
            <a:prstGeom prst="ellipse">
              <a:avLst/>
            </a:prstGeom>
            <a:solidFill>
              <a:schemeClr val="accent2">
                <a:lumMod val="75000"/>
                <a:alpha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Oval 7">
              <a:extLst>
                <a:ext uri="{FF2B5EF4-FFF2-40B4-BE49-F238E27FC236}">
                  <a16:creationId xmlns:a16="http://schemas.microsoft.com/office/drawing/2014/main" id="{7F2B0EBF-86AA-42D3-A068-04A8D43C55A3}"/>
                </a:ext>
              </a:extLst>
            </p:cNvPr>
            <p:cNvSpPr/>
            <p:nvPr/>
          </p:nvSpPr>
          <p:spPr>
            <a:xfrm>
              <a:off x="2766000" y="2079000"/>
              <a:ext cx="2700000" cy="2700000"/>
            </a:xfrm>
            <a:prstGeom prst="ellipse">
              <a:avLst/>
            </a:prstGeom>
            <a:solidFill>
              <a:schemeClr val="accent2">
                <a:alpha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Oval 8">
              <a:extLst>
                <a:ext uri="{FF2B5EF4-FFF2-40B4-BE49-F238E27FC236}">
                  <a16:creationId xmlns:a16="http://schemas.microsoft.com/office/drawing/2014/main" id="{AFD13809-B853-4A14-8E1A-B4458EB86D9C}"/>
                </a:ext>
              </a:extLst>
            </p:cNvPr>
            <p:cNvSpPr/>
            <p:nvPr/>
          </p:nvSpPr>
          <p:spPr>
            <a:xfrm>
              <a:off x="3396000" y="2709000"/>
              <a:ext cx="1440000" cy="1440000"/>
            </a:xfrm>
            <a:prstGeom prst="ellipse">
              <a:avLst/>
            </a:prstGeom>
            <a:solidFill>
              <a:schemeClr val="accent2">
                <a:lumMod val="60000"/>
                <a:lumOff val="40000"/>
                <a:alpha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10" name="Gruppieren 9">
            <a:extLst>
              <a:ext uri="{FF2B5EF4-FFF2-40B4-BE49-F238E27FC236}">
                <a16:creationId xmlns:a16="http://schemas.microsoft.com/office/drawing/2014/main" id="{31B57A6D-97B9-4EE6-9387-A774758F1A6E}"/>
              </a:ext>
            </a:extLst>
          </p:cNvPr>
          <p:cNvGrpSpPr/>
          <p:nvPr/>
        </p:nvGrpSpPr>
        <p:grpSpPr>
          <a:xfrm>
            <a:off x="11186601" y="859177"/>
            <a:ext cx="657527" cy="787680"/>
            <a:chOff x="135517" y="136525"/>
            <a:chExt cx="761950" cy="761950"/>
          </a:xfrm>
        </p:grpSpPr>
        <p:sp>
          <p:nvSpPr>
            <p:cNvPr id="11" name="Ellipse 12">
              <a:extLst>
                <a:ext uri="{FF2B5EF4-FFF2-40B4-BE49-F238E27FC236}">
                  <a16:creationId xmlns:a16="http://schemas.microsoft.com/office/drawing/2014/main" id="{CB2F21B1-D086-4C69-AA71-4127207C6EE4}"/>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Sprechblase: oval 13">
              <a:extLst>
                <a:ext uri="{FF2B5EF4-FFF2-40B4-BE49-F238E27FC236}">
                  <a16:creationId xmlns:a16="http://schemas.microsoft.com/office/drawing/2014/main" id="{48764869-F051-4F6D-BF3A-7A1584DD247E}"/>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34287876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D6D26-0239-47AE-A85B-C7C7B6358325}"/>
              </a:ext>
            </a:extLst>
          </p:cNvPr>
          <p:cNvSpPr>
            <a:spLocks noGrp="1"/>
          </p:cNvSpPr>
          <p:nvPr>
            <p:ph type="title"/>
          </p:nvPr>
        </p:nvSpPr>
        <p:spPr/>
        <p:txBody>
          <a:bodyPr/>
          <a:lstStyle/>
          <a:p>
            <a:r>
              <a:rPr lang="en-GB" noProof="0"/>
              <a:t>A.2 In kaart brengen van kennis over de stakeholders</a:t>
            </a:r>
          </a:p>
        </p:txBody>
      </p:sp>
      <p:sp>
        <p:nvSpPr>
          <p:cNvPr id="4" name="Date Placeholder 3">
            <a:extLst>
              <a:ext uri="{FF2B5EF4-FFF2-40B4-BE49-F238E27FC236}">
                <a16:creationId xmlns:a16="http://schemas.microsoft.com/office/drawing/2014/main" id="{6E82F804-AAC8-4C61-8548-96AA08468DEA}"/>
              </a:ext>
            </a:extLst>
          </p:cNvPr>
          <p:cNvSpPr>
            <a:spLocks noGrp="1"/>
          </p:cNvSpPr>
          <p:nvPr>
            <p:ph type="dt" sz="half" idx="10"/>
          </p:nvPr>
        </p:nvSpPr>
        <p:spPr/>
        <p:txBody>
          <a:bodyPr/>
          <a:lstStyle/>
          <a:p>
            <a:fld id="{678A6E78-156E-4E3A-A10E-DAF6D245C910}" type="datetime4">
              <a:rPr lang="nl-NL" smtClean="0"/>
              <a:t>13 februari 2023</a:t>
            </a:fld>
            <a:endParaRPr lang="de-DE"/>
          </a:p>
        </p:txBody>
      </p:sp>
      <p:sp>
        <p:nvSpPr>
          <p:cNvPr id="5" name="Slide Number Placeholder 4">
            <a:extLst>
              <a:ext uri="{FF2B5EF4-FFF2-40B4-BE49-F238E27FC236}">
                <a16:creationId xmlns:a16="http://schemas.microsoft.com/office/drawing/2014/main" id="{78EA8801-8C35-4A69-AFB4-A67B9AA9A2F8}"/>
              </a:ext>
            </a:extLst>
          </p:cNvPr>
          <p:cNvSpPr>
            <a:spLocks noGrp="1"/>
          </p:cNvSpPr>
          <p:nvPr>
            <p:ph type="sldNum" sz="quarter" idx="11"/>
          </p:nvPr>
        </p:nvSpPr>
        <p:spPr/>
        <p:txBody>
          <a:bodyPr/>
          <a:lstStyle/>
          <a:p>
            <a:fld id="{CD13C9F6-DA1F-4969-8B21-2E803A8A69C8}" type="slidenum">
              <a:rPr lang="de-DE" smtClean="0"/>
              <a:t>33</a:t>
            </a:fld>
            <a:endParaRPr lang="de-DE"/>
          </a:p>
        </p:txBody>
      </p:sp>
      <p:graphicFrame>
        <p:nvGraphicFramePr>
          <p:cNvPr id="6" name="Table 5">
            <a:extLst>
              <a:ext uri="{FF2B5EF4-FFF2-40B4-BE49-F238E27FC236}">
                <a16:creationId xmlns:a16="http://schemas.microsoft.com/office/drawing/2014/main" id="{59928520-03E8-4C21-9B66-4F715C70D142}"/>
              </a:ext>
            </a:extLst>
          </p:cNvPr>
          <p:cNvGraphicFramePr>
            <a:graphicFrameLocks noGrp="1"/>
          </p:cNvGraphicFramePr>
          <p:nvPr>
            <p:extLst>
              <p:ext uri="{D42A27DB-BD31-4B8C-83A1-F6EECF244321}">
                <p14:modId xmlns:p14="http://schemas.microsoft.com/office/powerpoint/2010/main" val="3430454915"/>
              </p:ext>
            </p:extLst>
          </p:nvPr>
        </p:nvGraphicFramePr>
        <p:xfrm>
          <a:off x="446769" y="2484533"/>
          <a:ext cx="11298462" cy="3303330"/>
        </p:xfrm>
        <a:graphic>
          <a:graphicData uri="http://schemas.openxmlformats.org/drawingml/2006/table">
            <a:tbl>
              <a:tblPr firstRow="1" bandRow="1">
                <a:tableStyleId>{5C22544A-7EE6-4342-B048-85BDC9FD1C3A}</a:tableStyleId>
              </a:tblPr>
              <a:tblGrid>
                <a:gridCol w="1614066">
                  <a:extLst>
                    <a:ext uri="{9D8B030D-6E8A-4147-A177-3AD203B41FA5}">
                      <a16:colId xmlns:a16="http://schemas.microsoft.com/office/drawing/2014/main" val="1599577418"/>
                    </a:ext>
                  </a:extLst>
                </a:gridCol>
                <a:gridCol w="1614066">
                  <a:extLst>
                    <a:ext uri="{9D8B030D-6E8A-4147-A177-3AD203B41FA5}">
                      <a16:colId xmlns:a16="http://schemas.microsoft.com/office/drawing/2014/main" val="288079569"/>
                    </a:ext>
                  </a:extLst>
                </a:gridCol>
                <a:gridCol w="1614066">
                  <a:extLst>
                    <a:ext uri="{9D8B030D-6E8A-4147-A177-3AD203B41FA5}">
                      <a16:colId xmlns:a16="http://schemas.microsoft.com/office/drawing/2014/main" val="4030776440"/>
                    </a:ext>
                  </a:extLst>
                </a:gridCol>
                <a:gridCol w="1289633">
                  <a:extLst>
                    <a:ext uri="{9D8B030D-6E8A-4147-A177-3AD203B41FA5}">
                      <a16:colId xmlns:a16="http://schemas.microsoft.com/office/drawing/2014/main" val="2682639321"/>
                    </a:ext>
                  </a:extLst>
                </a:gridCol>
                <a:gridCol w="1574800">
                  <a:extLst>
                    <a:ext uri="{9D8B030D-6E8A-4147-A177-3AD203B41FA5}">
                      <a16:colId xmlns:a16="http://schemas.microsoft.com/office/drawing/2014/main" val="326223659"/>
                    </a:ext>
                  </a:extLst>
                </a:gridCol>
                <a:gridCol w="1752600">
                  <a:extLst>
                    <a:ext uri="{9D8B030D-6E8A-4147-A177-3AD203B41FA5}">
                      <a16:colId xmlns:a16="http://schemas.microsoft.com/office/drawing/2014/main" val="2454362089"/>
                    </a:ext>
                  </a:extLst>
                </a:gridCol>
                <a:gridCol w="1839231">
                  <a:extLst>
                    <a:ext uri="{9D8B030D-6E8A-4147-A177-3AD203B41FA5}">
                      <a16:colId xmlns:a16="http://schemas.microsoft.com/office/drawing/2014/main" val="210327341"/>
                    </a:ext>
                  </a:extLst>
                </a:gridCol>
              </a:tblGrid>
              <a:tr h="513808">
                <a:tc>
                  <a:txBody>
                    <a:bodyPr/>
                    <a:lstStyle/>
                    <a:p>
                      <a:r>
                        <a:rPr lang="en-US" sz="1600" noProof="0"/>
                        <a:t>1. Naam</a:t>
                      </a:r>
                    </a:p>
                  </a:txBody>
                  <a:tcPr/>
                </a:tc>
                <a:tc>
                  <a:txBody>
                    <a:bodyPr/>
                    <a:lstStyle/>
                    <a:p>
                      <a:r>
                        <a:rPr lang="en-US" sz="1600" noProof="0"/>
                        <a:t>2. Huidige rol</a:t>
                      </a:r>
                    </a:p>
                  </a:txBody>
                  <a:tcPr/>
                </a:tc>
                <a:tc>
                  <a:txBody>
                    <a:bodyPr/>
                    <a:lstStyle/>
                    <a:p>
                      <a:r>
                        <a:rPr lang="en-US" sz="1600" noProof="0"/>
                        <a:t>3. Instelling</a:t>
                      </a:r>
                    </a:p>
                  </a:txBody>
                  <a:tcPr/>
                </a:tc>
                <a:tc>
                  <a:txBody>
                    <a:bodyPr/>
                    <a:lstStyle/>
                    <a:p>
                      <a:r>
                        <a:rPr lang="en-US" sz="1600" noProof="0"/>
                        <a:t>4. Invloed</a:t>
                      </a:r>
                    </a:p>
                  </a:txBody>
                  <a:tcPr/>
                </a:tc>
                <a:tc>
                  <a:txBody>
                    <a:bodyPr/>
                    <a:lstStyle/>
                    <a:p>
                      <a:r>
                        <a:rPr lang="en-US" sz="1600" noProof="0"/>
                        <a:t>5. Kennis</a:t>
                      </a:r>
                    </a:p>
                  </a:txBody>
                  <a:tcPr/>
                </a:tc>
                <a:tc>
                  <a:txBody>
                    <a:bodyPr/>
                    <a:lstStyle/>
                    <a:p>
                      <a:r>
                        <a:rPr lang="en-US" sz="1600" noProof="0"/>
                        <a:t>6. Vaardigheden</a:t>
                      </a:r>
                    </a:p>
                  </a:txBody>
                  <a:tcPr/>
                </a:tc>
                <a:tc>
                  <a:txBody>
                    <a:bodyPr/>
                    <a:lstStyle/>
                    <a:p>
                      <a:r>
                        <a:rPr lang="en-US" sz="1600" noProof="0"/>
                        <a:t>7. Samenwerken?</a:t>
                      </a:r>
                    </a:p>
                  </a:txBody>
                  <a:tcPr/>
                </a:tc>
                <a:extLst>
                  <a:ext uri="{0D108BD9-81ED-4DB2-BD59-A6C34878D82A}">
                    <a16:rowId xmlns:a16="http://schemas.microsoft.com/office/drawing/2014/main" val="3573779579"/>
                  </a:ext>
                </a:extLst>
              </a:tr>
              <a:tr h="634185">
                <a:tc>
                  <a:txBody>
                    <a:bodyPr/>
                    <a:lstStyle/>
                    <a:p>
                      <a:r>
                        <a:rPr lang="en-US" sz="1200" noProof="0"/>
                        <a:t>Thomas Bricks</a:t>
                      </a:r>
                    </a:p>
                  </a:txBody>
                  <a:tcPr/>
                </a:tc>
                <a:tc>
                  <a:txBody>
                    <a:bodyPr/>
                    <a:lstStyle/>
                    <a:p>
                      <a:r>
                        <a:rPr lang="en-US" sz="1200" noProof="0"/>
                        <a:t>Voorzitter van het bedrijventerrein</a:t>
                      </a:r>
                    </a:p>
                  </a:txBody>
                  <a:tcPr/>
                </a:tc>
                <a:tc>
                  <a:txBody>
                    <a:bodyPr/>
                    <a:lstStyle/>
                    <a:p>
                      <a:r>
                        <a:rPr lang="en-US" sz="1200" noProof="0"/>
                        <a:t>Zeer positief</a:t>
                      </a:r>
                    </a:p>
                  </a:txBody>
                  <a:tcPr/>
                </a:tc>
                <a:tc>
                  <a:txBody>
                    <a:bodyPr/>
                    <a:lstStyle/>
                    <a:p>
                      <a:r>
                        <a:rPr lang="en-US" sz="1200" noProof="0"/>
                        <a:t>Groot</a:t>
                      </a:r>
                    </a:p>
                  </a:txBody>
                  <a:tcPr/>
                </a:tc>
                <a:tc>
                  <a:txBody>
                    <a:bodyPr/>
                    <a:lstStyle/>
                    <a:p>
                      <a:r>
                        <a:rPr lang="en-US" sz="1200" noProof="0"/>
                        <a:t>Kent de ondernemers goed, groot network</a:t>
                      </a:r>
                    </a:p>
                  </a:txBody>
                  <a:tcPr/>
                </a:tc>
                <a:tc>
                  <a:txBody>
                    <a:bodyPr/>
                    <a:lstStyle/>
                    <a:p>
                      <a:r>
                        <a:rPr lang="en-US" sz="1200" noProof="0"/>
                        <a:t>Kan mensen enthousiasmeren</a:t>
                      </a:r>
                    </a:p>
                  </a:txBody>
                  <a:tcPr/>
                </a:tc>
                <a:tc>
                  <a:txBody>
                    <a:bodyPr/>
                    <a:lstStyle/>
                    <a:p>
                      <a:r>
                        <a:rPr lang="en-US" sz="1200" b="1" i="1" noProof="0"/>
                        <a:t>Volgt bij de volgende stap</a:t>
                      </a:r>
                    </a:p>
                  </a:txBody>
                  <a:tcPr/>
                </a:tc>
                <a:extLst>
                  <a:ext uri="{0D108BD9-81ED-4DB2-BD59-A6C34878D82A}">
                    <a16:rowId xmlns:a16="http://schemas.microsoft.com/office/drawing/2014/main" val="1346079869"/>
                  </a:ext>
                </a:extLst>
              </a:tr>
              <a:tr h="634185">
                <a:tc>
                  <a:txBody>
                    <a:bodyPr/>
                    <a:lstStyle/>
                    <a:p>
                      <a:r>
                        <a:rPr lang="en-US" sz="1200" noProof="0"/>
                        <a:t>Anna Simons</a:t>
                      </a:r>
                    </a:p>
                  </a:txBody>
                  <a:tcPr/>
                </a:tc>
                <a:tc>
                  <a:txBody>
                    <a:bodyPr/>
                    <a:lstStyle/>
                    <a:p>
                      <a:r>
                        <a:rPr lang="en-US" sz="1200" noProof="0"/>
                        <a:t>Directie van Bubbles (grootste organisatie op het bedrijventerrein)</a:t>
                      </a:r>
                    </a:p>
                  </a:txBody>
                  <a:tcPr/>
                </a:tc>
                <a:tc>
                  <a:txBody>
                    <a:bodyPr/>
                    <a:lstStyle/>
                    <a:p>
                      <a:r>
                        <a:rPr lang="en-US" sz="1200" noProof="0"/>
                        <a:t>Kritisch</a:t>
                      </a:r>
                    </a:p>
                  </a:txBody>
                  <a:tcPr/>
                </a:tc>
                <a:tc>
                  <a:txBody>
                    <a:bodyPr/>
                    <a:lstStyle/>
                    <a:p>
                      <a:r>
                        <a:rPr lang="en-US" sz="1200" noProof="0"/>
                        <a:t>Gemiddeld</a:t>
                      </a:r>
                    </a:p>
                  </a:txBody>
                  <a:tcPr/>
                </a:tc>
                <a:tc>
                  <a:txBody>
                    <a:bodyPr/>
                    <a:lstStyle/>
                    <a:p>
                      <a:r>
                        <a:rPr lang="en-US" sz="1200" noProof="0"/>
                        <a:t>Kent veel technische maatregelen</a:t>
                      </a:r>
                    </a:p>
                  </a:txBody>
                  <a:tcPr/>
                </a:tc>
                <a:tc>
                  <a:txBody>
                    <a:bodyPr/>
                    <a:lstStyle/>
                    <a:p>
                      <a:endParaRPr lang="en-US" sz="1200" noProof="0"/>
                    </a:p>
                  </a:txBody>
                  <a:tcPr/>
                </a:tc>
                <a:tc>
                  <a:txBody>
                    <a:bodyPr/>
                    <a:lstStyle/>
                    <a:p>
                      <a:endParaRPr lang="en-US" sz="1200" noProof="0"/>
                    </a:p>
                  </a:txBody>
                  <a:tcPr/>
                </a:tc>
                <a:extLst>
                  <a:ext uri="{0D108BD9-81ED-4DB2-BD59-A6C34878D82A}">
                    <a16:rowId xmlns:a16="http://schemas.microsoft.com/office/drawing/2014/main" val="902624309"/>
                  </a:ext>
                </a:extLst>
              </a:tr>
              <a:tr h="458023">
                <a:tc>
                  <a:txBody>
                    <a:bodyPr/>
                    <a:lstStyle/>
                    <a:p>
                      <a:r>
                        <a:rPr lang="en-US" sz="1200" noProof="0"/>
                        <a:t>Chrisy Christens</a:t>
                      </a:r>
                    </a:p>
                  </a:txBody>
                  <a:tcPr/>
                </a:tc>
                <a:tc>
                  <a:txBody>
                    <a:bodyPr/>
                    <a:lstStyle/>
                    <a:p>
                      <a:r>
                        <a:rPr lang="en-US" sz="1200" noProof="0"/>
                        <a:t>Gemeenteraadslid</a:t>
                      </a:r>
                    </a:p>
                  </a:txBody>
                  <a:tcPr/>
                </a:tc>
                <a:tc>
                  <a:txBody>
                    <a:bodyPr/>
                    <a:lstStyle/>
                    <a:p>
                      <a:r>
                        <a:rPr lang="en-US" sz="1200" noProof="0"/>
                        <a:t>Positief</a:t>
                      </a:r>
                    </a:p>
                  </a:txBody>
                  <a:tcPr/>
                </a:tc>
                <a:tc>
                  <a:txBody>
                    <a:bodyPr/>
                    <a:lstStyle/>
                    <a:p>
                      <a:r>
                        <a:rPr lang="en-US" sz="1200" noProof="0"/>
                        <a:t>Klein</a:t>
                      </a:r>
                    </a:p>
                  </a:txBody>
                  <a:tcPr/>
                </a:tc>
                <a:tc>
                  <a:txBody>
                    <a:bodyPr/>
                    <a:lstStyle/>
                    <a:p>
                      <a:r>
                        <a:rPr lang="en-US" sz="1200" noProof="0"/>
                        <a:t>In verbinding met de regionale overheid</a:t>
                      </a:r>
                    </a:p>
                  </a:txBody>
                  <a:tcPr/>
                </a:tc>
                <a:tc>
                  <a:txBody>
                    <a:bodyPr/>
                    <a:lstStyle/>
                    <a:p>
                      <a:r>
                        <a:rPr lang="en-US" sz="1200" noProof="0"/>
                        <a:t>Is goed in het uiteenzetten van een visie</a:t>
                      </a:r>
                    </a:p>
                  </a:txBody>
                  <a:tcPr/>
                </a:tc>
                <a:tc>
                  <a:txBody>
                    <a:bodyPr/>
                    <a:lstStyle/>
                    <a:p>
                      <a:endParaRPr lang="en-US" sz="1200" noProof="0"/>
                    </a:p>
                  </a:txBody>
                  <a:tcPr/>
                </a:tc>
                <a:extLst>
                  <a:ext uri="{0D108BD9-81ED-4DB2-BD59-A6C34878D82A}">
                    <a16:rowId xmlns:a16="http://schemas.microsoft.com/office/drawing/2014/main" val="1314070904"/>
                  </a:ext>
                </a:extLst>
              </a:tr>
              <a:tr h="438210">
                <a:tc>
                  <a:txBody>
                    <a:bodyPr/>
                    <a:lstStyle/>
                    <a:p>
                      <a:endParaRPr lang="en-US" sz="1200" noProof="0"/>
                    </a:p>
                  </a:txBody>
                  <a:tcPr/>
                </a:tc>
                <a:tc>
                  <a:txBody>
                    <a:bodyPr/>
                    <a:lstStyle/>
                    <a:p>
                      <a:endParaRPr lang="en-US" sz="1200" noProof="0"/>
                    </a:p>
                  </a:txBody>
                  <a:tcPr/>
                </a:tc>
                <a:tc>
                  <a:txBody>
                    <a:bodyPr/>
                    <a:lstStyle/>
                    <a:p>
                      <a:endParaRPr lang="en-US" sz="1200" noProof="0"/>
                    </a:p>
                  </a:txBody>
                  <a:tcPr/>
                </a:tc>
                <a:tc>
                  <a:txBody>
                    <a:bodyPr/>
                    <a:lstStyle/>
                    <a:p>
                      <a:endParaRPr lang="en-US" sz="1200" noProof="0"/>
                    </a:p>
                  </a:txBody>
                  <a:tcPr/>
                </a:tc>
                <a:tc>
                  <a:txBody>
                    <a:bodyPr/>
                    <a:lstStyle/>
                    <a:p>
                      <a:endParaRPr lang="en-US" sz="1200" noProof="0"/>
                    </a:p>
                  </a:txBody>
                  <a:tcPr/>
                </a:tc>
                <a:tc>
                  <a:txBody>
                    <a:bodyPr/>
                    <a:lstStyle/>
                    <a:p>
                      <a:endParaRPr lang="en-US" sz="1200" noProof="0"/>
                    </a:p>
                  </a:txBody>
                  <a:tcPr/>
                </a:tc>
                <a:tc>
                  <a:txBody>
                    <a:bodyPr/>
                    <a:lstStyle/>
                    <a:p>
                      <a:endParaRPr lang="en-US" sz="1200" noProof="0"/>
                    </a:p>
                  </a:txBody>
                  <a:tcPr/>
                </a:tc>
                <a:extLst>
                  <a:ext uri="{0D108BD9-81ED-4DB2-BD59-A6C34878D82A}">
                    <a16:rowId xmlns:a16="http://schemas.microsoft.com/office/drawing/2014/main" val="4061803143"/>
                  </a:ext>
                </a:extLst>
              </a:tr>
            </a:tbl>
          </a:graphicData>
        </a:graphic>
      </p:graphicFrame>
    </p:spTree>
    <p:extLst>
      <p:ext uri="{BB962C8B-B14F-4D97-AF65-F5344CB8AC3E}">
        <p14:creationId xmlns:p14="http://schemas.microsoft.com/office/powerpoint/2010/main" val="30752525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74EDB-FDAD-494F-928E-BCB379F531B2}"/>
              </a:ext>
            </a:extLst>
          </p:cNvPr>
          <p:cNvSpPr>
            <a:spLocks noGrp="1"/>
          </p:cNvSpPr>
          <p:nvPr>
            <p:ph type="title"/>
          </p:nvPr>
        </p:nvSpPr>
        <p:spPr>
          <a:xfrm>
            <a:off x="838200" y="681038"/>
            <a:ext cx="10515600" cy="572608"/>
          </a:xfrm>
        </p:spPr>
        <p:txBody>
          <a:bodyPr/>
          <a:lstStyle/>
          <a:p>
            <a:r>
              <a:rPr lang="en-GB" noProof="0" dirty="0" err="1"/>
              <a:t>Oefening</a:t>
            </a:r>
            <a:r>
              <a:rPr lang="en-GB" noProof="0" dirty="0"/>
              <a:t> – </a:t>
            </a:r>
            <a:r>
              <a:rPr lang="en-GB" noProof="0" dirty="0" err="1"/>
              <a:t>Vul</a:t>
            </a:r>
            <a:r>
              <a:rPr lang="en-GB" noProof="0" dirty="0"/>
              <a:t> in voor </a:t>
            </a:r>
            <a:r>
              <a:rPr lang="en-GB" noProof="0" dirty="0" err="1"/>
              <a:t>jouw</a:t>
            </a:r>
            <a:r>
              <a:rPr lang="en-GB" noProof="0" dirty="0"/>
              <a:t> </a:t>
            </a:r>
            <a:r>
              <a:rPr lang="en-GB" dirty="0" err="1"/>
              <a:t>werk</a:t>
            </a:r>
            <a:r>
              <a:rPr lang="en-GB" noProof="0" dirty="0" err="1"/>
              <a:t>gebied</a:t>
            </a:r>
            <a:endParaRPr lang="en-GB" noProof="0" dirty="0"/>
          </a:p>
        </p:txBody>
      </p:sp>
      <p:sp>
        <p:nvSpPr>
          <p:cNvPr id="3" name="Content Placeholder 2">
            <a:extLst>
              <a:ext uri="{FF2B5EF4-FFF2-40B4-BE49-F238E27FC236}">
                <a16:creationId xmlns:a16="http://schemas.microsoft.com/office/drawing/2014/main" id="{7F3504C0-1CB2-402C-8C43-8E8FB5BAD367}"/>
              </a:ext>
            </a:extLst>
          </p:cNvPr>
          <p:cNvSpPr>
            <a:spLocks noGrp="1"/>
          </p:cNvSpPr>
          <p:nvPr>
            <p:ph idx="1"/>
          </p:nvPr>
        </p:nvSpPr>
        <p:spPr/>
        <p:txBody>
          <a:bodyPr/>
          <a:lstStyle/>
          <a:p>
            <a:endParaRPr lang="en-GB"/>
          </a:p>
        </p:txBody>
      </p:sp>
      <p:sp>
        <p:nvSpPr>
          <p:cNvPr id="4" name="Date Placeholder 3">
            <a:extLst>
              <a:ext uri="{FF2B5EF4-FFF2-40B4-BE49-F238E27FC236}">
                <a16:creationId xmlns:a16="http://schemas.microsoft.com/office/drawing/2014/main" id="{A66DD662-6E33-401A-93F1-4BA1BCFB5F36}"/>
              </a:ext>
            </a:extLst>
          </p:cNvPr>
          <p:cNvSpPr>
            <a:spLocks noGrp="1"/>
          </p:cNvSpPr>
          <p:nvPr>
            <p:ph type="dt" sz="half" idx="10"/>
          </p:nvPr>
        </p:nvSpPr>
        <p:spPr/>
        <p:txBody>
          <a:bodyPr/>
          <a:lstStyle/>
          <a:p>
            <a:fld id="{448435EB-9FB6-4840-B645-587F2549D28C}" type="datetime4">
              <a:rPr lang="nl-NL" smtClean="0"/>
              <a:t>13 februari 2023</a:t>
            </a:fld>
            <a:endParaRPr lang="de-DE"/>
          </a:p>
        </p:txBody>
      </p:sp>
      <p:sp>
        <p:nvSpPr>
          <p:cNvPr id="5" name="Slide Number Placeholder 4">
            <a:extLst>
              <a:ext uri="{FF2B5EF4-FFF2-40B4-BE49-F238E27FC236}">
                <a16:creationId xmlns:a16="http://schemas.microsoft.com/office/drawing/2014/main" id="{F10DACA4-F792-4A00-979F-B67872095CAE}"/>
              </a:ext>
            </a:extLst>
          </p:cNvPr>
          <p:cNvSpPr>
            <a:spLocks noGrp="1"/>
          </p:cNvSpPr>
          <p:nvPr>
            <p:ph type="sldNum" sz="quarter" idx="11"/>
          </p:nvPr>
        </p:nvSpPr>
        <p:spPr/>
        <p:txBody>
          <a:bodyPr/>
          <a:lstStyle/>
          <a:p>
            <a:fld id="{CD13C9F6-DA1F-4969-8B21-2E803A8A69C8}" type="slidenum">
              <a:rPr lang="de-DE" smtClean="0"/>
              <a:t>34</a:t>
            </a:fld>
            <a:endParaRPr lang="de-DE"/>
          </a:p>
        </p:txBody>
      </p:sp>
      <p:graphicFrame>
        <p:nvGraphicFramePr>
          <p:cNvPr id="6" name="Table 5">
            <a:extLst>
              <a:ext uri="{FF2B5EF4-FFF2-40B4-BE49-F238E27FC236}">
                <a16:creationId xmlns:a16="http://schemas.microsoft.com/office/drawing/2014/main" id="{AD441BC1-9D8E-4EEE-981D-5DDB91916537}"/>
              </a:ext>
            </a:extLst>
          </p:cNvPr>
          <p:cNvGraphicFramePr>
            <a:graphicFrameLocks noGrp="1"/>
          </p:cNvGraphicFramePr>
          <p:nvPr>
            <p:extLst>
              <p:ext uri="{D42A27DB-BD31-4B8C-83A1-F6EECF244321}">
                <p14:modId xmlns:p14="http://schemas.microsoft.com/office/powerpoint/2010/main" val="2514865345"/>
              </p:ext>
            </p:extLst>
          </p:nvPr>
        </p:nvGraphicFramePr>
        <p:xfrm>
          <a:off x="838200" y="1890442"/>
          <a:ext cx="10515603" cy="4286518"/>
        </p:xfrm>
        <a:graphic>
          <a:graphicData uri="http://schemas.openxmlformats.org/drawingml/2006/table">
            <a:tbl>
              <a:tblPr firstRow="1" bandRow="1">
                <a:tableStyleId>{5C22544A-7EE6-4342-B048-85BDC9FD1C3A}</a:tableStyleId>
              </a:tblPr>
              <a:tblGrid>
                <a:gridCol w="1409700">
                  <a:extLst>
                    <a:ext uri="{9D8B030D-6E8A-4147-A177-3AD203B41FA5}">
                      <a16:colId xmlns:a16="http://schemas.microsoft.com/office/drawing/2014/main" val="1599577418"/>
                    </a:ext>
                  </a:extLst>
                </a:gridCol>
                <a:gridCol w="1594758">
                  <a:extLst>
                    <a:ext uri="{9D8B030D-6E8A-4147-A177-3AD203B41FA5}">
                      <a16:colId xmlns:a16="http://schemas.microsoft.com/office/drawing/2014/main" val="288079569"/>
                    </a:ext>
                  </a:extLst>
                </a:gridCol>
                <a:gridCol w="1502229">
                  <a:extLst>
                    <a:ext uri="{9D8B030D-6E8A-4147-A177-3AD203B41FA5}">
                      <a16:colId xmlns:a16="http://schemas.microsoft.com/office/drawing/2014/main" val="4030776440"/>
                    </a:ext>
                  </a:extLst>
                </a:gridCol>
                <a:gridCol w="1335313">
                  <a:extLst>
                    <a:ext uri="{9D8B030D-6E8A-4147-A177-3AD203B41FA5}">
                      <a16:colId xmlns:a16="http://schemas.microsoft.com/office/drawing/2014/main" val="2682639321"/>
                    </a:ext>
                  </a:extLst>
                </a:gridCol>
                <a:gridCol w="1193800">
                  <a:extLst>
                    <a:ext uri="{9D8B030D-6E8A-4147-A177-3AD203B41FA5}">
                      <a16:colId xmlns:a16="http://schemas.microsoft.com/office/drawing/2014/main" val="326223659"/>
                    </a:ext>
                  </a:extLst>
                </a:gridCol>
                <a:gridCol w="1651000">
                  <a:extLst>
                    <a:ext uri="{9D8B030D-6E8A-4147-A177-3AD203B41FA5}">
                      <a16:colId xmlns:a16="http://schemas.microsoft.com/office/drawing/2014/main" val="2454362089"/>
                    </a:ext>
                  </a:extLst>
                </a:gridCol>
                <a:gridCol w="1828803">
                  <a:extLst>
                    <a:ext uri="{9D8B030D-6E8A-4147-A177-3AD203B41FA5}">
                      <a16:colId xmlns:a16="http://schemas.microsoft.com/office/drawing/2014/main" val="210327341"/>
                    </a:ext>
                  </a:extLst>
                </a:gridCol>
              </a:tblGrid>
              <a:tr h="808334">
                <a:tc>
                  <a:txBody>
                    <a:bodyPr/>
                    <a:lstStyle/>
                    <a:p>
                      <a:r>
                        <a:rPr lang="nl-NL" sz="1600"/>
                        <a:t>1. Naam</a:t>
                      </a:r>
                    </a:p>
                  </a:txBody>
                  <a:tcPr/>
                </a:tc>
                <a:tc>
                  <a:txBody>
                    <a:bodyPr/>
                    <a:lstStyle/>
                    <a:p>
                      <a:r>
                        <a:rPr lang="nl-NL" sz="1600"/>
                        <a:t>2. Huidige rol</a:t>
                      </a:r>
                    </a:p>
                  </a:txBody>
                  <a:tcPr/>
                </a:tc>
                <a:tc>
                  <a:txBody>
                    <a:bodyPr/>
                    <a:lstStyle/>
                    <a:p>
                      <a:r>
                        <a:rPr lang="nl-NL" sz="1600"/>
                        <a:t>3. Instelling</a:t>
                      </a:r>
                    </a:p>
                  </a:txBody>
                  <a:tcPr/>
                </a:tc>
                <a:tc>
                  <a:txBody>
                    <a:bodyPr/>
                    <a:lstStyle/>
                    <a:p>
                      <a:r>
                        <a:rPr lang="nl-NL" sz="1600"/>
                        <a:t>4. Invloed</a:t>
                      </a:r>
                    </a:p>
                  </a:txBody>
                  <a:tcPr/>
                </a:tc>
                <a:tc>
                  <a:txBody>
                    <a:bodyPr/>
                    <a:lstStyle/>
                    <a:p>
                      <a:r>
                        <a:rPr lang="nl-NL" sz="1600"/>
                        <a:t>5. Kennis</a:t>
                      </a:r>
                    </a:p>
                  </a:txBody>
                  <a:tcPr/>
                </a:tc>
                <a:tc>
                  <a:txBody>
                    <a:bodyPr/>
                    <a:lstStyle/>
                    <a:p>
                      <a:r>
                        <a:rPr lang="nl-NL" sz="1600"/>
                        <a:t>6. Vaardigheden</a:t>
                      </a:r>
                    </a:p>
                  </a:txBody>
                  <a:tcPr/>
                </a:tc>
                <a:tc>
                  <a:txBody>
                    <a:bodyPr/>
                    <a:lstStyle/>
                    <a:p>
                      <a:r>
                        <a:rPr lang="nl-NL" sz="1600"/>
                        <a:t>7. Samenwerken?</a:t>
                      </a:r>
                    </a:p>
                  </a:txBody>
                  <a:tcPr/>
                </a:tc>
                <a:extLst>
                  <a:ext uri="{0D108BD9-81ED-4DB2-BD59-A6C34878D82A}">
                    <a16:rowId xmlns:a16="http://schemas.microsoft.com/office/drawing/2014/main" val="3573779579"/>
                  </a:ext>
                </a:extLst>
              </a:tr>
              <a:tr h="720572">
                <a:tc>
                  <a:txBody>
                    <a:bodyPr/>
                    <a:lstStyle/>
                    <a:p>
                      <a:endParaRPr lang="nl-NL" sz="1200" dirty="0"/>
                    </a:p>
                  </a:txBody>
                  <a:tcPr/>
                </a:tc>
                <a:tc>
                  <a:txBody>
                    <a:bodyPr/>
                    <a:lstStyle/>
                    <a:p>
                      <a:endParaRPr lang="nl-NL" sz="1200" dirty="0"/>
                    </a:p>
                  </a:txBody>
                  <a:tcPr/>
                </a:tc>
                <a:tc>
                  <a:txBody>
                    <a:bodyPr/>
                    <a:lstStyle/>
                    <a:p>
                      <a:endParaRPr lang="nl-NL" sz="1200" dirty="0"/>
                    </a:p>
                  </a:txBody>
                  <a:tcPr/>
                </a:tc>
                <a:tc>
                  <a:txBody>
                    <a:bodyPr/>
                    <a:lstStyle/>
                    <a:p>
                      <a:endParaRPr lang="nl-NL" sz="1200"/>
                    </a:p>
                  </a:txBody>
                  <a:tcPr/>
                </a:tc>
                <a:tc>
                  <a:txBody>
                    <a:bodyPr/>
                    <a:lstStyle/>
                    <a:p>
                      <a:endParaRPr lang="nl-NL" sz="1200"/>
                    </a:p>
                  </a:txBody>
                  <a:tcPr/>
                </a:tc>
                <a:tc>
                  <a:txBody>
                    <a:bodyPr/>
                    <a:lstStyle/>
                    <a:p>
                      <a:endParaRPr lang="nl-NL" sz="1200"/>
                    </a:p>
                  </a:txBody>
                  <a:tcPr/>
                </a:tc>
                <a:tc>
                  <a:txBody>
                    <a:bodyPr/>
                    <a:lstStyle/>
                    <a:p>
                      <a:r>
                        <a:rPr lang="nl-NL" sz="1200" b="1" i="1"/>
                        <a:t>Volgt bij de volgende stap</a:t>
                      </a:r>
                    </a:p>
                  </a:txBody>
                  <a:tcPr/>
                </a:tc>
                <a:extLst>
                  <a:ext uri="{0D108BD9-81ED-4DB2-BD59-A6C34878D82A}">
                    <a16:rowId xmlns:a16="http://schemas.microsoft.com/office/drawing/2014/main" val="1346079869"/>
                  </a:ext>
                </a:extLst>
              </a:tr>
              <a:tr h="689403">
                <a:tc>
                  <a:txBody>
                    <a:bodyPr/>
                    <a:lstStyle/>
                    <a:p>
                      <a:endParaRPr lang="nl-NL" sz="1200"/>
                    </a:p>
                  </a:txBody>
                  <a:tcPr/>
                </a:tc>
                <a:tc>
                  <a:txBody>
                    <a:bodyPr/>
                    <a:lstStyle/>
                    <a:p>
                      <a:endParaRPr lang="nl-NL" sz="1200"/>
                    </a:p>
                  </a:txBody>
                  <a:tcPr/>
                </a:tc>
                <a:tc>
                  <a:txBody>
                    <a:bodyPr/>
                    <a:lstStyle/>
                    <a:p>
                      <a:endParaRPr lang="nl-NL" sz="1200"/>
                    </a:p>
                  </a:txBody>
                  <a:tcPr/>
                </a:tc>
                <a:tc>
                  <a:txBody>
                    <a:bodyPr/>
                    <a:lstStyle/>
                    <a:p>
                      <a:endParaRPr lang="nl-NL" sz="1200" dirty="0"/>
                    </a:p>
                  </a:txBody>
                  <a:tcPr/>
                </a:tc>
                <a:tc>
                  <a:txBody>
                    <a:bodyPr/>
                    <a:lstStyle/>
                    <a:p>
                      <a:endParaRPr lang="nl-NL" sz="1200" dirty="0"/>
                    </a:p>
                  </a:txBody>
                  <a:tcPr/>
                </a:tc>
                <a:tc>
                  <a:txBody>
                    <a:bodyPr/>
                    <a:lstStyle/>
                    <a:p>
                      <a:endParaRPr lang="nl-NL" sz="1200"/>
                    </a:p>
                  </a:txBody>
                  <a:tcPr/>
                </a:tc>
                <a:tc>
                  <a:txBody>
                    <a:bodyPr/>
                    <a:lstStyle/>
                    <a:p>
                      <a:endParaRPr lang="nl-NL" sz="1200"/>
                    </a:p>
                  </a:txBody>
                  <a:tcPr/>
                </a:tc>
                <a:extLst>
                  <a:ext uri="{0D108BD9-81ED-4DB2-BD59-A6C34878D82A}">
                    <a16:rowId xmlns:a16="http://schemas.microsoft.com/office/drawing/2014/main" val="902624309"/>
                  </a:ext>
                </a:extLst>
              </a:tr>
              <a:tr h="689403">
                <a:tc>
                  <a:txBody>
                    <a:bodyPr/>
                    <a:lstStyle/>
                    <a:p>
                      <a:endParaRPr lang="nl-NL" sz="1200"/>
                    </a:p>
                  </a:txBody>
                  <a:tcPr/>
                </a:tc>
                <a:tc>
                  <a:txBody>
                    <a:bodyPr/>
                    <a:lstStyle/>
                    <a:p>
                      <a:endParaRPr lang="nl-NL" sz="1200"/>
                    </a:p>
                  </a:txBody>
                  <a:tcPr/>
                </a:tc>
                <a:tc>
                  <a:txBody>
                    <a:bodyPr/>
                    <a:lstStyle/>
                    <a:p>
                      <a:endParaRPr lang="nl-NL" sz="1200"/>
                    </a:p>
                  </a:txBody>
                  <a:tcPr/>
                </a:tc>
                <a:tc>
                  <a:txBody>
                    <a:bodyPr/>
                    <a:lstStyle/>
                    <a:p>
                      <a:endParaRPr lang="nl-NL" sz="1200"/>
                    </a:p>
                  </a:txBody>
                  <a:tcPr/>
                </a:tc>
                <a:tc>
                  <a:txBody>
                    <a:bodyPr/>
                    <a:lstStyle/>
                    <a:p>
                      <a:endParaRPr lang="nl-NL" sz="1200"/>
                    </a:p>
                  </a:txBody>
                  <a:tcPr/>
                </a:tc>
                <a:tc>
                  <a:txBody>
                    <a:bodyPr/>
                    <a:lstStyle/>
                    <a:p>
                      <a:endParaRPr lang="nl-NL" sz="1200" dirty="0"/>
                    </a:p>
                  </a:txBody>
                  <a:tcPr/>
                </a:tc>
                <a:tc>
                  <a:txBody>
                    <a:bodyPr/>
                    <a:lstStyle/>
                    <a:p>
                      <a:endParaRPr lang="nl-NL" sz="1200"/>
                    </a:p>
                  </a:txBody>
                  <a:tcPr/>
                </a:tc>
                <a:extLst>
                  <a:ext uri="{0D108BD9-81ED-4DB2-BD59-A6C34878D82A}">
                    <a16:rowId xmlns:a16="http://schemas.microsoft.com/office/drawing/2014/main" val="1314070904"/>
                  </a:ext>
                </a:extLst>
              </a:tr>
              <a:tr h="689403">
                <a:tc>
                  <a:txBody>
                    <a:bodyPr/>
                    <a:lstStyle/>
                    <a:p>
                      <a:endParaRPr lang="nl-NL" sz="1200"/>
                    </a:p>
                  </a:txBody>
                  <a:tcPr/>
                </a:tc>
                <a:tc>
                  <a:txBody>
                    <a:bodyPr/>
                    <a:lstStyle/>
                    <a:p>
                      <a:endParaRPr lang="nl-NL" sz="1200"/>
                    </a:p>
                  </a:txBody>
                  <a:tcPr/>
                </a:tc>
                <a:tc>
                  <a:txBody>
                    <a:bodyPr/>
                    <a:lstStyle/>
                    <a:p>
                      <a:endParaRPr lang="nl-NL" sz="1200"/>
                    </a:p>
                  </a:txBody>
                  <a:tcPr/>
                </a:tc>
                <a:tc>
                  <a:txBody>
                    <a:bodyPr/>
                    <a:lstStyle/>
                    <a:p>
                      <a:endParaRPr lang="nl-NL" sz="1200"/>
                    </a:p>
                  </a:txBody>
                  <a:tcPr/>
                </a:tc>
                <a:tc>
                  <a:txBody>
                    <a:bodyPr/>
                    <a:lstStyle/>
                    <a:p>
                      <a:endParaRPr lang="nl-NL" sz="1200"/>
                    </a:p>
                  </a:txBody>
                  <a:tcPr/>
                </a:tc>
                <a:tc>
                  <a:txBody>
                    <a:bodyPr/>
                    <a:lstStyle/>
                    <a:p>
                      <a:endParaRPr lang="nl-NL" sz="1200" dirty="0"/>
                    </a:p>
                  </a:txBody>
                  <a:tcPr/>
                </a:tc>
                <a:tc>
                  <a:txBody>
                    <a:bodyPr/>
                    <a:lstStyle/>
                    <a:p>
                      <a:endParaRPr lang="nl-NL" sz="1200" dirty="0"/>
                    </a:p>
                  </a:txBody>
                  <a:tcPr/>
                </a:tc>
                <a:extLst>
                  <a:ext uri="{0D108BD9-81ED-4DB2-BD59-A6C34878D82A}">
                    <a16:rowId xmlns:a16="http://schemas.microsoft.com/office/drawing/2014/main" val="4061803143"/>
                  </a:ext>
                </a:extLst>
              </a:tr>
              <a:tr h="689403">
                <a:tc>
                  <a:txBody>
                    <a:bodyPr/>
                    <a:lstStyle/>
                    <a:p>
                      <a:endParaRPr lang="nl-NL" sz="1200"/>
                    </a:p>
                  </a:txBody>
                  <a:tcPr/>
                </a:tc>
                <a:tc>
                  <a:txBody>
                    <a:bodyPr/>
                    <a:lstStyle/>
                    <a:p>
                      <a:endParaRPr lang="nl-NL" sz="1200"/>
                    </a:p>
                  </a:txBody>
                  <a:tcPr/>
                </a:tc>
                <a:tc>
                  <a:txBody>
                    <a:bodyPr/>
                    <a:lstStyle/>
                    <a:p>
                      <a:endParaRPr lang="nl-NL" sz="1200"/>
                    </a:p>
                  </a:txBody>
                  <a:tcPr/>
                </a:tc>
                <a:tc>
                  <a:txBody>
                    <a:bodyPr/>
                    <a:lstStyle/>
                    <a:p>
                      <a:endParaRPr lang="nl-NL" sz="1200"/>
                    </a:p>
                  </a:txBody>
                  <a:tcPr/>
                </a:tc>
                <a:tc>
                  <a:txBody>
                    <a:bodyPr/>
                    <a:lstStyle/>
                    <a:p>
                      <a:endParaRPr lang="nl-NL" sz="1200"/>
                    </a:p>
                  </a:txBody>
                  <a:tcPr/>
                </a:tc>
                <a:tc>
                  <a:txBody>
                    <a:bodyPr/>
                    <a:lstStyle/>
                    <a:p>
                      <a:endParaRPr lang="nl-NL" sz="1200"/>
                    </a:p>
                  </a:txBody>
                  <a:tcPr/>
                </a:tc>
                <a:tc>
                  <a:txBody>
                    <a:bodyPr/>
                    <a:lstStyle/>
                    <a:p>
                      <a:endParaRPr lang="nl-NL" sz="1200" dirty="0"/>
                    </a:p>
                  </a:txBody>
                  <a:tcPr/>
                </a:tc>
                <a:extLst>
                  <a:ext uri="{0D108BD9-81ED-4DB2-BD59-A6C34878D82A}">
                    <a16:rowId xmlns:a16="http://schemas.microsoft.com/office/drawing/2014/main" val="4280029424"/>
                  </a:ext>
                </a:extLst>
              </a:tr>
            </a:tbl>
          </a:graphicData>
        </a:graphic>
      </p:graphicFrame>
      <p:sp>
        <p:nvSpPr>
          <p:cNvPr id="7" name="Rectangle 6">
            <a:extLst>
              <a:ext uri="{FF2B5EF4-FFF2-40B4-BE49-F238E27FC236}">
                <a16:creationId xmlns:a16="http://schemas.microsoft.com/office/drawing/2014/main" id="{F2EAC3B7-1576-4C23-A247-3AD3CD51FACF}"/>
              </a:ext>
            </a:extLst>
          </p:cNvPr>
          <p:cNvSpPr/>
          <p:nvPr/>
        </p:nvSpPr>
        <p:spPr>
          <a:xfrm>
            <a:off x="838196" y="1890441"/>
            <a:ext cx="8674103" cy="4286519"/>
          </a:xfrm>
          <a:prstGeom prst="rect">
            <a:avLst/>
          </a:prstGeom>
          <a:noFill/>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CA17FD54-C04D-45B8-B499-73D09B8B4A29}"/>
              </a:ext>
            </a:extLst>
          </p:cNvPr>
          <p:cNvSpPr txBox="1"/>
          <p:nvPr/>
        </p:nvSpPr>
        <p:spPr>
          <a:xfrm>
            <a:off x="838200" y="1253646"/>
            <a:ext cx="6096000" cy="523220"/>
          </a:xfrm>
          <a:prstGeom prst="rect">
            <a:avLst/>
          </a:prstGeom>
          <a:noFill/>
        </p:spPr>
        <p:txBody>
          <a:bodyPr wrap="square">
            <a:spAutoFit/>
          </a:bodyPr>
          <a:lstStyle/>
          <a:p>
            <a:r>
              <a:rPr lang="en-GB" sz="2800" i="1">
                <a:latin typeface="Noto Sans" panose="020B0502040504020204" pitchFamily="34" charset="0"/>
                <a:ea typeface="Noto Sans" panose="020B0502040504020204" pitchFamily="34" charset="0"/>
                <a:cs typeface="Noto Sans" panose="020B0502040504020204" pitchFamily="34" charset="0"/>
              </a:rPr>
              <a:t>10 min</a:t>
            </a:r>
          </a:p>
        </p:txBody>
      </p:sp>
      <p:grpSp>
        <p:nvGrpSpPr>
          <p:cNvPr id="13" name="Gruppieren 9">
            <a:extLst>
              <a:ext uri="{FF2B5EF4-FFF2-40B4-BE49-F238E27FC236}">
                <a16:creationId xmlns:a16="http://schemas.microsoft.com/office/drawing/2014/main" id="{D096BD67-31B6-4A73-AC61-C17269EAF042}"/>
              </a:ext>
            </a:extLst>
          </p:cNvPr>
          <p:cNvGrpSpPr/>
          <p:nvPr/>
        </p:nvGrpSpPr>
        <p:grpSpPr>
          <a:xfrm>
            <a:off x="117567" y="114247"/>
            <a:ext cx="657527" cy="787680"/>
            <a:chOff x="135517" y="136525"/>
            <a:chExt cx="761950" cy="761950"/>
          </a:xfrm>
        </p:grpSpPr>
        <p:sp>
          <p:nvSpPr>
            <p:cNvPr id="14" name="Ellipse 12">
              <a:extLst>
                <a:ext uri="{FF2B5EF4-FFF2-40B4-BE49-F238E27FC236}">
                  <a16:creationId xmlns:a16="http://schemas.microsoft.com/office/drawing/2014/main" id="{7B5838F6-AC40-449F-A5CB-86EE12E491DD}"/>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Sprechblase: oval 13">
              <a:extLst>
                <a:ext uri="{FF2B5EF4-FFF2-40B4-BE49-F238E27FC236}">
                  <a16:creationId xmlns:a16="http://schemas.microsoft.com/office/drawing/2014/main" id="{F47E5129-B00D-4689-AC39-CCA4B23D4204}"/>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40028337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llipse 12">
            <a:extLst>
              <a:ext uri="{FF2B5EF4-FFF2-40B4-BE49-F238E27FC236}">
                <a16:creationId xmlns:a16="http://schemas.microsoft.com/office/drawing/2014/main" id="{E42B1DF0-DB09-46CE-B400-F3086FA35A06}"/>
              </a:ext>
            </a:extLst>
          </p:cNvPr>
          <p:cNvSpPr/>
          <p:nvPr/>
        </p:nvSpPr>
        <p:spPr>
          <a:xfrm>
            <a:off x="1576200" y="1339824"/>
            <a:ext cx="9039600" cy="4178353"/>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Date Placeholder 3">
            <a:extLst>
              <a:ext uri="{FF2B5EF4-FFF2-40B4-BE49-F238E27FC236}">
                <a16:creationId xmlns:a16="http://schemas.microsoft.com/office/drawing/2014/main" id="{2423C007-C0CA-4BF3-A846-C25CA14F8435}"/>
              </a:ext>
            </a:extLst>
          </p:cNvPr>
          <p:cNvSpPr>
            <a:spLocks noGrp="1"/>
          </p:cNvSpPr>
          <p:nvPr>
            <p:ph type="dt" sz="half" idx="10"/>
          </p:nvPr>
        </p:nvSpPr>
        <p:spPr/>
        <p:txBody>
          <a:bodyPr/>
          <a:lstStyle/>
          <a:p>
            <a:fld id="{E9199CDA-6E9E-4223-8B67-7B42DF623648}" type="datetime4">
              <a:rPr lang="nl-NL" smtClean="0"/>
              <a:t>13 februari 2023</a:t>
            </a:fld>
            <a:endParaRPr lang="de-DE"/>
          </a:p>
        </p:txBody>
      </p:sp>
      <p:sp>
        <p:nvSpPr>
          <p:cNvPr id="5" name="Slide Number Placeholder 4">
            <a:extLst>
              <a:ext uri="{FF2B5EF4-FFF2-40B4-BE49-F238E27FC236}">
                <a16:creationId xmlns:a16="http://schemas.microsoft.com/office/drawing/2014/main" id="{DE312D63-44F2-4417-A962-6D880987ECF2}"/>
              </a:ext>
            </a:extLst>
          </p:cNvPr>
          <p:cNvSpPr>
            <a:spLocks noGrp="1"/>
          </p:cNvSpPr>
          <p:nvPr>
            <p:ph type="sldNum" sz="quarter" idx="11"/>
          </p:nvPr>
        </p:nvSpPr>
        <p:spPr/>
        <p:txBody>
          <a:bodyPr/>
          <a:lstStyle/>
          <a:p>
            <a:fld id="{CD13C9F6-DA1F-4969-8B21-2E803A8A69C8}" type="slidenum">
              <a:rPr lang="de-DE" smtClean="0"/>
              <a:t>35</a:t>
            </a:fld>
            <a:endParaRPr lang="de-DE"/>
          </a:p>
        </p:txBody>
      </p:sp>
      <p:grpSp>
        <p:nvGrpSpPr>
          <p:cNvPr id="10" name="Gruppieren 9">
            <a:extLst>
              <a:ext uri="{FF2B5EF4-FFF2-40B4-BE49-F238E27FC236}">
                <a16:creationId xmlns:a16="http://schemas.microsoft.com/office/drawing/2014/main" id="{972ABDB0-977C-4767-A391-99B7AA4A3D9F}"/>
              </a:ext>
            </a:extLst>
          </p:cNvPr>
          <p:cNvGrpSpPr/>
          <p:nvPr/>
        </p:nvGrpSpPr>
        <p:grpSpPr>
          <a:xfrm>
            <a:off x="117567" y="114247"/>
            <a:ext cx="657527" cy="787680"/>
            <a:chOff x="135517" y="136525"/>
            <a:chExt cx="761950" cy="761950"/>
          </a:xfrm>
        </p:grpSpPr>
        <p:sp>
          <p:nvSpPr>
            <p:cNvPr id="11" name="Ellipse 12">
              <a:extLst>
                <a:ext uri="{FF2B5EF4-FFF2-40B4-BE49-F238E27FC236}">
                  <a16:creationId xmlns:a16="http://schemas.microsoft.com/office/drawing/2014/main" id="{EDFD2A8C-E03F-4B85-B721-8490B4CB8F9E}"/>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Sprechblase: oval 13">
              <a:extLst>
                <a:ext uri="{FF2B5EF4-FFF2-40B4-BE49-F238E27FC236}">
                  <a16:creationId xmlns:a16="http://schemas.microsoft.com/office/drawing/2014/main" id="{18E3C4E5-C152-4F85-952B-C4E92D8B89B1}"/>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4" name="Google Shape;672;p52">
            <a:extLst>
              <a:ext uri="{FF2B5EF4-FFF2-40B4-BE49-F238E27FC236}">
                <a16:creationId xmlns:a16="http://schemas.microsoft.com/office/drawing/2014/main" id="{DC0E2634-2AE6-4BF9-BED8-71F2B7025FF6}"/>
              </a:ext>
            </a:extLst>
          </p:cNvPr>
          <p:cNvSpPr txBox="1">
            <a:spLocks/>
          </p:cNvSpPr>
          <p:nvPr/>
        </p:nvSpPr>
        <p:spPr>
          <a:xfrm>
            <a:off x="2514600" y="2296882"/>
            <a:ext cx="7579050" cy="2425700"/>
          </a:xfrm>
          <a:prstGeom prst="rect">
            <a:avLst/>
          </a:prstGeom>
          <a:noFill/>
          <a:ln>
            <a:noFill/>
          </a:ln>
        </p:spPr>
        <p:txBody>
          <a:bodyPr spcFirstLastPara="1" vert="horz" wrap="square" lIns="91425" tIns="45700" rIns="91425" bIns="45700" rtlCol="0" anchor="ctr" anchorCtr="0">
            <a:normAutofit fontScale="85000" lnSpcReduction="20000"/>
          </a:bodyPr>
          <a:lstStyle>
            <a:lvl1pPr algn="l" defTabSz="914400" rtl="0" eaLnBrk="1" latinLnBrk="0" hangingPunct="1">
              <a:lnSpc>
                <a:spcPct val="90000"/>
              </a:lnSpc>
              <a:spcBef>
                <a:spcPct val="0"/>
              </a:spcBef>
              <a:buNone/>
              <a:defRPr sz="3200" kern="1200">
                <a:solidFill>
                  <a:srgbClr val="034EA8"/>
                </a:solidFill>
                <a:latin typeface="Noto Sans" panose="020B0502040504020204" pitchFamily="34" charset="0"/>
                <a:ea typeface="Noto Sans" panose="020B0502040504020204" pitchFamily="34" charset="0"/>
                <a:cs typeface="Noto Sans" panose="020B0502040504020204" pitchFamily="34" charset="0"/>
              </a:defRPr>
            </a:lvl1pPr>
          </a:lstStyle>
          <a:p>
            <a:pPr algn="ctr">
              <a:spcBef>
                <a:spcPts val="0"/>
              </a:spcBef>
              <a:buClr>
                <a:srgbClr val="034EA8"/>
              </a:buClr>
              <a:buSzPts val="3200"/>
              <a:buFont typeface="Arial"/>
              <a:buNone/>
            </a:pPr>
            <a:r>
              <a:rPr lang="en-US" b="1" dirty="0"/>
              <a:t>Ronde </a:t>
            </a:r>
            <a:r>
              <a:rPr lang="en-US" b="1" dirty="0" err="1"/>
              <a:t>tafel</a:t>
            </a:r>
            <a:r>
              <a:rPr lang="en-US" b="1" dirty="0"/>
              <a:t> </a:t>
            </a:r>
            <a:r>
              <a:rPr lang="en-US" b="1" dirty="0" err="1"/>
              <a:t>discussie</a:t>
            </a:r>
            <a:endParaRPr lang="en-US" b="1" dirty="0"/>
          </a:p>
          <a:p>
            <a:pPr>
              <a:spcBef>
                <a:spcPts val="0"/>
              </a:spcBef>
              <a:buClr>
                <a:srgbClr val="034EA8"/>
              </a:buClr>
              <a:buSzPts val="3200"/>
              <a:buFont typeface="Arial"/>
              <a:buNone/>
            </a:pPr>
            <a:endParaRPr lang="en-US" dirty="0"/>
          </a:p>
          <a:p>
            <a:pPr marL="457200" indent="-457200">
              <a:buFont typeface="Arial" panose="020B0604020202020204" pitchFamily="34" charset="0"/>
              <a:buChar char="•"/>
            </a:pPr>
            <a:r>
              <a:rPr lang="en-US" sz="3200" dirty="0"/>
              <a:t>Wat </a:t>
            </a:r>
            <a:r>
              <a:rPr lang="en-US" sz="3200" dirty="0" err="1"/>
              <a:t>valt</a:t>
            </a:r>
            <a:r>
              <a:rPr lang="en-US" sz="3200" dirty="0"/>
              <a:t> op </a:t>
            </a:r>
            <a:r>
              <a:rPr lang="en-US" sz="3200" dirty="0" err="1"/>
              <a:t>aan</a:t>
            </a:r>
            <a:r>
              <a:rPr lang="en-US" sz="3200" dirty="0"/>
              <a:t> het </a:t>
            </a:r>
            <a:r>
              <a:rPr lang="en-US" sz="3200" dirty="0" err="1"/>
              <a:t>overzicht</a:t>
            </a:r>
            <a:r>
              <a:rPr lang="en-US" sz="3200" dirty="0"/>
              <a:t> van stakeholders?</a:t>
            </a:r>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r>
              <a:rPr lang="nl-NL" sz="3200" dirty="0"/>
              <a:t>In hoeverre heb je voldoende inzicht in de houding, invloed, kennis en vaardigheden van de stakeholders</a:t>
            </a:r>
            <a:r>
              <a:rPr lang="en-US" sz="3200" dirty="0"/>
              <a:t>?</a:t>
            </a:r>
            <a:endParaRPr lang="en-GB" sz="3200" dirty="0"/>
          </a:p>
        </p:txBody>
      </p:sp>
    </p:spTree>
    <p:extLst>
      <p:ext uri="{BB962C8B-B14F-4D97-AF65-F5344CB8AC3E}">
        <p14:creationId xmlns:p14="http://schemas.microsoft.com/office/powerpoint/2010/main" val="10559897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B1893-385E-410C-A648-1DBC38494D3C}"/>
              </a:ext>
            </a:extLst>
          </p:cNvPr>
          <p:cNvSpPr>
            <a:spLocks noGrp="1"/>
          </p:cNvSpPr>
          <p:nvPr>
            <p:ph type="title"/>
          </p:nvPr>
        </p:nvSpPr>
        <p:spPr/>
        <p:txBody>
          <a:bodyPr/>
          <a:lstStyle/>
          <a:p>
            <a:r>
              <a:rPr lang="en-GB" noProof="0"/>
              <a:t>A.3 Selecteer stakeholders voor samenwerking</a:t>
            </a:r>
          </a:p>
        </p:txBody>
      </p:sp>
      <p:sp>
        <p:nvSpPr>
          <p:cNvPr id="3" name="Content Placeholder 2">
            <a:extLst>
              <a:ext uri="{FF2B5EF4-FFF2-40B4-BE49-F238E27FC236}">
                <a16:creationId xmlns:a16="http://schemas.microsoft.com/office/drawing/2014/main" id="{13CD92B2-0078-4E39-9FCE-B8BEF05E13F6}"/>
              </a:ext>
            </a:extLst>
          </p:cNvPr>
          <p:cNvSpPr>
            <a:spLocks noGrp="1"/>
          </p:cNvSpPr>
          <p:nvPr>
            <p:ph idx="1"/>
          </p:nvPr>
        </p:nvSpPr>
        <p:spPr>
          <a:xfrm>
            <a:off x="658192" y="2185050"/>
            <a:ext cx="11203608" cy="4286519"/>
          </a:xfrm>
        </p:spPr>
        <p:txBody>
          <a:bodyPr>
            <a:normAutofit/>
          </a:bodyPr>
          <a:lstStyle/>
          <a:p>
            <a:pPr marL="266700" indent="-266700">
              <a:buFont typeface="Arial" panose="020B0604020202020204" pitchFamily="34" charset="0"/>
              <a:buChar char="•"/>
            </a:pPr>
            <a:r>
              <a:rPr lang="en-GB" sz="2400" noProof="0" dirty="0" err="1"/>
              <a:t>Bepaal</a:t>
            </a:r>
            <a:r>
              <a:rPr lang="en-GB" sz="2400" noProof="0" dirty="0"/>
              <a:t> met </a:t>
            </a:r>
            <a:r>
              <a:rPr lang="en-GB" sz="2400" noProof="0" dirty="0" err="1"/>
              <a:t>welke</a:t>
            </a:r>
            <a:r>
              <a:rPr lang="en-GB" sz="2400" noProof="0" dirty="0"/>
              <a:t> stakeholders je op </a:t>
            </a:r>
            <a:r>
              <a:rPr lang="en-GB" sz="2400" noProof="0" dirty="0" err="1"/>
              <a:t>dit</a:t>
            </a:r>
            <a:r>
              <a:rPr lang="en-GB" sz="2400" noProof="0" dirty="0"/>
              <a:t> moment </a:t>
            </a:r>
            <a:r>
              <a:rPr lang="en-GB" sz="2400" noProof="0" dirty="0" err="1"/>
              <a:t>zoJe</a:t>
            </a:r>
            <a:r>
              <a:rPr lang="en-GB" sz="2400" noProof="0" dirty="0"/>
              <a:t> </a:t>
            </a:r>
            <a:r>
              <a:rPr lang="en-GB" sz="2400" noProof="0" dirty="0" err="1"/>
              <a:t>willen</a:t>
            </a:r>
            <a:r>
              <a:rPr lang="en-GB" sz="2400" noProof="0" dirty="0"/>
              <a:t> </a:t>
            </a:r>
            <a:r>
              <a:rPr lang="en-GB" sz="2400" noProof="0" dirty="0" err="1"/>
              <a:t>samenwerken</a:t>
            </a:r>
            <a:endParaRPr lang="en-GB" sz="2400" noProof="0" dirty="0"/>
          </a:p>
          <a:p>
            <a:endParaRPr lang="en-GB" sz="2400" noProof="0" dirty="0"/>
          </a:p>
          <a:p>
            <a:endParaRPr lang="en-GB" sz="2400" noProof="0" dirty="0"/>
          </a:p>
        </p:txBody>
      </p:sp>
      <p:sp>
        <p:nvSpPr>
          <p:cNvPr id="4" name="Date Placeholder 3">
            <a:extLst>
              <a:ext uri="{FF2B5EF4-FFF2-40B4-BE49-F238E27FC236}">
                <a16:creationId xmlns:a16="http://schemas.microsoft.com/office/drawing/2014/main" id="{7581996E-2ED4-42FD-9A02-47839432C7A7}"/>
              </a:ext>
            </a:extLst>
          </p:cNvPr>
          <p:cNvSpPr>
            <a:spLocks noGrp="1"/>
          </p:cNvSpPr>
          <p:nvPr>
            <p:ph type="dt" sz="half" idx="10"/>
          </p:nvPr>
        </p:nvSpPr>
        <p:spPr/>
        <p:txBody>
          <a:bodyPr/>
          <a:lstStyle/>
          <a:p>
            <a:fld id="{3BBBF0B1-FA2A-4405-94A9-C13DA09DF31B}" type="datetime4">
              <a:rPr lang="nl-NL" smtClean="0"/>
              <a:t>13 februari 2023</a:t>
            </a:fld>
            <a:endParaRPr lang="de-DE"/>
          </a:p>
        </p:txBody>
      </p:sp>
      <p:sp>
        <p:nvSpPr>
          <p:cNvPr id="5" name="Slide Number Placeholder 4">
            <a:extLst>
              <a:ext uri="{FF2B5EF4-FFF2-40B4-BE49-F238E27FC236}">
                <a16:creationId xmlns:a16="http://schemas.microsoft.com/office/drawing/2014/main" id="{4236D3C2-5097-4052-8272-9556657F7F12}"/>
              </a:ext>
            </a:extLst>
          </p:cNvPr>
          <p:cNvSpPr>
            <a:spLocks noGrp="1"/>
          </p:cNvSpPr>
          <p:nvPr>
            <p:ph type="sldNum" sz="quarter" idx="11"/>
          </p:nvPr>
        </p:nvSpPr>
        <p:spPr/>
        <p:txBody>
          <a:bodyPr/>
          <a:lstStyle/>
          <a:p>
            <a:fld id="{CD13C9F6-DA1F-4969-8B21-2E803A8A69C8}" type="slidenum">
              <a:rPr lang="de-DE" smtClean="0"/>
              <a:t>36</a:t>
            </a:fld>
            <a:endParaRPr lang="de-DE"/>
          </a:p>
        </p:txBody>
      </p:sp>
      <p:graphicFrame>
        <p:nvGraphicFramePr>
          <p:cNvPr id="6" name="Table 5">
            <a:extLst>
              <a:ext uri="{FF2B5EF4-FFF2-40B4-BE49-F238E27FC236}">
                <a16:creationId xmlns:a16="http://schemas.microsoft.com/office/drawing/2014/main" id="{D9452699-6CD9-4011-9FB9-3BCB31E4732B}"/>
              </a:ext>
            </a:extLst>
          </p:cNvPr>
          <p:cNvGraphicFramePr>
            <a:graphicFrameLocks noGrp="1"/>
          </p:cNvGraphicFramePr>
          <p:nvPr>
            <p:extLst>
              <p:ext uri="{D42A27DB-BD31-4B8C-83A1-F6EECF244321}">
                <p14:modId xmlns:p14="http://schemas.microsoft.com/office/powerpoint/2010/main" val="2117796639"/>
              </p:ext>
            </p:extLst>
          </p:nvPr>
        </p:nvGraphicFramePr>
        <p:xfrm>
          <a:off x="734392" y="2654949"/>
          <a:ext cx="11127407" cy="3339010"/>
        </p:xfrm>
        <a:graphic>
          <a:graphicData uri="http://schemas.openxmlformats.org/drawingml/2006/table">
            <a:tbl>
              <a:tblPr firstRow="1" bandRow="1">
                <a:tableStyleId>{5C22544A-7EE6-4342-B048-85BDC9FD1C3A}</a:tableStyleId>
              </a:tblPr>
              <a:tblGrid>
                <a:gridCol w="1243855">
                  <a:extLst>
                    <a:ext uri="{9D8B030D-6E8A-4147-A177-3AD203B41FA5}">
                      <a16:colId xmlns:a16="http://schemas.microsoft.com/office/drawing/2014/main" val="1599577418"/>
                    </a:ext>
                  </a:extLst>
                </a:gridCol>
                <a:gridCol w="1671848">
                  <a:extLst>
                    <a:ext uri="{9D8B030D-6E8A-4147-A177-3AD203B41FA5}">
                      <a16:colId xmlns:a16="http://schemas.microsoft.com/office/drawing/2014/main" val="288079569"/>
                    </a:ext>
                  </a:extLst>
                </a:gridCol>
                <a:gridCol w="1564851">
                  <a:extLst>
                    <a:ext uri="{9D8B030D-6E8A-4147-A177-3AD203B41FA5}">
                      <a16:colId xmlns:a16="http://schemas.microsoft.com/office/drawing/2014/main" val="4030776440"/>
                    </a:ext>
                  </a:extLst>
                </a:gridCol>
                <a:gridCol w="1431102">
                  <a:extLst>
                    <a:ext uri="{9D8B030D-6E8A-4147-A177-3AD203B41FA5}">
                      <a16:colId xmlns:a16="http://schemas.microsoft.com/office/drawing/2014/main" val="2682639321"/>
                    </a:ext>
                  </a:extLst>
                </a:gridCol>
                <a:gridCol w="1217105">
                  <a:extLst>
                    <a:ext uri="{9D8B030D-6E8A-4147-A177-3AD203B41FA5}">
                      <a16:colId xmlns:a16="http://schemas.microsoft.com/office/drawing/2014/main" val="326223659"/>
                    </a:ext>
                  </a:extLst>
                </a:gridCol>
                <a:gridCol w="1890447">
                  <a:extLst>
                    <a:ext uri="{9D8B030D-6E8A-4147-A177-3AD203B41FA5}">
                      <a16:colId xmlns:a16="http://schemas.microsoft.com/office/drawing/2014/main" val="2454362089"/>
                    </a:ext>
                  </a:extLst>
                </a:gridCol>
                <a:gridCol w="2108199">
                  <a:extLst>
                    <a:ext uri="{9D8B030D-6E8A-4147-A177-3AD203B41FA5}">
                      <a16:colId xmlns:a16="http://schemas.microsoft.com/office/drawing/2014/main" val="210327341"/>
                    </a:ext>
                  </a:extLst>
                </a:gridCol>
              </a:tblGrid>
              <a:tr h="545451">
                <a:tc>
                  <a:txBody>
                    <a:bodyPr/>
                    <a:lstStyle/>
                    <a:p>
                      <a:r>
                        <a:rPr lang="nl-NL" sz="1600"/>
                        <a:t>1. Naam</a:t>
                      </a:r>
                    </a:p>
                  </a:txBody>
                  <a:tcPr/>
                </a:tc>
                <a:tc>
                  <a:txBody>
                    <a:bodyPr/>
                    <a:lstStyle/>
                    <a:p>
                      <a:r>
                        <a:rPr lang="nl-NL" sz="1600"/>
                        <a:t>2. Huidige rol</a:t>
                      </a:r>
                    </a:p>
                  </a:txBody>
                  <a:tcPr/>
                </a:tc>
                <a:tc>
                  <a:txBody>
                    <a:bodyPr/>
                    <a:lstStyle/>
                    <a:p>
                      <a:r>
                        <a:rPr lang="nl-NL" sz="1600"/>
                        <a:t>3. Instelling</a:t>
                      </a:r>
                    </a:p>
                  </a:txBody>
                  <a:tcPr/>
                </a:tc>
                <a:tc>
                  <a:txBody>
                    <a:bodyPr/>
                    <a:lstStyle/>
                    <a:p>
                      <a:r>
                        <a:rPr lang="nl-NL" sz="1600"/>
                        <a:t>4. Invloed</a:t>
                      </a:r>
                    </a:p>
                  </a:txBody>
                  <a:tcPr/>
                </a:tc>
                <a:tc>
                  <a:txBody>
                    <a:bodyPr/>
                    <a:lstStyle/>
                    <a:p>
                      <a:r>
                        <a:rPr lang="nl-NL" sz="1600"/>
                        <a:t>5. Kennis</a:t>
                      </a:r>
                    </a:p>
                  </a:txBody>
                  <a:tcPr/>
                </a:tc>
                <a:tc>
                  <a:txBody>
                    <a:bodyPr/>
                    <a:lstStyle/>
                    <a:p>
                      <a:r>
                        <a:rPr lang="nl-NL" sz="1600"/>
                        <a:t>6. Vaardigheden</a:t>
                      </a:r>
                    </a:p>
                  </a:txBody>
                  <a:tcPr/>
                </a:tc>
                <a:tc>
                  <a:txBody>
                    <a:bodyPr/>
                    <a:lstStyle/>
                    <a:p>
                      <a:r>
                        <a:rPr lang="nl-NL" sz="1600"/>
                        <a:t>7. Samenwerken?</a:t>
                      </a:r>
                    </a:p>
                  </a:txBody>
                  <a:tcPr/>
                </a:tc>
                <a:extLst>
                  <a:ext uri="{0D108BD9-81ED-4DB2-BD59-A6C34878D82A}">
                    <a16:rowId xmlns:a16="http://schemas.microsoft.com/office/drawing/2014/main" val="3573779579"/>
                  </a:ext>
                </a:extLst>
              </a:tr>
              <a:tr h="578739">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b="1" i="1"/>
                    </a:p>
                  </a:txBody>
                  <a:tcPr/>
                </a:tc>
                <a:extLst>
                  <a:ext uri="{0D108BD9-81ED-4DB2-BD59-A6C34878D82A}">
                    <a16:rowId xmlns:a16="http://schemas.microsoft.com/office/drawing/2014/main" val="1346079869"/>
                  </a:ext>
                </a:extLst>
              </a:tr>
              <a:tr h="553705">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extLst>
                  <a:ext uri="{0D108BD9-81ED-4DB2-BD59-A6C34878D82A}">
                    <a16:rowId xmlns:a16="http://schemas.microsoft.com/office/drawing/2014/main" val="902624309"/>
                  </a:ext>
                </a:extLst>
              </a:tr>
              <a:tr h="553705">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extLst>
                  <a:ext uri="{0D108BD9-81ED-4DB2-BD59-A6C34878D82A}">
                    <a16:rowId xmlns:a16="http://schemas.microsoft.com/office/drawing/2014/main" val="1314070904"/>
                  </a:ext>
                </a:extLst>
              </a:tr>
              <a:tr h="553705">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extLst>
                  <a:ext uri="{0D108BD9-81ED-4DB2-BD59-A6C34878D82A}">
                    <a16:rowId xmlns:a16="http://schemas.microsoft.com/office/drawing/2014/main" val="4061803143"/>
                  </a:ext>
                </a:extLst>
              </a:tr>
              <a:tr h="553705">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tc>
                  <a:txBody>
                    <a:bodyPr/>
                    <a:lstStyle/>
                    <a:p>
                      <a:endParaRPr lang="nl-NL" sz="1000"/>
                    </a:p>
                  </a:txBody>
                  <a:tcPr/>
                </a:tc>
                <a:extLst>
                  <a:ext uri="{0D108BD9-81ED-4DB2-BD59-A6C34878D82A}">
                    <a16:rowId xmlns:a16="http://schemas.microsoft.com/office/drawing/2014/main" val="4280029424"/>
                  </a:ext>
                </a:extLst>
              </a:tr>
            </a:tbl>
          </a:graphicData>
        </a:graphic>
      </p:graphicFrame>
      <p:sp>
        <p:nvSpPr>
          <p:cNvPr id="7" name="Rectangle 6">
            <a:extLst>
              <a:ext uri="{FF2B5EF4-FFF2-40B4-BE49-F238E27FC236}">
                <a16:creationId xmlns:a16="http://schemas.microsoft.com/office/drawing/2014/main" id="{F3D46EAC-C917-4D34-BC31-82ED587A3D29}"/>
              </a:ext>
            </a:extLst>
          </p:cNvPr>
          <p:cNvSpPr/>
          <p:nvPr/>
        </p:nvSpPr>
        <p:spPr>
          <a:xfrm>
            <a:off x="9744877" y="2615192"/>
            <a:ext cx="2116921" cy="3378767"/>
          </a:xfrm>
          <a:prstGeom prst="rect">
            <a:avLst/>
          </a:prstGeom>
          <a:noFill/>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8" name="TextBox 7">
            <a:extLst>
              <a:ext uri="{FF2B5EF4-FFF2-40B4-BE49-F238E27FC236}">
                <a16:creationId xmlns:a16="http://schemas.microsoft.com/office/drawing/2014/main" id="{A03C4B72-CC85-4066-BA36-11E9DB881E05}"/>
              </a:ext>
            </a:extLst>
          </p:cNvPr>
          <p:cNvSpPr txBox="1"/>
          <p:nvPr/>
        </p:nvSpPr>
        <p:spPr>
          <a:xfrm>
            <a:off x="786063" y="1713052"/>
            <a:ext cx="6096000" cy="523220"/>
          </a:xfrm>
          <a:prstGeom prst="rect">
            <a:avLst/>
          </a:prstGeom>
          <a:noFill/>
        </p:spPr>
        <p:txBody>
          <a:bodyPr wrap="square">
            <a:spAutoFit/>
          </a:bodyPr>
          <a:lstStyle/>
          <a:p>
            <a:r>
              <a:rPr lang="en-GB" sz="2800" i="1">
                <a:latin typeface="Noto Sans" panose="020B0502040504020204" pitchFamily="34" charset="0"/>
                <a:ea typeface="Noto Sans" panose="020B0502040504020204" pitchFamily="34" charset="0"/>
                <a:cs typeface="Noto Sans" panose="020B0502040504020204" pitchFamily="34" charset="0"/>
              </a:rPr>
              <a:t>2 min</a:t>
            </a:r>
          </a:p>
        </p:txBody>
      </p:sp>
      <p:grpSp>
        <p:nvGrpSpPr>
          <p:cNvPr id="12" name="Gruppieren 9">
            <a:extLst>
              <a:ext uri="{FF2B5EF4-FFF2-40B4-BE49-F238E27FC236}">
                <a16:creationId xmlns:a16="http://schemas.microsoft.com/office/drawing/2014/main" id="{A7BDD5EA-29DF-42D1-9375-8363CFEA8B62}"/>
              </a:ext>
            </a:extLst>
          </p:cNvPr>
          <p:cNvGrpSpPr/>
          <p:nvPr/>
        </p:nvGrpSpPr>
        <p:grpSpPr>
          <a:xfrm>
            <a:off x="117567" y="114247"/>
            <a:ext cx="657527" cy="787680"/>
            <a:chOff x="135517" y="136525"/>
            <a:chExt cx="761950" cy="761950"/>
          </a:xfrm>
        </p:grpSpPr>
        <p:sp>
          <p:nvSpPr>
            <p:cNvPr id="13" name="Ellipse 12">
              <a:extLst>
                <a:ext uri="{FF2B5EF4-FFF2-40B4-BE49-F238E27FC236}">
                  <a16:creationId xmlns:a16="http://schemas.microsoft.com/office/drawing/2014/main" id="{3589A801-15C2-4C54-85B0-828EFACF4598}"/>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Sprechblase: oval 13">
              <a:extLst>
                <a:ext uri="{FF2B5EF4-FFF2-40B4-BE49-F238E27FC236}">
                  <a16:creationId xmlns:a16="http://schemas.microsoft.com/office/drawing/2014/main" id="{7A074DF9-5860-4734-8843-387455375825}"/>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24494095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1D6E9-6CB9-4584-813E-A438D75EB2F1}"/>
              </a:ext>
            </a:extLst>
          </p:cNvPr>
          <p:cNvSpPr>
            <a:spLocks noGrp="1"/>
          </p:cNvSpPr>
          <p:nvPr>
            <p:ph type="title"/>
          </p:nvPr>
        </p:nvSpPr>
        <p:spPr/>
        <p:txBody>
          <a:bodyPr>
            <a:normAutofit/>
          </a:bodyPr>
          <a:lstStyle/>
          <a:p>
            <a:r>
              <a:rPr lang="en-GB" noProof="0"/>
              <a:t>A.4 Bepaal de beoogde rol van de stakeholders</a:t>
            </a:r>
          </a:p>
        </p:txBody>
      </p:sp>
      <p:sp>
        <p:nvSpPr>
          <p:cNvPr id="3" name="Content Placeholder 2">
            <a:extLst>
              <a:ext uri="{FF2B5EF4-FFF2-40B4-BE49-F238E27FC236}">
                <a16:creationId xmlns:a16="http://schemas.microsoft.com/office/drawing/2014/main" id="{1D95C257-7899-4F04-957C-A05D41464DA3}"/>
              </a:ext>
            </a:extLst>
          </p:cNvPr>
          <p:cNvSpPr>
            <a:spLocks noGrp="1"/>
          </p:cNvSpPr>
          <p:nvPr>
            <p:ph idx="1"/>
          </p:nvPr>
        </p:nvSpPr>
        <p:spPr>
          <a:xfrm>
            <a:off x="838200" y="1890443"/>
            <a:ext cx="10515600" cy="4474620"/>
          </a:xfrm>
        </p:spPr>
        <p:txBody>
          <a:bodyPr>
            <a:noAutofit/>
          </a:bodyPr>
          <a:lstStyle/>
          <a:p>
            <a:r>
              <a:rPr lang="nl-NL" sz="2000" noProof="0" dirty="0"/>
              <a:t>Denk aan de benodigde rollen binnen de groep, en de sterke punten die mensen hebben, bijvoorbeeld</a:t>
            </a:r>
            <a:r>
              <a:rPr lang="en-GB" sz="2000" noProof="0" dirty="0"/>
              <a:t>:</a:t>
            </a:r>
          </a:p>
          <a:p>
            <a:pPr marL="342900" indent="-342900">
              <a:buFont typeface="Arial" panose="020B0604020202020204" pitchFamily="34" charset="0"/>
              <a:buChar char="•"/>
            </a:pPr>
            <a:r>
              <a:rPr lang="en-GB" sz="1200" noProof="0" dirty="0"/>
              <a:t>Trusted Partner: </a:t>
            </a:r>
            <a:r>
              <a:rPr lang="en-GB" sz="1200" noProof="0" dirty="0" err="1"/>
              <a:t>Aanjager</a:t>
            </a:r>
            <a:r>
              <a:rPr lang="en-GB" sz="1200" noProof="0" dirty="0"/>
              <a:t> </a:t>
            </a:r>
            <a:r>
              <a:rPr lang="en-GB" sz="1200" noProof="0" dirty="0" err="1"/>
              <a:t>enthousiasme</a:t>
            </a:r>
            <a:r>
              <a:rPr lang="en-GB" sz="1200" noProof="0" dirty="0"/>
              <a:t> / (</a:t>
            </a:r>
            <a:r>
              <a:rPr lang="en-GB" sz="1200" noProof="0" dirty="0" err="1"/>
              <a:t>initiële</a:t>
            </a:r>
            <a:r>
              <a:rPr lang="en-GB" sz="1200" noProof="0" dirty="0"/>
              <a:t>) </a:t>
            </a:r>
            <a:r>
              <a:rPr lang="en-GB" sz="1200" noProof="0" dirty="0" err="1"/>
              <a:t>Projectleider</a:t>
            </a:r>
            <a:endParaRPr lang="en-GB" sz="1200" noProof="0" dirty="0"/>
          </a:p>
          <a:p>
            <a:pPr marL="342900" indent="-342900">
              <a:buFont typeface="Arial" panose="020B0604020202020204" pitchFamily="34" charset="0"/>
              <a:buChar char="•"/>
            </a:pPr>
            <a:r>
              <a:rPr lang="en-GB" sz="1200" noProof="0" dirty="0" err="1"/>
              <a:t>Gemeente</a:t>
            </a:r>
            <a:r>
              <a:rPr lang="en-GB" sz="1200" noProof="0" dirty="0"/>
              <a:t>: </a:t>
            </a:r>
            <a:r>
              <a:rPr lang="en-GB" sz="1200" noProof="0" dirty="0" err="1"/>
              <a:t>adviseur</a:t>
            </a:r>
            <a:endParaRPr lang="en-GB" sz="1200" noProof="0" dirty="0"/>
          </a:p>
          <a:p>
            <a:pPr marL="342900" indent="-342900">
              <a:buFont typeface="Arial" panose="020B0604020202020204" pitchFamily="34" charset="0"/>
              <a:buChar char="•"/>
            </a:pPr>
            <a:r>
              <a:rPr lang="en-GB" sz="1200" noProof="0" dirty="0" err="1"/>
              <a:t>Bestuur</a:t>
            </a:r>
            <a:r>
              <a:rPr lang="en-GB" sz="1200" noProof="0" dirty="0"/>
              <a:t> van de </a:t>
            </a:r>
            <a:r>
              <a:rPr lang="en-GB" sz="1200" noProof="0" dirty="0" err="1"/>
              <a:t>vereniging</a:t>
            </a:r>
            <a:r>
              <a:rPr lang="en-GB" sz="1200" noProof="0" dirty="0"/>
              <a:t> </a:t>
            </a:r>
            <a:r>
              <a:rPr lang="en-GB" sz="1200" noProof="0" dirty="0" err="1"/>
              <a:t>bedrijventerreinen</a:t>
            </a:r>
            <a:r>
              <a:rPr lang="en-GB" sz="1200" noProof="0" dirty="0"/>
              <a:t>: </a:t>
            </a:r>
            <a:r>
              <a:rPr lang="en-GB" sz="1200" noProof="0" dirty="0" err="1"/>
              <a:t>ondersteuning</a:t>
            </a:r>
            <a:endParaRPr lang="en-GB" sz="1200" noProof="0" dirty="0"/>
          </a:p>
          <a:p>
            <a:pPr marL="342900" indent="-342900">
              <a:buFont typeface="Arial" panose="020B0604020202020204" pitchFamily="34" charset="0"/>
              <a:buChar char="•"/>
            </a:pPr>
            <a:r>
              <a:rPr lang="en-GB" sz="1200" noProof="0" dirty="0" err="1"/>
              <a:t>Voorzitter</a:t>
            </a:r>
            <a:r>
              <a:rPr lang="en-GB" sz="1200" noProof="0" dirty="0"/>
              <a:t> </a:t>
            </a:r>
            <a:r>
              <a:rPr lang="en-GB" sz="1200" noProof="0" dirty="0" err="1"/>
              <a:t>werkgroep</a:t>
            </a:r>
            <a:endParaRPr lang="en-GB" sz="1200" noProof="0" dirty="0"/>
          </a:p>
          <a:p>
            <a:pPr marL="342900" indent="-342900">
              <a:buFont typeface="Arial" panose="020B0604020202020204" pitchFamily="34" charset="0"/>
              <a:buChar char="•"/>
            </a:pPr>
            <a:r>
              <a:rPr lang="en-GB" sz="1200" noProof="0" dirty="0" err="1"/>
              <a:t>Rolmodel</a:t>
            </a:r>
            <a:r>
              <a:rPr lang="en-GB" sz="1200" noProof="0" dirty="0"/>
              <a:t>/</a:t>
            </a:r>
            <a:r>
              <a:rPr lang="en-GB" sz="1200" noProof="0" dirty="0" err="1"/>
              <a:t>Boegbeeld</a:t>
            </a:r>
            <a:endParaRPr lang="en-GB" sz="1200" noProof="0" dirty="0"/>
          </a:p>
          <a:p>
            <a:pPr marL="342900" indent="-342900">
              <a:buFont typeface="Arial" panose="020B0604020202020204" pitchFamily="34" charset="0"/>
              <a:buChar char="•"/>
            </a:pPr>
            <a:r>
              <a:rPr lang="en-GB" sz="1200" noProof="0" dirty="0" err="1"/>
              <a:t>Financieel</a:t>
            </a:r>
            <a:r>
              <a:rPr lang="en-GB" sz="1200" noProof="0" dirty="0"/>
              <a:t> </a:t>
            </a:r>
            <a:r>
              <a:rPr lang="en-GB" sz="1200" noProof="0" dirty="0" err="1"/>
              <a:t>adviseur</a:t>
            </a:r>
            <a:endParaRPr lang="en-GB" sz="1200" noProof="0" dirty="0"/>
          </a:p>
          <a:p>
            <a:pPr marL="342900" indent="-342900">
              <a:buFont typeface="Arial" panose="020B0604020202020204" pitchFamily="34" charset="0"/>
              <a:buChar char="•"/>
            </a:pPr>
            <a:r>
              <a:rPr lang="en-GB" sz="1200" noProof="0" dirty="0"/>
              <a:t>…</a:t>
            </a:r>
          </a:p>
          <a:p>
            <a:pPr marL="171450" indent="-171450">
              <a:buFontTx/>
              <a:buChar char="-"/>
            </a:pPr>
            <a:endParaRPr lang="en-GB" sz="2000" noProof="0" dirty="0"/>
          </a:p>
        </p:txBody>
      </p:sp>
      <p:sp>
        <p:nvSpPr>
          <p:cNvPr id="4" name="Date Placeholder 3">
            <a:extLst>
              <a:ext uri="{FF2B5EF4-FFF2-40B4-BE49-F238E27FC236}">
                <a16:creationId xmlns:a16="http://schemas.microsoft.com/office/drawing/2014/main" id="{DBC200E6-7C57-40EA-A456-E3808CAAAE4F}"/>
              </a:ext>
            </a:extLst>
          </p:cNvPr>
          <p:cNvSpPr>
            <a:spLocks noGrp="1"/>
          </p:cNvSpPr>
          <p:nvPr>
            <p:ph type="dt" sz="half" idx="10"/>
          </p:nvPr>
        </p:nvSpPr>
        <p:spPr/>
        <p:txBody>
          <a:bodyPr/>
          <a:lstStyle/>
          <a:p>
            <a:fld id="{D0C3CCA0-E472-49F7-AF0C-359DFC738A37}" type="datetime4">
              <a:rPr lang="nl-NL" smtClean="0"/>
              <a:t>13 februari 2023</a:t>
            </a:fld>
            <a:endParaRPr lang="de-DE"/>
          </a:p>
        </p:txBody>
      </p:sp>
      <p:sp>
        <p:nvSpPr>
          <p:cNvPr id="5" name="Slide Number Placeholder 4">
            <a:extLst>
              <a:ext uri="{FF2B5EF4-FFF2-40B4-BE49-F238E27FC236}">
                <a16:creationId xmlns:a16="http://schemas.microsoft.com/office/drawing/2014/main" id="{A08509DC-B5BD-4FCB-8485-9CAF8A072D65}"/>
              </a:ext>
            </a:extLst>
          </p:cNvPr>
          <p:cNvSpPr>
            <a:spLocks noGrp="1"/>
          </p:cNvSpPr>
          <p:nvPr>
            <p:ph type="sldNum" sz="quarter" idx="11"/>
          </p:nvPr>
        </p:nvSpPr>
        <p:spPr/>
        <p:txBody>
          <a:bodyPr/>
          <a:lstStyle/>
          <a:p>
            <a:fld id="{CD13C9F6-DA1F-4969-8B21-2E803A8A69C8}" type="slidenum">
              <a:rPr lang="de-DE" smtClean="0"/>
              <a:t>37</a:t>
            </a:fld>
            <a:endParaRPr lang="de-DE"/>
          </a:p>
        </p:txBody>
      </p:sp>
      <p:graphicFrame>
        <p:nvGraphicFramePr>
          <p:cNvPr id="6" name="Table 5">
            <a:extLst>
              <a:ext uri="{FF2B5EF4-FFF2-40B4-BE49-F238E27FC236}">
                <a16:creationId xmlns:a16="http://schemas.microsoft.com/office/drawing/2014/main" id="{11AF8202-6CC1-430E-9A36-589EF09D1CF1}"/>
              </a:ext>
            </a:extLst>
          </p:cNvPr>
          <p:cNvGraphicFramePr>
            <a:graphicFrameLocks noGrp="1"/>
          </p:cNvGraphicFramePr>
          <p:nvPr>
            <p:extLst>
              <p:ext uri="{D42A27DB-BD31-4B8C-83A1-F6EECF244321}">
                <p14:modId xmlns:p14="http://schemas.microsoft.com/office/powerpoint/2010/main" val="182709170"/>
              </p:ext>
            </p:extLst>
          </p:nvPr>
        </p:nvGraphicFramePr>
        <p:xfrm>
          <a:off x="2711067" y="4242969"/>
          <a:ext cx="7511145" cy="2286000"/>
        </p:xfrm>
        <a:graphic>
          <a:graphicData uri="http://schemas.openxmlformats.org/drawingml/2006/table">
            <a:tbl>
              <a:tblPr firstRow="1" bandRow="1">
                <a:tableStyleId>{5C22544A-7EE6-4342-B048-85BDC9FD1C3A}</a:tableStyleId>
              </a:tblPr>
              <a:tblGrid>
                <a:gridCol w="1502229">
                  <a:extLst>
                    <a:ext uri="{9D8B030D-6E8A-4147-A177-3AD203B41FA5}">
                      <a16:colId xmlns:a16="http://schemas.microsoft.com/office/drawing/2014/main" val="1599577418"/>
                    </a:ext>
                  </a:extLst>
                </a:gridCol>
                <a:gridCol w="1502229">
                  <a:extLst>
                    <a:ext uri="{9D8B030D-6E8A-4147-A177-3AD203B41FA5}">
                      <a16:colId xmlns:a16="http://schemas.microsoft.com/office/drawing/2014/main" val="288079569"/>
                    </a:ext>
                  </a:extLst>
                </a:gridCol>
                <a:gridCol w="1502229">
                  <a:extLst>
                    <a:ext uri="{9D8B030D-6E8A-4147-A177-3AD203B41FA5}">
                      <a16:colId xmlns:a16="http://schemas.microsoft.com/office/drawing/2014/main" val="4030776440"/>
                    </a:ext>
                  </a:extLst>
                </a:gridCol>
                <a:gridCol w="1502229">
                  <a:extLst>
                    <a:ext uri="{9D8B030D-6E8A-4147-A177-3AD203B41FA5}">
                      <a16:colId xmlns:a16="http://schemas.microsoft.com/office/drawing/2014/main" val="2682639321"/>
                    </a:ext>
                  </a:extLst>
                </a:gridCol>
                <a:gridCol w="1502229">
                  <a:extLst>
                    <a:ext uri="{9D8B030D-6E8A-4147-A177-3AD203B41FA5}">
                      <a16:colId xmlns:a16="http://schemas.microsoft.com/office/drawing/2014/main" val="326223659"/>
                    </a:ext>
                  </a:extLst>
                </a:gridCol>
              </a:tblGrid>
              <a:tr h="205901">
                <a:tc>
                  <a:txBody>
                    <a:bodyPr/>
                    <a:lstStyle/>
                    <a:p>
                      <a:r>
                        <a:rPr lang="en-US" sz="1000" noProof="0"/>
                        <a:t>Stakeholder</a:t>
                      </a:r>
                    </a:p>
                  </a:txBody>
                  <a:tcPr/>
                </a:tc>
                <a:tc>
                  <a:txBody>
                    <a:bodyPr/>
                    <a:lstStyle/>
                    <a:p>
                      <a:r>
                        <a:rPr lang="en-US" sz="1000" noProof="0"/>
                        <a:t>Huidige rol</a:t>
                      </a:r>
                    </a:p>
                  </a:txBody>
                  <a:tcPr/>
                </a:tc>
                <a:tc>
                  <a:txBody>
                    <a:bodyPr/>
                    <a:lstStyle/>
                    <a:p>
                      <a:r>
                        <a:rPr lang="en-US" sz="1000" noProof="0"/>
                        <a:t>Vragen voor het Energie Team?</a:t>
                      </a:r>
                    </a:p>
                  </a:txBody>
                  <a:tcPr/>
                </a:tc>
                <a:tc>
                  <a:txBody>
                    <a:bodyPr/>
                    <a:lstStyle/>
                    <a:p>
                      <a:r>
                        <a:rPr lang="en-US" sz="1000" noProof="0"/>
                        <a:t>Beoogde rol</a:t>
                      </a:r>
                    </a:p>
                  </a:txBody>
                  <a:tcPr/>
                </a:tc>
                <a:tc>
                  <a:txBody>
                    <a:bodyPr/>
                    <a:lstStyle/>
                    <a:p>
                      <a:r>
                        <a:rPr lang="en-US" sz="1000" noProof="0"/>
                        <a:t>Hoe gaan we samenwerken?</a:t>
                      </a:r>
                    </a:p>
                  </a:txBody>
                  <a:tcPr/>
                </a:tc>
                <a:extLst>
                  <a:ext uri="{0D108BD9-81ED-4DB2-BD59-A6C34878D82A}">
                    <a16:rowId xmlns:a16="http://schemas.microsoft.com/office/drawing/2014/main" val="3573779579"/>
                  </a:ext>
                </a:extLst>
              </a:tr>
              <a:tr h="183547">
                <a:tc>
                  <a:txBody>
                    <a:bodyPr/>
                    <a:lstStyle/>
                    <a:p>
                      <a:r>
                        <a:rPr lang="en-US" sz="1000" noProof="0"/>
                        <a:t>Thomas Bricks</a:t>
                      </a:r>
                    </a:p>
                  </a:txBody>
                  <a:tcPr/>
                </a:tc>
                <a:tc>
                  <a:txBody>
                    <a:bodyPr/>
                    <a:lstStyle/>
                    <a:p>
                      <a:r>
                        <a:rPr lang="en-US" sz="1000" noProof="0"/>
                        <a:t>Voorzitter van het bedrijfsgebied </a:t>
                      </a:r>
                    </a:p>
                  </a:txBody>
                  <a:tcPr/>
                </a:tc>
                <a:tc>
                  <a:txBody>
                    <a:bodyPr/>
                    <a:lstStyle/>
                    <a:p>
                      <a:r>
                        <a:rPr lang="en-US" sz="1000" noProof="0"/>
                        <a:t>Ja</a:t>
                      </a:r>
                    </a:p>
                  </a:txBody>
                  <a:tcPr/>
                </a:tc>
                <a:tc>
                  <a:txBody>
                    <a:bodyPr/>
                    <a:lstStyle/>
                    <a:p>
                      <a:r>
                        <a:rPr lang="en-US" sz="1000" noProof="0"/>
                        <a:t>Boegbeeld</a:t>
                      </a:r>
                    </a:p>
                  </a:txBody>
                  <a:tcPr/>
                </a:tc>
                <a:tc>
                  <a:txBody>
                    <a:bodyPr/>
                    <a:lstStyle/>
                    <a:p>
                      <a:r>
                        <a:rPr lang="en-US" sz="1000" noProof="0"/>
                        <a:t>Maandelijkse bijeenkomsten</a:t>
                      </a:r>
                    </a:p>
                  </a:txBody>
                  <a:tcPr/>
                </a:tc>
                <a:extLst>
                  <a:ext uri="{0D108BD9-81ED-4DB2-BD59-A6C34878D82A}">
                    <a16:rowId xmlns:a16="http://schemas.microsoft.com/office/drawing/2014/main" val="1346079869"/>
                  </a:ext>
                </a:extLst>
              </a:tr>
              <a:tr h="176726">
                <a:tc>
                  <a:txBody>
                    <a:bodyPr/>
                    <a:lstStyle/>
                    <a:p>
                      <a:r>
                        <a:rPr lang="en-US" sz="1000" noProof="0"/>
                        <a:t>Anna Simons</a:t>
                      </a:r>
                    </a:p>
                  </a:txBody>
                  <a:tcPr/>
                </a:tc>
                <a:tc>
                  <a:txBody>
                    <a:bodyPr/>
                    <a:lstStyle/>
                    <a:p>
                      <a:r>
                        <a:rPr lang="en-US" sz="1000" noProof="0"/>
                        <a:t>Directie van Bubbles (grootste organisatie binnen in het bedrijfsgebied)</a:t>
                      </a:r>
                    </a:p>
                  </a:txBody>
                  <a:tcPr/>
                </a:tc>
                <a:tc>
                  <a:txBody>
                    <a:bodyPr/>
                    <a:lstStyle/>
                    <a:p>
                      <a:r>
                        <a:rPr lang="en-US" sz="1000" noProof="0"/>
                        <a:t>Nee</a:t>
                      </a:r>
                    </a:p>
                  </a:txBody>
                  <a:tcPr/>
                </a:tc>
                <a:tc>
                  <a:txBody>
                    <a:bodyPr/>
                    <a:lstStyle/>
                    <a:p>
                      <a:r>
                        <a:rPr lang="en-US" sz="1000" noProof="0"/>
                        <a:t>Adviseur (extern, van Energieteam)</a:t>
                      </a:r>
                    </a:p>
                  </a:txBody>
                  <a:tcPr/>
                </a:tc>
                <a:tc>
                  <a:txBody>
                    <a:bodyPr/>
                    <a:lstStyle/>
                    <a:p>
                      <a:r>
                        <a:rPr lang="en-US" sz="1000" noProof="0"/>
                        <a:t>Overleg voorafgaand aan beslismomenten</a:t>
                      </a:r>
                    </a:p>
                  </a:txBody>
                  <a:tcPr/>
                </a:tc>
                <a:extLst>
                  <a:ext uri="{0D108BD9-81ED-4DB2-BD59-A6C34878D82A}">
                    <a16:rowId xmlns:a16="http://schemas.microsoft.com/office/drawing/2014/main" val="902624309"/>
                  </a:ext>
                </a:extLst>
              </a:tr>
              <a:tr h="176726">
                <a:tc>
                  <a:txBody>
                    <a:bodyPr/>
                    <a:lstStyle/>
                    <a:p>
                      <a:r>
                        <a:rPr lang="en-US" sz="1000" noProof="0"/>
                        <a:t>Chrisy Christens</a:t>
                      </a:r>
                    </a:p>
                  </a:txBody>
                  <a:tcPr/>
                </a:tc>
                <a:tc>
                  <a:txBody>
                    <a:bodyPr/>
                    <a:lstStyle/>
                    <a:p>
                      <a:r>
                        <a:rPr lang="en-US" sz="1000" noProof="0"/>
                        <a:t>Gemeenteraadslid</a:t>
                      </a:r>
                    </a:p>
                  </a:txBody>
                  <a:tcPr/>
                </a:tc>
                <a:tc>
                  <a:txBody>
                    <a:bodyPr/>
                    <a:lstStyle/>
                    <a:p>
                      <a:r>
                        <a:rPr lang="en-US" sz="1000" noProof="0"/>
                        <a:t>Nee</a:t>
                      </a:r>
                    </a:p>
                  </a:txBody>
                  <a:tcPr/>
                </a:tc>
                <a:tc>
                  <a:txBody>
                    <a:bodyPr/>
                    <a:lstStyle/>
                    <a:p>
                      <a:r>
                        <a:rPr lang="en-US" sz="1000" noProof="0"/>
                        <a:t>Ondersteunend, subsidies (extern, van Energieteam)</a:t>
                      </a:r>
                    </a:p>
                  </a:txBody>
                  <a:tcPr/>
                </a:tc>
                <a:tc>
                  <a:txBody>
                    <a:bodyPr/>
                    <a:lstStyle/>
                    <a:p>
                      <a:r>
                        <a:rPr lang="en-US" sz="1000" noProof="0"/>
                        <a:t>Gezamenlijke visie bepalen</a:t>
                      </a:r>
                    </a:p>
                  </a:txBody>
                  <a:tcPr/>
                </a:tc>
                <a:extLst>
                  <a:ext uri="{0D108BD9-81ED-4DB2-BD59-A6C34878D82A}">
                    <a16:rowId xmlns:a16="http://schemas.microsoft.com/office/drawing/2014/main" val="1314070904"/>
                  </a:ext>
                </a:extLst>
              </a:tr>
              <a:tr h="175607">
                <a:tc>
                  <a:txBody>
                    <a:bodyPr/>
                    <a:lstStyle/>
                    <a:p>
                      <a:endParaRPr lang="en-US" sz="1000" noProof="0"/>
                    </a:p>
                  </a:txBody>
                  <a:tcPr/>
                </a:tc>
                <a:tc>
                  <a:txBody>
                    <a:bodyPr/>
                    <a:lstStyle/>
                    <a:p>
                      <a:endParaRPr lang="en-US" sz="1000" noProof="0"/>
                    </a:p>
                  </a:txBody>
                  <a:tcPr/>
                </a:tc>
                <a:tc>
                  <a:txBody>
                    <a:bodyPr/>
                    <a:lstStyle/>
                    <a:p>
                      <a:endParaRPr lang="en-US" sz="1000" noProof="0"/>
                    </a:p>
                  </a:txBody>
                  <a:tcPr/>
                </a:tc>
                <a:tc>
                  <a:txBody>
                    <a:bodyPr/>
                    <a:lstStyle/>
                    <a:p>
                      <a:endParaRPr lang="en-US" sz="1000" noProof="0"/>
                    </a:p>
                  </a:txBody>
                  <a:tcPr/>
                </a:tc>
                <a:tc>
                  <a:txBody>
                    <a:bodyPr/>
                    <a:lstStyle/>
                    <a:p>
                      <a:endParaRPr lang="en-US" sz="1000" noProof="0"/>
                    </a:p>
                  </a:txBody>
                  <a:tcPr/>
                </a:tc>
                <a:extLst>
                  <a:ext uri="{0D108BD9-81ED-4DB2-BD59-A6C34878D82A}">
                    <a16:rowId xmlns:a16="http://schemas.microsoft.com/office/drawing/2014/main" val="4061803143"/>
                  </a:ext>
                </a:extLst>
              </a:tr>
            </a:tbl>
          </a:graphicData>
        </a:graphic>
      </p:graphicFrame>
      <p:sp>
        <p:nvSpPr>
          <p:cNvPr id="7" name="TextBox 6">
            <a:extLst>
              <a:ext uri="{FF2B5EF4-FFF2-40B4-BE49-F238E27FC236}">
                <a16:creationId xmlns:a16="http://schemas.microsoft.com/office/drawing/2014/main" id="{ECEE24EC-B956-46DF-945E-B0C884345994}"/>
              </a:ext>
            </a:extLst>
          </p:cNvPr>
          <p:cNvSpPr txBox="1"/>
          <p:nvPr/>
        </p:nvSpPr>
        <p:spPr>
          <a:xfrm>
            <a:off x="5943600" y="2615031"/>
            <a:ext cx="5255964" cy="1384995"/>
          </a:xfrm>
          <a:prstGeom prst="rect">
            <a:avLst/>
          </a:prstGeom>
          <a:noFill/>
        </p:spPr>
        <p:txBody>
          <a:bodyPr wrap="square" rtlCol="0">
            <a:spAutoFit/>
          </a:bodyPr>
          <a:lstStyle/>
          <a:p>
            <a:pPr algn="ctr"/>
            <a:r>
              <a:rPr lang="en-US" sz="2800" i="1" dirty="0">
                <a:solidFill>
                  <a:schemeClr val="accent1"/>
                </a:solidFill>
              </a:rPr>
              <a:t>* </a:t>
            </a:r>
            <a:r>
              <a:rPr lang="en-US" sz="2800" i="1" dirty="0" err="1">
                <a:solidFill>
                  <a:schemeClr val="accent1"/>
                </a:solidFill>
              </a:rPr>
              <a:t>Houd</a:t>
            </a:r>
            <a:r>
              <a:rPr lang="en-US" sz="2800" i="1" dirty="0">
                <a:solidFill>
                  <a:schemeClr val="accent1"/>
                </a:solidFill>
              </a:rPr>
              <a:t> </a:t>
            </a:r>
            <a:r>
              <a:rPr lang="en-US" sz="2800" i="1" dirty="0" err="1">
                <a:solidFill>
                  <a:schemeClr val="accent1"/>
                </a:solidFill>
              </a:rPr>
              <a:t>rekening</a:t>
            </a:r>
            <a:r>
              <a:rPr lang="en-US" sz="2800" i="1" dirty="0">
                <a:solidFill>
                  <a:schemeClr val="accent1"/>
                </a:solidFill>
              </a:rPr>
              <a:t> met </a:t>
            </a:r>
            <a:r>
              <a:rPr lang="en-US" sz="2800" i="1" dirty="0" err="1">
                <a:solidFill>
                  <a:schemeClr val="accent1"/>
                </a:solidFill>
              </a:rPr>
              <a:t>jouw</a:t>
            </a:r>
            <a:r>
              <a:rPr lang="en-US" sz="2800" i="1" dirty="0">
                <a:solidFill>
                  <a:schemeClr val="accent1"/>
                </a:solidFill>
              </a:rPr>
              <a:t>  eigen </a:t>
            </a:r>
            <a:r>
              <a:rPr lang="en-US" sz="2800" i="1" dirty="0" err="1">
                <a:solidFill>
                  <a:schemeClr val="accent1"/>
                </a:solidFill>
              </a:rPr>
              <a:t>rol</a:t>
            </a:r>
            <a:r>
              <a:rPr lang="en-US" sz="2800" i="1" dirty="0">
                <a:solidFill>
                  <a:schemeClr val="accent1"/>
                </a:solidFill>
              </a:rPr>
              <a:t> </a:t>
            </a:r>
            <a:r>
              <a:rPr lang="en-US" sz="2800" i="1" dirty="0" err="1">
                <a:solidFill>
                  <a:schemeClr val="accent1"/>
                </a:solidFill>
              </a:rPr>
              <a:t>en</a:t>
            </a:r>
            <a:r>
              <a:rPr lang="en-US" sz="2800" i="1" dirty="0">
                <a:solidFill>
                  <a:schemeClr val="accent1"/>
                </a:solidFill>
              </a:rPr>
              <a:t> mate van </a:t>
            </a:r>
            <a:r>
              <a:rPr lang="en-US" sz="2800" i="1" dirty="0" err="1">
                <a:solidFill>
                  <a:schemeClr val="accent1"/>
                </a:solidFill>
              </a:rPr>
              <a:t>betrokkenheid</a:t>
            </a:r>
            <a:r>
              <a:rPr lang="en-US" sz="2800" i="1" dirty="0">
                <a:solidFill>
                  <a:schemeClr val="accent1"/>
                </a:solidFill>
              </a:rPr>
              <a:t>*</a:t>
            </a:r>
          </a:p>
        </p:txBody>
      </p:sp>
    </p:spTree>
    <p:extLst>
      <p:ext uri="{BB962C8B-B14F-4D97-AF65-F5344CB8AC3E}">
        <p14:creationId xmlns:p14="http://schemas.microsoft.com/office/powerpoint/2010/main" val="26397072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A7CF4-E66A-4FD7-950C-140E9EABD19F}"/>
              </a:ext>
            </a:extLst>
          </p:cNvPr>
          <p:cNvSpPr>
            <a:spLocks noGrp="1"/>
          </p:cNvSpPr>
          <p:nvPr>
            <p:ph type="title"/>
          </p:nvPr>
        </p:nvSpPr>
        <p:spPr/>
        <p:txBody>
          <a:bodyPr/>
          <a:lstStyle/>
          <a:p>
            <a:r>
              <a:rPr lang="en-GB" noProof="0"/>
              <a:t>Tips voor het benaderen van stakeholders </a:t>
            </a:r>
          </a:p>
        </p:txBody>
      </p:sp>
      <p:sp>
        <p:nvSpPr>
          <p:cNvPr id="3" name="Content Placeholder 2">
            <a:extLst>
              <a:ext uri="{FF2B5EF4-FFF2-40B4-BE49-F238E27FC236}">
                <a16:creationId xmlns:a16="http://schemas.microsoft.com/office/drawing/2014/main" id="{972EDBC9-962B-4C27-A1CF-80B8B4159F87}"/>
              </a:ext>
            </a:extLst>
          </p:cNvPr>
          <p:cNvSpPr>
            <a:spLocks noGrp="1"/>
          </p:cNvSpPr>
          <p:nvPr>
            <p:ph idx="1"/>
          </p:nvPr>
        </p:nvSpPr>
        <p:spPr/>
        <p:txBody>
          <a:bodyPr/>
          <a:lstStyle/>
          <a:p>
            <a:pPr marL="457200" indent="-457200">
              <a:buFont typeface="Arial" panose="020B0604020202020204" pitchFamily="34" charset="0"/>
              <a:buChar char="•"/>
            </a:pPr>
            <a:r>
              <a:rPr lang="en-GB" noProof="0" dirty="0" err="1"/>
              <a:t>Persoonlijk</a:t>
            </a:r>
            <a:r>
              <a:rPr lang="en-GB" noProof="0" dirty="0"/>
              <a:t> contact </a:t>
            </a:r>
            <a:r>
              <a:rPr lang="en-GB" noProof="0" dirty="0" err="1"/>
              <a:t>leggen</a:t>
            </a:r>
            <a:r>
              <a:rPr lang="en-GB" sz="2800" noProof="0" dirty="0"/>
              <a:t>, </a:t>
            </a:r>
            <a:r>
              <a:rPr lang="en-GB" sz="2800" noProof="0" dirty="0" err="1"/>
              <a:t>geef</a:t>
            </a:r>
            <a:r>
              <a:rPr lang="en-GB" sz="2800" noProof="0" dirty="0"/>
              <a:t> </a:t>
            </a:r>
            <a:r>
              <a:rPr lang="en-GB" sz="2800" noProof="0" dirty="0" err="1"/>
              <a:t>aan</a:t>
            </a:r>
            <a:r>
              <a:rPr lang="en-GB" sz="2800" noProof="0" dirty="0"/>
              <a:t> “what's in it for them"</a:t>
            </a:r>
          </a:p>
          <a:p>
            <a:pPr marL="457200" indent="-457200">
              <a:buFont typeface="Arial" panose="020B0604020202020204" pitchFamily="34" charset="0"/>
              <a:buChar char="•"/>
            </a:pPr>
            <a:r>
              <a:rPr lang="en-GB" sz="2800" noProof="0" dirty="0" err="1"/>
              <a:t>Idealiter</a:t>
            </a:r>
            <a:r>
              <a:rPr lang="en-GB" sz="2800" noProof="0" dirty="0"/>
              <a:t> </a:t>
            </a:r>
            <a:r>
              <a:rPr lang="en-GB" sz="2800" noProof="0" dirty="0" err="1"/>
              <a:t>een</a:t>
            </a:r>
            <a:r>
              <a:rPr lang="en-GB" sz="2800" noProof="0" dirty="0"/>
              <a:t> mix van </a:t>
            </a:r>
            <a:r>
              <a:rPr lang="en-GB" sz="2800" noProof="0" dirty="0" err="1"/>
              <a:t>enkelen</a:t>
            </a:r>
            <a:r>
              <a:rPr lang="en-GB" sz="2800" noProof="0" dirty="0"/>
              <a:t> met </a:t>
            </a:r>
            <a:r>
              <a:rPr lang="en-GB" sz="2800" noProof="0" dirty="0" err="1"/>
              <a:t>een</a:t>
            </a:r>
            <a:r>
              <a:rPr lang="en-GB" sz="2800" noProof="0" dirty="0"/>
              <a:t> (</a:t>
            </a:r>
            <a:r>
              <a:rPr lang="en-GB" sz="2800" noProof="0" dirty="0" err="1"/>
              <a:t>zeer</a:t>
            </a:r>
            <a:r>
              <a:rPr lang="en-GB" sz="2800" noProof="0" dirty="0"/>
              <a:t>) </a:t>
            </a:r>
            <a:r>
              <a:rPr lang="en-GB" sz="2800" noProof="0" dirty="0" err="1"/>
              <a:t>positieve</a:t>
            </a:r>
            <a:r>
              <a:rPr lang="en-GB" sz="2800" noProof="0" dirty="0"/>
              <a:t> </a:t>
            </a:r>
            <a:r>
              <a:rPr lang="en-GB" sz="2800" noProof="0" dirty="0" err="1"/>
              <a:t>instelling</a:t>
            </a:r>
            <a:r>
              <a:rPr lang="en-GB" sz="2800" noProof="0" dirty="0"/>
              <a:t>, </a:t>
            </a:r>
            <a:r>
              <a:rPr lang="en-GB" sz="2800" noProof="0" dirty="0" err="1"/>
              <a:t>en</a:t>
            </a:r>
            <a:r>
              <a:rPr lang="en-GB" sz="2800" noProof="0" dirty="0"/>
              <a:t> </a:t>
            </a:r>
            <a:r>
              <a:rPr lang="en-GB" sz="2800" noProof="0" dirty="0" err="1"/>
              <a:t>een</a:t>
            </a:r>
            <a:r>
              <a:rPr lang="en-GB" sz="2800" noProof="0" dirty="0"/>
              <a:t> </a:t>
            </a:r>
            <a:r>
              <a:rPr lang="en-GB" sz="2800" noProof="0" dirty="0" err="1"/>
              <a:t>negatieve</a:t>
            </a:r>
            <a:r>
              <a:rPr lang="en-GB" sz="2800" noProof="0" dirty="0"/>
              <a:t> (</a:t>
            </a:r>
            <a:r>
              <a:rPr lang="en-GB" sz="2800" noProof="0" dirty="0" err="1"/>
              <a:t>kritische</a:t>
            </a:r>
            <a:r>
              <a:rPr lang="en-GB" sz="2800" noProof="0" dirty="0"/>
              <a:t>) </a:t>
            </a:r>
            <a:r>
              <a:rPr lang="en-GB" sz="2800" noProof="0" dirty="0" err="1"/>
              <a:t>instelling</a:t>
            </a:r>
            <a:endParaRPr lang="en-GB" sz="2800" noProof="0" dirty="0"/>
          </a:p>
          <a:p>
            <a:pPr marL="457200" indent="-457200">
              <a:buFont typeface="Arial" panose="020B0604020202020204" pitchFamily="34" charset="0"/>
              <a:buChar char="•"/>
            </a:pPr>
            <a:r>
              <a:rPr lang="en-GB" dirty="0" err="1"/>
              <a:t>Definieer</a:t>
            </a:r>
            <a:r>
              <a:rPr lang="en-GB" sz="2800" noProof="0" dirty="0"/>
              <a:t> </a:t>
            </a:r>
            <a:r>
              <a:rPr lang="en-GB" sz="2800" noProof="0" dirty="0" err="1"/>
              <a:t>rollen</a:t>
            </a:r>
            <a:r>
              <a:rPr lang="en-GB" sz="2800" noProof="0" dirty="0"/>
              <a:t> </a:t>
            </a:r>
            <a:r>
              <a:rPr lang="en-GB" sz="2800" noProof="0" dirty="0" err="1"/>
              <a:t>samen</a:t>
            </a:r>
            <a:r>
              <a:rPr lang="en-GB" sz="2800" noProof="0" dirty="0"/>
              <a:t> met stakeholders &gt; </a:t>
            </a:r>
            <a:r>
              <a:rPr lang="en-GB" sz="2800" noProof="0" dirty="0" err="1"/>
              <a:t>complementaire</a:t>
            </a:r>
            <a:r>
              <a:rPr lang="en-GB" sz="2800" noProof="0" dirty="0"/>
              <a:t> </a:t>
            </a:r>
            <a:r>
              <a:rPr lang="en-GB" sz="2800" noProof="0" dirty="0" err="1"/>
              <a:t>rollen</a:t>
            </a:r>
            <a:endParaRPr lang="en-GB" sz="2800" noProof="0" dirty="0"/>
          </a:p>
          <a:p>
            <a:pPr marL="457200" indent="-457200">
              <a:buFont typeface="Arial" panose="020B0604020202020204" pitchFamily="34" charset="0"/>
              <a:buChar char="•"/>
            </a:pPr>
            <a:r>
              <a:rPr lang="en-GB" sz="2800" noProof="0" dirty="0" err="1"/>
              <a:t>Gedeelde</a:t>
            </a:r>
            <a:r>
              <a:rPr lang="en-GB" sz="2800" noProof="0" dirty="0"/>
              <a:t> </a:t>
            </a:r>
            <a:r>
              <a:rPr lang="en-GB" sz="2800" noProof="0" dirty="0" err="1"/>
              <a:t>visie</a:t>
            </a:r>
            <a:r>
              <a:rPr lang="en-GB" sz="2800" noProof="0" dirty="0"/>
              <a:t> op het </a:t>
            </a:r>
            <a:r>
              <a:rPr lang="en-GB" sz="2800" noProof="0" dirty="0" err="1"/>
              <a:t>doel</a:t>
            </a:r>
            <a:r>
              <a:rPr lang="en-GB" sz="2800" noProof="0" dirty="0"/>
              <a:t> van de </a:t>
            </a:r>
            <a:r>
              <a:rPr lang="en-GB" sz="2800" noProof="0" dirty="0" err="1"/>
              <a:t>samenwerking</a:t>
            </a:r>
            <a:endParaRPr lang="en-GB" sz="2800" noProof="0" dirty="0"/>
          </a:p>
          <a:p>
            <a:endParaRPr lang="en-GB" noProof="0" dirty="0"/>
          </a:p>
        </p:txBody>
      </p:sp>
      <p:sp>
        <p:nvSpPr>
          <p:cNvPr id="4" name="Date Placeholder 3">
            <a:extLst>
              <a:ext uri="{FF2B5EF4-FFF2-40B4-BE49-F238E27FC236}">
                <a16:creationId xmlns:a16="http://schemas.microsoft.com/office/drawing/2014/main" id="{ADD35B59-7373-4919-8314-DD5DF5D542EA}"/>
              </a:ext>
            </a:extLst>
          </p:cNvPr>
          <p:cNvSpPr>
            <a:spLocks noGrp="1"/>
          </p:cNvSpPr>
          <p:nvPr>
            <p:ph type="dt" sz="half" idx="10"/>
          </p:nvPr>
        </p:nvSpPr>
        <p:spPr/>
        <p:txBody>
          <a:bodyPr/>
          <a:lstStyle/>
          <a:p>
            <a:fld id="{51A8CC92-DCC2-45D1-940F-9954B85A2971}" type="datetime4">
              <a:rPr lang="nl-NL" smtClean="0"/>
              <a:t>13 februari 2023</a:t>
            </a:fld>
            <a:endParaRPr lang="de-DE"/>
          </a:p>
        </p:txBody>
      </p:sp>
      <p:sp>
        <p:nvSpPr>
          <p:cNvPr id="5" name="Slide Number Placeholder 4">
            <a:extLst>
              <a:ext uri="{FF2B5EF4-FFF2-40B4-BE49-F238E27FC236}">
                <a16:creationId xmlns:a16="http://schemas.microsoft.com/office/drawing/2014/main" id="{184DB72E-9E72-468F-A979-D905104296EA}"/>
              </a:ext>
            </a:extLst>
          </p:cNvPr>
          <p:cNvSpPr>
            <a:spLocks noGrp="1"/>
          </p:cNvSpPr>
          <p:nvPr>
            <p:ph type="sldNum" sz="quarter" idx="11"/>
          </p:nvPr>
        </p:nvSpPr>
        <p:spPr/>
        <p:txBody>
          <a:bodyPr/>
          <a:lstStyle/>
          <a:p>
            <a:fld id="{CD13C9F6-DA1F-4969-8B21-2E803A8A69C8}" type="slidenum">
              <a:rPr lang="de-DE" smtClean="0"/>
              <a:t>38</a:t>
            </a:fld>
            <a:endParaRPr lang="de-DE"/>
          </a:p>
        </p:txBody>
      </p:sp>
    </p:spTree>
    <p:extLst>
      <p:ext uri="{BB962C8B-B14F-4D97-AF65-F5344CB8AC3E}">
        <p14:creationId xmlns:p14="http://schemas.microsoft.com/office/powerpoint/2010/main" val="125700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D1989-1C7C-442B-9F76-C28565DC9CBF}"/>
              </a:ext>
            </a:extLst>
          </p:cNvPr>
          <p:cNvSpPr>
            <a:spLocks noGrp="1"/>
          </p:cNvSpPr>
          <p:nvPr>
            <p:ph type="title"/>
          </p:nvPr>
        </p:nvSpPr>
        <p:spPr/>
        <p:txBody>
          <a:bodyPr/>
          <a:lstStyle/>
          <a:p>
            <a:r>
              <a:rPr lang="en-GB" noProof="0" dirty="0" err="1"/>
              <a:t>Leerpunten</a:t>
            </a:r>
            <a:endParaRPr lang="en-GB" noProof="0" dirty="0"/>
          </a:p>
        </p:txBody>
      </p:sp>
      <p:sp>
        <p:nvSpPr>
          <p:cNvPr id="3" name="Content Placeholder 2">
            <a:extLst>
              <a:ext uri="{FF2B5EF4-FFF2-40B4-BE49-F238E27FC236}">
                <a16:creationId xmlns:a16="http://schemas.microsoft.com/office/drawing/2014/main" id="{5B960E85-036D-439B-9D42-AF94D6260838}"/>
              </a:ext>
            </a:extLst>
          </p:cNvPr>
          <p:cNvSpPr>
            <a:spLocks noGrp="1"/>
          </p:cNvSpPr>
          <p:nvPr>
            <p:ph idx="1"/>
          </p:nvPr>
        </p:nvSpPr>
        <p:spPr>
          <a:xfrm>
            <a:off x="838200" y="2035277"/>
            <a:ext cx="10515600" cy="4141685"/>
          </a:xfrm>
        </p:spPr>
        <p:txBody>
          <a:bodyPr>
            <a:normAutofit fontScale="92500"/>
          </a:bodyPr>
          <a:lstStyle/>
          <a:p>
            <a:pPr marL="457200" indent="-457200">
              <a:buFont typeface="Arial" panose="020B0604020202020204" pitchFamily="34" charset="0"/>
              <a:buChar char="•"/>
            </a:pPr>
            <a:r>
              <a:rPr lang="en-GB" noProof="0" dirty="0" err="1"/>
              <a:t>Collectieve</a:t>
            </a:r>
            <a:r>
              <a:rPr lang="en-GB" noProof="0" dirty="0"/>
              <a:t> </a:t>
            </a:r>
            <a:r>
              <a:rPr lang="en-GB" noProof="0" dirty="0" err="1"/>
              <a:t>energieprojecten</a:t>
            </a:r>
            <a:r>
              <a:rPr lang="en-GB" noProof="0" dirty="0"/>
              <a:t> </a:t>
            </a:r>
            <a:r>
              <a:rPr lang="en-GB" noProof="0" dirty="0" err="1"/>
              <a:t>helpen</a:t>
            </a:r>
            <a:r>
              <a:rPr lang="en-GB" noProof="0" dirty="0"/>
              <a:t> </a:t>
            </a:r>
            <a:r>
              <a:rPr lang="en-GB" noProof="0" dirty="0" err="1"/>
              <a:t>bij</a:t>
            </a:r>
            <a:r>
              <a:rPr lang="en-GB" noProof="0" dirty="0"/>
              <a:t> het </a:t>
            </a:r>
            <a:r>
              <a:rPr lang="en-GB" noProof="0" dirty="0" err="1"/>
              <a:t>wegnemen</a:t>
            </a:r>
            <a:r>
              <a:rPr lang="en-GB" noProof="0" dirty="0"/>
              <a:t> van </a:t>
            </a:r>
            <a:r>
              <a:rPr lang="en-GB" noProof="0" dirty="0" err="1"/>
              <a:t>belemmeringen</a:t>
            </a:r>
            <a:r>
              <a:rPr lang="en-GB" noProof="0" dirty="0"/>
              <a:t> </a:t>
            </a:r>
            <a:r>
              <a:rPr lang="en-GB" noProof="0" dirty="0" err="1"/>
              <a:t>bij</a:t>
            </a:r>
            <a:r>
              <a:rPr lang="en-GB" noProof="0" dirty="0"/>
              <a:t> </a:t>
            </a:r>
            <a:r>
              <a:rPr lang="en-GB" noProof="0" dirty="0" err="1"/>
              <a:t>individuele</a:t>
            </a:r>
            <a:r>
              <a:rPr lang="en-GB" noProof="0" dirty="0"/>
              <a:t> MKB </a:t>
            </a:r>
            <a:r>
              <a:rPr lang="en-GB" noProof="0" dirty="0" err="1"/>
              <a:t>bedrijven</a:t>
            </a:r>
            <a:endParaRPr lang="en-GB" noProof="0" dirty="0"/>
          </a:p>
          <a:p>
            <a:pPr marL="457200" indent="-457200">
              <a:buFont typeface="Arial" panose="020B0604020202020204" pitchFamily="34" charset="0"/>
              <a:buChar char="•"/>
            </a:pPr>
            <a:r>
              <a:rPr lang="en-GB" dirty="0" err="1"/>
              <a:t>Collectieve</a:t>
            </a:r>
            <a:r>
              <a:rPr lang="en-GB" dirty="0"/>
              <a:t> </a:t>
            </a:r>
            <a:r>
              <a:rPr lang="en-GB" dirty="0" err="1"/>
              <a:t>energieprojecten</a:t>
            </a:r>
            <a:r>
              <a:rPr lang="en-GB" dirty="0"/>
              <a:t> </a:t>
            </a:r>
            <a:r>
              <a:rPr lang="en-GB" dirty="0" err="1"/>
              <a:t>bieden</a:t>
            </a:r>
            <a:r>
              <a:rPr lang="en-GB" dirty="0"/>
              <a:t> MKB </a:t>
            </a:r>
            <a:r>
              <a:rPr lang="en-GB" dirty="0" err="1"/>
              <a:t>bedrijven</a:t>
            </a:r>
            <a:r>
              <a:rPr lang="en-GB" dirty="0"/>
              <a:t> </a:t>
            </a:r>
            <a:r>
              <a:rPr lang="en-GB" dirty="0" err="1"/>
              <a:t>bewustzijn</a:t>
            </a:r>
            <a:r>
              <a:rPr lang="en-GB" dirty="0"/>
              <a:t>, </a:t>
            </a:r>
            <a:r>
              <a:rPr lang="en-GB" dirty="0" err="1"/>
              <a:t>kennis</a:t>
            </a:r>
            <a:r>
              <a:rPr lang="en-GB" dirty="0"/>
              <a:t>, </a:t>
            </a:r>
            <a:r>
              <a:rPr lang="en-GB" dirty="0" err="1"/>
              <a:t>financieel</a:t>
            </a:r>
            <a:r>
              <a:rPr lang="en-GB" dirty="0"/>
              <a:t> </a:t>
            </a:r>
            <a:r>
              <a:rPr lang="en-GB" dirty="0" err="1"/>
              <a:t>voordeel</a:t>
            </a:r>
            <a:r>
              <a:rPr lang="en-GB" dirty="0"/>
              <a:t>, </a:t>
            </a:r>
            <a:r>
              <a:rPr lang="en-GB" dirty="0" err="1"/>
              <a:t>ontzorging</a:t>
            </a:r>
            <a:r>
              <a:rPr lang="en-GB" dirty="0"/>
              <a:t> </a:t>
            </a:r>
            <a:r>
              <a:rPr lang="en-GB" dirty="0" err="1"/>
              <a:t>en</a:t>
            </a:r>
            <a:r>
              <a:rPr lang="en-GB" dirty="0"/>
              <a:t> </a:t>
            </a:r>
            <a:r>
              <a:rPr lang="en-GB" dirty="0" err="1"/>
              <a:t>verbinding</a:t>
            </a:r>
            <a:r>
              <a:rPr lang="en-GB" dirty="0"/>
              <a:t>. </a:t>
            </a:r>
          </a:p>
          <a:p>
            <a:pPr marL="457200" indent="-457200">
              <a:buFont typeface="Arial" panose="020B0604020202020204" pitchFamily="34" charset="0"/>
              <a:buChar char="•"/>
            </a:pPr>
            <a:r>
              <a:rPr lang="en-GB" dirty="0"/>
              <a:t>De </a:t>
            </a:r>
            <a:r>
              <a:rPr lang="en-GB" dirty="0" err="1"/>
              <a:t>eerste</a:t>
            </a:r>
            <a:r>
              <a:rPr lang="en-GB" dirty="0"/>
              <a:t> stap </a:t>
            </a:r>
            <a:r>
              <a:rPr lang="en-GB" dirty="0" err="1"/>
              <a:t>naar</a:t>
            </a:r>
            <a:r>
              <a:rPr lang="en-GB" dirty="0"/>
              <a:t> </a:t>
            </a:r>
            <a:r>
              <a:rPr lang="en-GB" dirty="0" err="1"/>
              <a:t>collectieve</a:t>
            </a:r>
            <a:r>
              <a:rPr lang="en-GB" dirty="0"/>
              <a:t> </a:t>
            </a:r>
            <a:r>
              <a:rPr lang="en-GB" dirty="0" err="1"/>
              <a:t>energieprojecten</a:t>
            </a:r>
            <a:r>
              <a:rPr lang="en-GB" dirty="0"/>
              <a:t> is het </a:t>
            </a:r>
            <a:r>
              <a:rPr lang="en-GB" dirty="0" err="1"/>
              <a:t>samenstellen</a:t>
            </a:r>
            <a:r>
              <a:rPr lang="en-GB" dirty="0"/>
              <a:t> van </a:t>
            </a:r>
            <a:r>
              <a:rPr lang="en-GB" dirty="0" err="1"/>
              <a:t>een</a:t>
            </a:r>
            <a:r>
              <a:rPr lang="en-GB" dirty="0"/>
              <a:t> </a:t>
            </a:r>
            <a:r>
              <a:rPr lang="en-GB" dirty="0" err="1"/>
              <a:t>energieteam</a:t>
            </a:r>
            <a:r>
              <a:rPr lang="en-GB" dirty="0"/>
              <a:t> </a:t>
            </a:r>
            <a:r>
              <a:rPr lang="en-GB" dirty="0" err="1"/>
              <a:t>en</a:t>
            </a:r>
            <a:r>
              <a:rPr lang="en-GB" dirty="0"/>
              <a:t> het </a:t>
            </a:r>
            <a:r>
              <a:rPr lang="en-GB" dirty="0" err="1"/>
              <a:t>aanwijzen</a:t>
            </a:r>
            <a:r>
              <a:rPr lang="en-GB" dirty="0"/>
              <a:t> van </a:t>
            </a:r>
            <a:r>
              <a:rPr lang="en-GB" dirty="0" err="1"/>
              <a:t>een</a:t>
            </a:r>
            <a:r>
              <a:rPr lang="en-GB" dirty="0"/>
              <a:t> </a:t>
            </a:r>
            <a:r>
              <a:rPr lang="en-GB" dirty="0" err="1"/>
              <a:t>projectleider</a:t>
            </a:r>
            <a:r>
              <a:rPr lang="en-GB" dirty="0"/>
              <a:t>. </a:t>
            </a:r>
          </a:p>
          <a:p>
            <a:pPr marL="457200" indent="-457200">
              <a:buFont typeface="Arial" panose="020B0604020202020204" pitchFamily="34" charset="0"/>
              <a:buChar char="•"/>
            </a:pPr>
            <a:r>
              <a:rPr lang="en-GB" dirty="0"/>
              <a:t>Stakeholder mapping </a:t>
            </a:r>
            <a:r>
              <a:rPr lang="en-GB" dirty="0" err="1"/>
              <a:t>helpt</a:t>
            </a:r>
            <a:r>
              <a:rPr lang="en-GB" dirty="0"/>
              <a:t> </a:t>
            </a:r>
            <a:r>
              <a:rPr lang="en-GB" dirty="0" err="1"/>
              <a:t>bij</a:t>
            </a:r>
            <a:r>
              <a:rPr lang="en-GB" dirty="0"/>
              <a:t> het </a:t>
            </a:r>
            <a:r>
              <a:rPr lang="en-GB" dirty="0" err="1"/>
              <a:t>invullen</a:t>
            </a:r>
            <a:r>
              <a:rPr lang="en-GB" dirty="0"/>
              <a:t> van </a:t>
            </a:r>
            <a:r>
              <a:rPr lang="en-GB" dirty="0" err="1"/>
              <a:t>belangrijke</a:t>
            </a:r>
            <a:r>
              <a:rPr lang="en-GB" dirty="0"/>
              <a:t> </a:t>
            </a:r>
            <a:r>
              <a:rPr lang="en-GB" dirty="0" err="1"/>
              <a:t>rollen</a:t>
            </a:r>
            <a:r>
              <a:rPr lang="en-GB" dirty="0"/>
              <a:t>, met </a:t>
            </a:r>
            <a:r>
              <a:rPr lang="en-GB" dirty="0" err="1"/>
              <a:t>aandacht</a:t>
            </a:r>
            <a:r>
              <a:rPr lang="en-GB" dirty="0"/>
              <a:t> voor </a:t>
            </a:r>
            <a:r>
              <a:rPr lang="en-GB" dirty="0" err="1"/>
              <a:t>uiteenlopende</a:t>
            </a:r>
            <a:r>
              <a:rPr lang="en-GB" dirty="0"/>
              <a:t> </a:t>
            </a:r>
            <a:r>
              <a:rPr lang="en-GB" dirty="0" err="1"/>
              <a:t>belangen</a:t>
            </a:r>
            <a:r>
              <a:rPr lang="en-GB" dirty="0"/>
              <a:t> </a:t>
            </a:r>
            <a:r>
              <a:rPr lang="en-GB" dirty="0" err="1"/>
              <a:t>en</a:t>
            </a:r>
            <a:r>
              <a:rPr lang="en-GB" dirty="0"/>
              <a:t> </a:t>
            </a:r>
            <a:r>
              <a:rPr lang="en-GB" dirty="0" err="1"/>
              <a:t>doelen</a:t>
            </a:r>
            <a:endParaRPr lang="en-GB" dirty="0"/>
          </a:p>
          <a:p>
            <a:pPr marL="457200" indent="-457200">
              <a:buFont typeface="Arial" panose="020B0604020202020204" pitchFamily="34" charset="0"/>
              <a:buChar char="•"/>
            </a:pPr>
            <a:endParaRPr lang="en-GB" noProof="0" dirty="0"/>
          </a:p>
        </p:txBody>
      </p:sp>
      <p:sp>
        <p:nvSpPr>
          <p:cNvPr id="4" name="Date Placeholder 3">
            <a:extLst>
              <a:ext uri="{FF2B5EF4-FFF2-40B4-BE49-F238E27FC236}">
                <a16:creationId xmlns:a16="http://schemas.microsoft.com/office/drawing/2014/main" id="{51D22856-A175-4895-995E-66E9C606C8FE}"/>
              </a:ext>
            </a:extLst>
          </p:cNvPr>
          <p:cNvSpPr>
            <a:spLocks noGrp="1"/>
          </p:cNvSpPr>
          <p:nvPr>
            <p:ph type="dt" sz="half" idx="10"/>
          </p:nvPr>
        </p:nvSpPr>
        <p:spPr/>
        <p:txBody>
          <a:bodyPr/>
          <a:lstStyle/>
          <a:p>
            <a:fld id="{F23620CA-0A26-40CD-A9F2-BA61A8B40893}" type="datetime4">
              <a:rPr lang="nl-NL" smtClean="0"/>
              <a:t>13 februari 2023</a:t>
            </a:fld>
            <a:endParaRPr lang="de-DE"/>
          </a:p>
        </p:txBody>
      </p:sp>
      <p:sp>
        <p:nvSpPr>
          <p:cNvPr id="5" name="Slide Number Placeholder 4">
            <a:extLst>
              <a:ext uri="{FF2B5EF4-FFF2-40B4-BE49-F238E27FC236}">
                <a16:creationId xmlns:a16="http://schemas.microsoft.com/office/drawing/2014/main" id="{897F3F5B-B3B8-4834-B52B-807B890CC588}"/>
              </a:ext>
            </a:extLst>
          </p:cNvPr>
          <p:cNvSpPr>
            <a:spLocks noGrp="1"/>
          </p:cNvSpPr>
          <p:nvPr>
            <p:ph type="sldNum" sz="quarter" idx="11"/>
          </p:nvPr>
        </p:nvSpPr>
        <p:spPr/>
        <p:txBody>
          <a:bodyPr/>
          <a:lstStyle/>
          <a:p>
            <a:fld id="{CD13C9F6-DA1F-4969-8B21-2E803A8A69C8}" type="slidenum">
              <a:rPr lang="de-DE" smtClean="0"/>
              <a:t>39</a:t>
            </a:fld>
            <a:endParaRPr lang="de-DE"/>
          </a:p>
        </p:txBody>
      </p:sp>
    </p:spTree>
    <p:extLst>
      <p:ext uri="{BB962C8B-B14F-4D97-AF65-F5344CB8AC3E}">
        <p14:creationId xmlns:p14="http://schemas.microsoft.com/office/powerpoint/2010/main" val="440650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FE2F5040-EB12-4146-85A0-D40A3F617B4C}"/>
              </a:ext>
            </a:extLst>
          </p:cNvPr>
          <p:cNvSpPr>
            <a:spLocks noGrp="1"/>
          </p:cNvSpPr>
          <p:nvPr>
            <p:ph type="dt" sz="half" idx="10"/>
          </p:nvPr>
        </p:nvSpPr>
        <p:spPr/>
        <p:txBody>
          <a:bodyPr/>
          <a:lstStyle/>
          <a:p>
            <a:fld id="{809FEA29-FDB1-4A58-8EBC-7AD7F354719B}" type="datetime4">
              <a:rPr lang="nl-NL" smtClean="0"/>
              <a:t>13 februari 2023</a:t>
            </a:fld>
            <a:endParaRPr lang="de-DE"/>
          </a:p>
        </p:txBody>
      </p:sp>
      <p:sp>
        <p:nvSpPr>
          <p:cNvPr id="5" name="Platshållare för bildnummer 4">
            <a:extLst>
              <a:ext uri="{FF2B5EF4-FFF2-40B4-BE49-F238E27FC236}">
                <a16:creationId xmlns:a16="http://schemas.microsoft.com/office/drawing/2014/main" id="{BC2991A4-6C49-40FB-B516-9F8D7C39FAE3}"/>
              </a:ext>
            </a:extLst>
          </p:cNvPr>
          <p:cNvSpPr>
            <a:spLocks noGrp="1"/>
          </p:cNvSpPr>
          <p:nvPr>
            <p:ph type="sldNum" sz="quarter" idx="11"/>
          </p:nvPr>
        </p:nvSpPr>
        <p:spPr/>
        <p:txBody>
          <a:bodyPr/>
          <a:lstStyle/>
          <a:p>
            <a:fld id="{CD13C9F6-DA1F-4969-8B21-2E803A8A69C8}" type="slidenum">
              <a:rPr lang="de-DE" smtClean="0"/>
              <a:t>4</a:t>
            </a:fld>
            <a:endParaRPr lang="de-DE"/>
          </a:p>
        </p:txBody>
      </p:sp>
      <p:pic>
        <p:nvPicPr>
          <p:cNvPr id="15" name="Platshållare för innehåll 14" descr="Möte med hel fyllning">
            <a:extLst>
              <a:ext uri="{FF2B5EF4-FFF2-40B4-BE49-F238E27FC236}">
                <a16:creationId xmlns:a16="http://schemas.microsoft.com/office/drawing/2014/main" id="{4C22CF13-89FF-4BA8-A3BA-015F95DC386A}"/>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708083" y="1745673"/>
            <a:ext cx="4738253" cy="4738253"/>
          </a:xfrm>
        </p:spPr>
      </p:pic>
      <p:sp>
        <p:nvSpPr>
          <p:cNvPr id="18" name="Rubrik 1">
            <a:extLst>
              <a:ext uri="{FF2B5EF4-FFF2-40B4-BE49-F238E27FC236}">
                <a16:creationId xmlns:a16="http://schemas.microsoft.com/office/drawing/2014/main" id="{2818512F-C2C4-4762-9630-472F33EDF5DF}"/>
              </a:ext>
            </a:extLst>
          </p:cNvPr>
          <p:cNvSpPr>
            <a:spLocks noGrp="1"/>
          </p:cNvSpPr>
          <p:nvPr>
            <p:ph type="title"/>
          </p:nvPr>
        </p:nvSpPr>
        <p:spPr>
          <a:xfrm>
            <a:off x="1223499" y="840192"/>
            <a:ext cx="10193484" cy="572608"/>
          </a:xfrm>
        </p:spPr>
        <p:txBody>
          <a:bodyPr/>
          <a:lstStyle/>
          <a:p>
            <a:r>
              <a:rPr lang="sv-SE" dirty="0"/>
              <a:t>Wie zijn wij?</a:t>
            </a:r>
          </a:p>
        </p:txBody>
      </p:sp>
      <p:grpSp>
        <p:nvGrpSpPr>
          <p:cNvPr id="7" name="Gruppieren 9">
            <a:extLst>
              <a:ext uri="{FF2B5EF4-FFF2-40B4-BE49-F238E27FC236}">
                <a16:creationId xmlns:a16="http://schemas.microsoft.com/office/drawing/2014/main" id="{F1182E88-23A7-456D-9FC6-753963DA6F42}"/>
              </a:ext>
            </a:extLst>
          </p:cNvPr>
          <p:cNvGrpSpPr/>
          <p:nvPr/>
        </p:nvGrpSpPr>
        <p:grpSpPr>
          <a:xfrm>
            <a:off x="135517" y="136525"/>
            <a:ext cx="761950" cy="761950"/>
            <a:chOff x="135517" y="136525"/>
            <a:chExt cx="761950" cy="761950"/>
          </a:xfrm>
        </p:grpSpPr>
        <p:sp>
          <p:nvSpPr>
            <p:cNvPr id="8" name="Ellipse 12">
              <a:extLst>
                <a:ext uri="{FF2B5EF4-FFF2-40B4-BE49-F238E27FC236}">
                  <a16:creationId xmlns:a16="http://schemas.microsoft.com/office/drawing/2014/main" id="{C98B26DB-E1E1-4B3F-9A95-6F4D6050DC08}"/>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Sprechblase: oval 13">
              <a:extLst>
                <a:ext uri="{FF2B5EF4-FFF2-40B4-BE49-F238E27FC236}">
                  <a16:creationId xmlns:a16="http://schemas.microsoft.com/office/drawing/2014/main" id="{4D579F91-1382-4B06-8E6C-9AC532645A45}"/>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 name="Rektangel 1">
            <a:extLst>
              <a:ext uri="{FF2B5EF4-FFF2-40B4-BE49-F238E27FC236}">
                <a16:creationId xmlns:a16="http://schemas.microsoft.com/office/drawing/2014/main" id="{1D3F5826-31A3-40E0-98DD-7D147596BD9F}"/>
              </a:ext>
            </a:extLst>
          </p:cNvPr>
          <p:cNvSpPr/>
          <p:nvPr/>
        </p:nvSpPr>
        <p:spPr>
          <a:xfrm>
            <a:off x="1223499" y="1745673"/>
            <a:ext cx="1782937" cy="185650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Voeg je  </a:t>
            </a:r>
          </a:p>
          <a:p>
            <a:pPr algn="ctr"/>
            <a:r>
              <a:rPr lang="nl-NL" dirty="0">
                <a:solidFill>
                  <a:schemeClr val="tx1"/>
                </a:solidFill>
              </a:rPr>
              <a:t>eigen foto en contact-gegevens toe</a:t>
            </a:r>
            <a:endParaRPr lang="en-GB" dirty="0">
              <a:solidFill>
                <a:schemeClr val="tx1"/>
              </a:solidFill>
            </a:endParaRPr>
          </a:p>
        </p:txBody>
      </p:sp>
    </p:spTree>
    <p:extLst>
      <p:ext uri="{BB962C8B-B14F-4D97-AF65-F5344CB8AC3E}">
        <p14:creationId xmlns:p14="http://schemas.microsoft.com/office/powerpoint/2010/main" val="42623872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2D02C1-C7C0-4811-8E16-F62470F806C2}"/>
              </a:ext>
            </a:extLst>
          </p:cNvPr>
          <p:cNvSpPr>
            <a:spLocks noGrp="1"/>
          </p:cNvSpPr>
          <p:nvPr>
            <p:ph type="title"/>
          </p:nvPr>
        </p:nvSpPr>
        <p:spPr/>
        <p:txBody>
          <a:bodyPr/>
          <a:lstStyle/>
          <a:p>
            <a:r>
              <a:rPr lang="de-DE" dirty="0" err="1"/>
              <a:t>Vragen</a:t>
            </a:r>
            <a:r>
              <a:rPr lang="de-DE" dirty="0"/>
              <a:t> &amp; Feedback</a:t>
            </a:r>
          </a:p>
        </p:txBody>
      </p:sp>
      <p:sp>
        <p:nvSpPr>
          <p:cNvPr id="3" name="Textplatzhalter 2">
            <a:extLst>
              <a:ext uri="{FF2B5EF4-FFF2-40B4-BE49-F238E27FC236}">
                <a16:creationId xmlns:a16="http://schemas.microsoft.com/office/drawing/2014/main" id="{0857CF78-26BC-44C8-A9B6-AF6FBB5AA537}"/>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26C7B74A-C5AA-4929-B3B1-7002793FF4E6}"/>
              </a:ext>
            </a:extLst>
          </p:cNvPr>
          <p:cNvSpPr>
            <a:spLocks noGrp="1"/>
          </p:cNvSpPr>
          <p:nvPr>
            <p:ph type="dt" sz="half" idx="10"/>
          </p:nvPr>
        </p:nvSpPr>
        <p:spPr/>
        <p:txBody>
          <a:bodyPr/>
          <a:lstStyle/>
          <a:p>
            <a:fld id="{539CEED9-5092-411C-8230-071F2B2B7A3D}" type="datetime4">
              <a:rPr lang="nl-NL" smtClean="0"/>
              <a:t>13 februari 2023</a:t>
            </a:fld>
            <a:endParaRPr lang="de-DE"/>
          </a:p>
        </p:txBody>
      </p:sp>
      <p:sp>
        <p:nvSpPr>
          <p:cNvPr id="5" name="Foliennummernplatzhalter 4">
            <a:extLst>
              <a:ext uri="{FF2B5EF4-FFF2-40B4-BE49-F238E27FC236}">
                <a16:creationId xmlns:a16="http://schemas.microsoft.com/office/drawing/2014/main" id="{F3B97727-C030-46CB-AD8D-5576B3B6763A}"/>
              </a:ext>
            </a:extLst>
          </p:cNvPr>
          <p:cNvSpPr>
            <a:spLocks noGrp="1"/>
          </p:cNvSpPr>
          <p:nvPr>
            <p:ph type="sldNum" sz="quarter" idx="11"/>
          </p:nvPr>
        </p:nvSpPr>
        <p:spPr/>
        <p:txBody>
          <a:bodyPr/>
          <a:lstStyle/>
          <a:p>
            <a:fld id="{CD13C9F6-DA1F-4969-8B21-2E803A8A69C8}" type="slidenum">
              <a:rPr lang="de-DE" smtClean="0"/>
              <a:t>40</a:t>
            </a:fld>
            <a:endParaRPr lang="de-DE" dirty="0"/>
          </a:p>
        </p:txBody>
      </p:sp>
    </p:spTree>
    <p:extLst>
      <p:ext uri="{BB962C8B-B14F-4D97-AF65-F5344CB8AC3E}">
        <p14:creationId xmlns:p14="http://schemas.microsoft.com/office/powerpoint/2010/main" val="21903689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AAEF7-8CFF-2A45-5DFB-42D94B8D63E5}"/>
              </a:ext>
            </a:extLst>
          </p:cNvPr>
          <p:cNvSpPr>
            <a:spLocks noGrp="1"/>
          </p:cNvSpPr>
          <p:nvPr>
            <p:ph type="title"/>
          </p:nvPr>
        </p:nvSpPr>
        <p:spPr/>
        <p:txBody>
          <a:bodyPr>
            <a:normAutofit/>
          </a:bodyPr>
          <a:lstStyle/>
          <a:p>
            <a:r>
              <a:rPr lang="nl-NL"/>
              <a:t>Evaluatie </a:t>
            </a:r>
            <a:r>
              <a:rPr lang="nl-NL" dirty="0"/>
              <a:t>training</a:t>
            </a:r>
          </a:p>
        </p:txBody>
      </p:sp>
      <p:sp>
        <p:nvSpPr>
          <p:cNvPr id="3" name="Content Placeholder 2">
            <a:extLst>
              <a:ext uri="{FF2B5EF4-FFF2-40B4-BE49-F238E27FC236}">
                <a16:creationId xmlns:a16="http://schemas.microsoft.com/office/drawing/2014/main" id="{9EC19532-89CA-56E5-054B-36D9A2568C6C}"/>
              </a:ext>
            </a:extLst>
          </p:cNvPr>
          <p:cNvSpPr>
            <a:spLocks noGrp="1"/>
          </p:cNvSpPr>
          <p:nvPr>
            <p:ph idx="1"/>
          </p:nvPr>
        </p:nvSpPr>
        <p:spPr>
          <a:xfrm>
            <a:off x="838200" y="1900953"/>
            <a:ext cx="10515600" cy="4286519"/>
          </a:xfrm>
        </p:spPr>
        <p:txBody>
          <a:bodyPr/>
          <a:lstStyle/>
          <a:p>
            <a:pPr marL="457200" indent="-457200">
              <a:buFont typeface="Arial" panose="020B0604020202020204" pitchFamily="34" charset="0"/>
              <a:buChar char="•"/>
            </a:pPr>
            <a:r>
              <a:rPr lang="nl-NL" dirty="0"/>
              <a:t>Je ontvangt per e-mail een word document met een vragenlijst</a:t>
            </a:r>
          </a:p>
          <a:p>
            <a:pPr marL="457200" indent="-457200">
              <a:buFont typeface="Arial" panose="020B0604020202020204" pitchFamily="34" charset="0"/>
              <a:buChar char="•"/>
            </a:pPr>
            <a:r>
              <a:rPr lang="nl-NL" dirty="0"/>
              <a:t>Vul deze vragenlijst aub in en stuur deze per kerende mail terug</a:t>
            </a:r>
          </a:p>
          <a:p>
            <a:pPr marL="457200" indent="-457200">
              <a:buFont typeface="Arial" panose="020B0604020202020204" pitchFamily="34" charset="0"/>
              <a:buChar char="•"/>
            </a:pPr>
            <a:r>
              <a:rPr lang="nl-NL" dirty="0"/>
              <a:t>De antwoorden worden losgekoppeld van persoonsgegevens en op geaggregeerd niveau verwerkt</a:t>
            </a:r>
          </a:p>
          <a:p>
            <a:pPr marL="457200" indent="-457200">
              <a:buFont typeface="Arial" panose="020B0604020202020204" pitchFamily="34" charset="0"/>
              <a:buChar char="•"/>
            </a:pPr>
            <a:r>
              <a:rPr lang="nl-NL" dirty="0"/>
              <a:t>Je draagt bij aan de verbetering van deze training</a:t>
            </a:r>
          </a:p>
          <a:p>
            <a:pPr marL="457200" indent="-457200">
              <a:buFont typeface="Arial" panose="020B0604020202020204" pitchFamily="34" charset="0"/>
              <a:buChar char="•"/>
            </a:pPr>
            <a:r>
              <a:rPr lang="nl-NL" dirty="0"/>
              <a:t>Je helpt het GEAR@SME team en de Europese Commissie bij het vaststellen van de impact van het project</a:t>
            </a:r>
          </a:p>
          <a:p>
            <a:pPr marL="457200" indent="-457200">
              <a:buFont typeface="Arial" panose="020B0604020202020204" pitchFamily="34" charset="0"/>
              <a:buChar char="•"/>
            </a:pPr>
            <a:endParaRPr lang="nl-NL" dirty="0"/>
          </a:p>
        </p:txBody>
      </p:sp>
      <p:sp>
        <p:nvSpPr>
          <p:cNvPr id="4" name="Date Placeholder 3">
            <a:extLst>
              <a:ext uri="{FF2B5EF4-FFF2-40B4-BE49-F238E27FC236}">
                <a16:creationId xmlns:a16="http://schemas.microsoft.com/office/drawing/2014/main" id="{A7683EE9-BCB0-3ED0-DFA1-63D2C4EBD52F}"/>
              </a:ext>
            </a:extLst>
          </p:cNvPr>
          <p:cNvSpPr>
            <a:spLocks noGrp="1"/>
          </p:cNvSpPr>
          <p:nvPr>
            <p:ph type="dt" sz="half" idx="10"/>
          </p:nvPr>
        </p:nvSpPr>
        <p:spPr/>
        <p:txBody>
          <a:bodyPr/>
          <a:lstStyle/>
          <a:p>
            <a:fld id="{46BF516F-E7C0-4787-B0F4-EF12C0A3C210}" type="datetime4">
              <a:rPr lang="nl-NL" smtClean="0"/>
              <a:t>13 februari 2023</a:t>
            </a:fld>
            <a:endParaRPr lang="de-DE"/>
          </a:p>
        </p:txBody>
      </p:sp>
      <p:sp>
        <p:nvSpPr>
          <p:cNvPr id="5" name="Slide Number Placeholder 4">
            <a:extLst>
              <a:ext uri="{FF2B5EF4-FFF2-40B4-BE49-F238E27FC236}">
                <a16:creationId xmlns:a16="http://schemas.microsoft.com/office/drawing/2014/main" id="{4FF46164-50EF-49BD-D26F-29AB2A97D418}"/>
              </a:ext>
            </a:extLst>
          </p:cNvPr>
          <p:cNvSpPr>
            <a:spLocks noGrp="1"/>
          </p:cNvSpPr>
          <p:nvPr>
            <p:ph type="sldNum" sz="quarter" idx="11"/>
          </p:nvPr>
        </p:nvSpPr>
        <p:spPr/>
        <p:txBody>
          <a:bodyPr/>
          <a:lstStyle/>
          <a:p>
            <a:fld id="{CD13C9F6-DA1F-4969-8B21-2E803A8A69C8}" type="slidenum">
              <a:rPr lang="de-DE" smtClean="0"/>
              <a:t>41</a:t>
            </a:fld>
            <a:endParaRPr lang="de-DE"/>
          </a:p>
        </p:txBody>
      </p:sp>
    </p:spTree>
    <p:extLst>
      <p:ext uri="{BB962C8B-B14F-4D97-AF65-F5344CB8AC3E}">
        <p14:creationId xmlns:p14="http://schemas.microsoft.com/office/powerpoint/2010/main" val="29424470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a:xfrm>
            <a:off x="8604106" y="6339526"/>
            <a:ext cx="2743200" cy="365125"/>
          </a:xfrm>
        </p:spPr>
        <p:txBody>
          <a:bodyPr/>
          <a:lstStyle/>
          <a:p>
            <a:fld id="{CD13C9F6-DA1F-4969-8B21-2E803A8A69C8}" type="slidenum">
              <a:rPr lang="de-DE" smtClean="0"/>
              <a:t>42</a:t>
            </a:fld>
            <a:endParaRPr lang="de-DE" dirty="0"/>
          </a:p>
        </p:txBody>
      </p:sp>
      <p:pic>
        <p:nvPicPr>
          <p:cNvPr id="18" name="Grafik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08252" y="1947772"/>
            <a:ext cx="3891516" cy="2994643"/>
          </a:xfrm>
          <a:prstGeom prst="rect">
            <a:avLst/>
          </a:prstGeom>
        </p:spPr>
      </p:pic>
      <p:sp>
        <p:nvSpPr>
          <p:cNvPr id="19" name="Textfeld 18"/>
          <p:cNvSpPr txBox="1"/>
          <p:nvPr/>
        </p:nvSpPr>
        <p:spPr>
          <a:xfrm>
            <a:off x="2875077" y="953131"/>
            <a:ext cx="5944850" cy="523220"/>
          </a:xfrm>
          <a:prstGeom prst="rect">
            <a:avLst/>
          </a:prstGeom>
          <a:noFill/>
        </p:spPr>
        <p:txBody>
          <a:bodyPr wrap="square" rtlCol="0">
            <a:spAutoFit/>
          </a:bodyPr>
          <a:lstStyle/>
          <a:p>
            <a:pPr algn="ctr"/>
            <a:r>
              <a:rPr lang="de-DE" sz="2800" dirty="0">
                <a:latin typeface="Noto Sans" panose="020B0502040504020204" pitchFamily="34" charset="0"/>
                <a:ea typeface="Noto Sans" panose="020B0502040504020204" pitchFamily="34" charset="0"/>
                <a:cs typeface="Noto Sans" panose="020B0502040504020204" pitchFamily="34" charset="0"/>
              </a:rPr>
              <a:t>Dank voor je </a:t>
            </a:r>
            <a:r>
              <a:rPr lang="de-DE" sz="2800" dirty="0" err="1">
                <a:latin typeface="Noto Sans" panose="020B0502040504020204" pitchFamily="34" charset="0"/>
                <a:ea typeface="Noto Sans" panose="020B0502040504020204" pitchFamily="34" charset="0"/>
                <a:cs typeface="Noto Sans" panose="020B0502040504020204" pitchFamily="34" charset="0"/>
              </a:rPr>
              <a:t>aandacht</a:t>
            </a:r>
            <a:r>
              <a:rPr lang="de-DE" sz="2800" dirty="0">
                <a:latin typeface="Noto Sans" panose="020B0502040504020204" pitchFamily="34" charset="0"/>
                <a:ea typeface="Noto Sans" panose="020B0502040504020204" pitchFamily="34" charset="0"/>
                <a:cs typeface="Noto Sans" panose="020B0502040504020204" pitchFamily="34" charset="0"/>
              </a:rPr>
              <a:t>!</a:t>
            </a:r>
          </a:p>
        </p:txBody>
      </p:sp>
      <p:sp>
        <p:nvSpPr>
          <p:cNvPr id="22" name="Datumsplatzhalter 3"/>
          <p:cNvSpPr>
            <a:spLocks noGrp="1"/>
          </p:cNvSpPr>
          <p:nvPr>
            <p:ph type="dt" sz="half" idx="10"/>
          </p:nvPr>
        </p:nvSpPr>
        <p:spPr>
          <a:xfrm>
            <a:off x="838200" y="6356350"/>
            <a:ext cx="2743200" cy="365125"/>
          </a:xfrm>
        </p:spPr>
        <p:txBody>
          <a:bodyPr/>
          <a:lstStyle/>
          <a:p>
            <a:fld id="{9634B953-31C5-45F1-981D-3C8C1AE563E2}" type="datetime4">
              <a:rPr lang="nl-NL" smtClean="0"/>
              <a:t>13 februari 2023</a:t>
            </a:fld>
            <a:endParaRPr lang="de-DE"/>
          </a:p>
        </p:txBody>
      </p:sp>
      <p:pic>
        <p:nvPicPr>
          <p:cNvPr id="23" name="Immagine 2"/>
          <p:cNvPicPr/>
          <p:nvPr/>
        </p:nvPicPr>
        <p:blipFill>
          <a:blip r:embed="rId4">
            <a:extLst>
              <a:ext uri="{28A0092B-C50C-407E-A947-70E740481C1C}">
                <a14:useLocalDpi xmlns:a14="http://schemas.microsoft.com/office/drawing/2010/main" val="0"/>
              </a:ext>
            </a:extLst>
          </a:blip>
          <a:srcRect/>
          <a:stretch>
            <a:fillRect/>
          </a:stretch>
        </p:blipFill>
        <p:spPr bwMode="auto">
          <a:xfrm>
            <a:off x="10186520" y="5643825"/>
            <a:ext cx="463100" cy="546600"/>
          </a:xfrm>
          <a:prstGeom prst="rect">
            <a:avLst/>
          </a:prstGeom>
          <a:noFill/>
          <a:ln>
            <a:noFill/>
          </a:ln>
        </p:spPr>
      </p:pic>
      <p:pic>
        <p:nvPicPr>
          <p:cNvPr id="25" name="Afbeelding 16" descr="cidimage002.png@01D4FECE.D63D32C0"/>
          <p:cNvPicPr/>
          <p:nvPr/>
        </p:nvPicPr>
        <p:blipFill>
          <a:blip r:embed="rId5" r:link="rId6" cstate="print">
            <a:extLst>
              <a:ext uri="{28A0092B-C50C-407E-A947-70E740481C1C}">
                <a14:useLocalDpi xmlns:a14="http://schemas.microsoft.com/office/drawing/2010/main" val="0"/>
              </a:ext>
            </a:extLst>
          </a:blip>
          <a:srcRect/>
          <a:stretch>
            <a:fillRect/>
          </a:stretch>
        </p:blipFill>
        <p:spPr bwMode="auto">
          <a:xfrm>
            <a:off x="11266902" y="5674435"/>
            <a:ext cx="414671" cy="401685"/>
          </a:xfrm>
          <a:prstGeom prst="rect">
            <a:avLst/>
          </a:prstGeom>
          <a:noFill/>
          <a:ln>
            <a:noFill/>
          </a:ln>
        </p:spPr>
      </p:pic>
      <p:pic>
        <p:nvPicPr>
          <p:cNvPr id="26" name="Picture 1"/>
          <p:cNvPicPr/>
          <p:nvPr/>
        </p:nvPicPr>
        <p:blipFill rotWithShape="1">
          <a:blip r:embed="rId7" cstate="print">
            <a:extLst>
              <a:ext uri="{28A0092B-C50C-407E-A947-70E740481C1C}">
                <a14:useLocalDpi xmlns:a14="http://schemas.microsoft.com/office/drawing/2010/main" val="0"/>
              </a:ext>
            </a:extLst>
          </a:blip>
          <a:srcRect t="8773" b="16666"/>
          <a:stretch/>
        </p:blipFill>
        <p:spPr bwMode="auto">
          <a:xfrm>
            <a:off x="5016416" y="5675446"/>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96101" y="5662227"/>
            <a:ext cx="447505" cy="439814"/>
          </a:xfrm>
          <a:prstGeom prst="rect">
            <a:avLst/>
          </a:prstGeom>
          <a:noFill/>
          <a:ln>
            <a:noFill/>
          </a:ln>
        </p:spPr>
      </p:pic>
      <p:pic>
        <p:nvPicPr>
          <p:cNvPr id="28" name="Picture 24"/>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03002" y="5772902"/>
            <a:ext cx="520986" cy="240621"/>
          </a:xfrm>
          <a:prstGeom prst="rect">
            <a:avLst/>
          </a:prstGeom>
          <a:noFill/>
          <a:ln>
            <a:noFill/>
          </a:ln>
        </p:spPr>
      </p:pic>
      <p:pic>
        <p:nvPicPr>
          <p:cNvPr id="29" name="Picture 27" descr="header_E"/>
          <p:cNvPicPr/>
          <p:nvPr/>
        </p:nvPicPr>
        <p:blipFill>
          <a:blip r:embed="rId10" cstate="print">
            <a:extLst>
              <a:ext uri="{28A0092B-C50C-407E-A947-70E740481C1C}">
                <a14:useLocalDpi xmlns:a14="http://schemas.microsoft.com/office/drawing/2010/main" val="0"/>
              </a:ext>
            </a:extLst>
          </a:blip>
          <a:srcRect l="31882" r="31726"/>
          <a:stretch>
            <a:fillRect/>
          </a:stretch>
        </p:blipFill>
        <p:spPr bwMode="auto">
          <a:xfrm>
            <a:off x="8719343" y="5698491"/>
            <a:ext cx="786800" cy="367285"/>
          </a:xfrm>
          <a:prstGeom prst="rect">
            <a:avLst/>
          </a:prstGeom>
          <a:noFill/>
        </p:spPr>
      </p:pic>
      <p:pic>
        <p:nvPicPr>
          <p:cNvPr id="30" name="Immagine 2"/>
          <p:cNvPicPr/>
          <p:nvPr/>
        </p:nvPicPr>
        <p:blipFill>
          <a:blip r:embed="rId11" cstate="print">
            <a:extLst>
              <a:ext uri="{28A0092B-C50C-407E-A947-70E740481C1C}">
                <a14:useLocalDpi xmlns:a14="http://schemas.microsoft.com/office/drawing/2010/main" val="0"/>
              </a:ext>
            </a:extLst>
          </a:blip>
          <a:stretch>
            <a:fillRect/>
          </a:stretch>
        </p:blipFill>
        <p:spPr>
          <a:xfrm>
            <a:off x="3157236" y="5776812"/>
            <a:ext cx="722915" cy="271360"/>
          </a:xfrm>
          <a:prstGeom prst="rect">
            <a:avLst/>
          </a:prstGeom>
        </p:spPr>
      </p:pic>
      <p:pic>
        <p:nvPicPr>
          <p:cNvPr id="31" name="Grafik 30" descr="R:\PR\01_Unternehmenskommunikation\12_Corporate_Design\02_Logo\bea_logo_black_font\bea_logo_black_font_c4_transp.jpg"/>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244472" y="5789582"/>
            <a:ext cx="517496" cy="288447"/>
          </a:xfrm>
          <a:prstGeom prst="rect">
            <a:avLst/>
          </a:prstGeom>
          <a:noFill/>
          <a:ln>
            <a:noFill/>
          </a:ln>
        </p:spPr>
      </p:pic>
      <p:pic>
        <p:nvPicPr>
          <p:cNvPr id="32" name="Bildobjekt 2"/>
          <p:cNvPicPr/>
          <p:nvPr/>
        </p:nvPicPr>
        <p:blipFill>
          <a:blip r:embed="rId13" cstate="print">
            <a:extLst>
              <a:ext uri="{28A0092B-C50C-407E-A947-70E740481C1C}">
                <a14:useLocalDpi xmlns:a14="http://schemas.microsoft.com/office/drawing/2010/main" val="0"/>
              </a:ext>
            </a:extLst>
          </a:blip>
          <a:stretch>
            <a:fillRect/>
          </a:stretch>
        </p:blipFill>
        <p:spPr>
          <a:xfrm>
            <a:off x="1901797" y="5721421"/>
            <a:ext cx="919086" cy="354787"/>
          </a:xfrm>
          <a:prstGeom prst="rect">
            <a:avLst/>
          </a:prstGeom>
        </p:spPr>
      </p:pic>
      <p:pic>
        <p:nvPicPr>
          <p:cNvPr id="33" name="Picture 25" descr="https://365tno.sharepoint.com/sites/intranet/Organisation/CS/Marketing_Communications/Externe-profilering/Logos/426_1_TNO_ifl_zwart.png"/>
          <p:cNvPicPr/>
          <p:nvPr/>
        </p:nvPicPr>
        <p:blipFill rotWithShape="1">
          <a:blip r:embed="rId14" cstate="print">
            <a:extLst>
              <a:ext uri="{28A0092B-C50C-407E-A947-70E740481C1C}">
                <a14:useLocalDpi xmlns:a14="http://schemas.microsoft.com/office/drawing/2010/main" val="0"/>
              </a:ext>
            </a:extLst>
          </a:blip>
          <a:srcRect l="7704" t="16984" r="4714" b="21687"/>
          <a:stretch/>
        </p:blipFill>
        <p:spPr bwMode="auto">
          <a:xfrm>
            <a:off x="549536" y="5806262"/>
            <a:ext cx="1015908" cy="17139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666728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EFC6F-D052-4635-A14E-824417AD26B2}"/>
              </a:ext>
            </a:extLst>
          </p:cNvPr>
          <p:cNvSpPr>
            <a:spLocks noGrp="1"/>
          </p:cNvSpPr>
          <p:nvPr>
            <p:ph type="title"/>
          </p:nvPr>
        </p:nvSpPr>
        <p:spPr>
          <a:xfrm>
            <a:off x="7582498" y="1626824"/>
            <a:ext cx="3951110" cy="637426"/>
          </a:xfrm>
        </p:spPr>
        <p:txBody>
          <a:bodyPr>
            <a:normAutofit fontScale="90000"/>
          </a:bodyPr>
          <a:lstStyle/>
          <a:p>
            <a:r>
              <a:rPr lang="en-GB" noProof="0" dirty="0" err="1"/>
              <a:t>Oefening</a:t>
            </a:r>
            <a:r>
              <a:rPr lang="en-GB" noProof="0" dirty="0"/>
              <a:t> – </a:t>
            </a:r>
            <a:r>
              <a:rPr lang="nl-NL" noProof="0" dirty="0"/>
              <a:t>Vul de stakeholders voor jouw werkgebied in </a:t>
            </a:r>
            <a:r>
              <a:rPr lang="en-GB" noProof="0" dirty="0"/>
              <a:t> </a:t>
            </a:r>
          </a:p>
        </p:txBody>
      </p:sp>
      <p:sp>
        <p:nvSpPr>
          <p:cNvPr id="4" name="Date Placeholder 3">
            <a:extLst>
              <a:ext uri="{FF2B5EF4-FFF2-40B4-BE49-F238E27FC236}">
                <a16:creationId xmlns:a16="http://schemas.microsoft.com/office/drawing/2014/main" id="{73C0E246-4289-49F6-9060-2EDD4BFF8B1D}"/>
              </a:ext>
            </a:extLst>
          </p:cNvPr>
          <p:cNvSpPr>
            <a:spLocks noGrp="1"/>
          </p:cNvSpPr>
          <p:nvPr>
            <p:ph type="dt" sz="half" idx="10"/>
          </p:nvPr>
        </p:nvSpPr>
        <p:spPr/>
        <p:txBody>
          <a:bodyPr/>
          <a:lstStyle/>
          <a:p>
            <a:fld id="{B8A7CB56-5932-4424-BCDE-0D9E709D3222}" type="datetime4">
              <a:rPr lang="nl-NL" smtClean="0"/>
              <a:t>13 februari 2023</a:t>
            </a:fld>
            <a:endParaRPr lang="de-DE"/>
          </a:p>
        </p:txBody>
      </p:sp>
      <p:sp>
        <p:nvSpPr>
          <p:cNvPr id="5" name="Slide Number Placeholder 4">
            <a:extLst>
              <a:ext uri="{FF2B5EF4-FFF2-40B4-BE49-F238E27FC236}">
                <a16:creationId xmlns:a16="http://schemas.microsoft.com/office/drawing/2014/main" id="{3101F081-FCE6-45EB-B14F-A4533DED02CD}"/>
              </a:ext>
            </a:extLst>
          </p:cNvPr>
          <p:cNvSpPr>
            <a:spLocks noGrp="1"/>
          </p:cNvSpPr>
          <p:nvPr>
            <p:ph type="sldNum" sz="quarter" idx="11"/>
          </p:nvPr>
        </p:nvSpPr>
        <p:spPr/>
        <p:txBody>
          <a:bodyPr/>
          <a:lstStyle/>
          <a:p>
            <a:fld id="{CD13C9F6-DA1F-4969-8B21-2E803A8A69C8}" type="slidenum">
              <a:rPr lang="de-DE" smtClean="0"/>
              <a:t>43</a:t>
            </a:fld>
            <a:endParaRPr lang="de-DE"/>
          </a:p>
        </p:txBody>
      </p:sp>
      <p:grpSp>
        <p:nvGrpSpPr>
          <p:cNvPr id="6" name="Group 5">
            <a:extLst>
              <a:ext uri="{FF2B5EF4-FFF2-40B4-BE49-F238E27FC236}">
                <a16:creationId xmlns:a16="http://schemas.microsoft.com/office/drawing/2014/main" id="{0AE3CA2D-6C18-40FB-B27F-C1B8E2F1C14A}"/>
              </a:ext>
            </a:extLst>
          </p:cNvPr>
          <p:cNvGrpSpPr/>
          <p:nvPr/>
        </p:nvGrpSpPr>
        <p:grpSpPr>
          <a:xfrm>
            <a:off x="838200" y="136526"/>
            <a:ext cx="6411100" cy="6411100"/>
            <a:chOff x="2136000" y="1449000"/>
            <a:chExt cx="3960000" cy="3960000"/>
          </a:xfrm>
        </p:grpSpPr>
        <p:sp>
          <p:nvSpPr>
            <p:cNvPr id="7" name="Oval 6">
              <a:extLst>
                <a:ext uri="{FF2B5EF4-FFF2-40B4-BE49-F238E27FC236}">
                  <a16:creationId xmlns:a16="http://schemas.microsoft.com/office/drawing/2014/main" id="{4EA78896-0A4A-494C-8641-9C2E7EA40360}"/>
                </a:ext>
              </a:extLst>
            </p:cNvPr>
            <p:cNvSpPr/>
            <p:nvPr/>
          </p:nvSpPr>
          <p:spPr>
            <a:xfrm>
              <a:off x="2136000" y="1449000"/>
              <a:ext cx="3960000" cy="3960000"/>
            </a:xfrm>
            <a:prstGeom prst="ellipse">
              <a:avLst/>
            </a:prstGeom>
            <a:solidFill>
              <a:schemeClr val="accent2">
                <a:lumMod val="75000"/>
                <a:alpha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Oval 7">
              <a:extLst>
                <a:ext uri="{FF2B5EF4-FFF2-40B4-BE49-F238E27FC236}">
                  <a16:creationId xmlns:a16="http://schemas.microsoft.com/office/drawing/2014/main" id="{7F2B0EBF-86AA-42D3-A068-04A8D43C55A3}"/>
                </a:ext>
              </a:extLst>
            </p:cNvPr>
            <p:cNvSpPr/>
            <p:nvPr/>
          </p:nvSpPr>
          <p:spPr>
            <a:xfrm>
              <a:off x="2766000" y="2079000"/>
              <a:ext cx="2700000" cy="2700000"/>
            </a:xfrm>
            <a:prstGeom prst="ellipse">
              <a:avLst/>
            </a:prstGeom>
            <a:solidFill>
              <a:schemeClr val="accent2">
                <a:alpha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Oval 8">
              <a:extLst>
                <a:ext uri="{FF2B5EF4-FFF2-40B4-BE49-F238E27FC236}">
                  <a16:creationId xmlns:a16="http://schemas.microsoft.com/office/drawing/2014/main" id="{AFD13809-B853-4A14-8E1A-B4458EB86D9C}"/>
                </a:ext>
              </a:extLst>
            </p:cNvPr>
            <p:cNvSpPr/>
            <p:nvPr/>
          </p:nvSpPr>
          <p:spPr>
            <a:xfrm>
              <a:off x="3396000" y="2709000"/>
              <a:ext cx="1440000" cy="1440000"/>
            </a:xfrm>
            <a:prstGeom prst="ellipse">
              <a:avLst/>
            </a:prstGeom>
            <a:solidFill>
              <a:schemeClr val="accent2">
                <a:lumMod val="60000"/>
                <a:lumOff val="40000"/>
                <a:alpha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10" name="Gruppieren 9">
            <a:extLst>
              <a:ext uri="{FF2B5EF4-FFF2-40B4-BE49-F238E27FC236}">
                <a16:creationId xmlns:a16="http://schemas.microsoft.com/office/drawing/2014/main" id="{31B57A6D-97B9-4EE6-9387-A774758F1A6E}"/>
              </a:ext>
            </a:extLst>
          </p:cNvPr>
          <p:cNvGrpSpPr/>
          <p:nvPr/>
        </p:nvGrpSpPr>
        <p:grpSpPr>
          <a:xfrm>
            <a:off x="11186601" y="859177"/>
            <a:ext cx="657527" cy="787680"/>
            <a:chOff x="135517" y="136525"/>
            <a:chExt cx="761950" cy="761950"/>
          </a:xfrm>
        </p:grpSpPr>
        <p:sp>
          <p:nvSpPr>
            <p:cNvPr id="11" name="Ellipse 12">
              <a:extLst>
                <a:ext uri="{FF2B5EF4-FFF2-40B4-BE49-F238E27FC236}">
                  <a16:creationId xmlns:a16="http://schemas.microsoft.com/office/drawing/2014/main" id="{CB2F21B1-D086-4C69-AA71-4127207C6EE4}"/>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Sprechblase: oval 13">
              <a:extLst>
                <a:ext uri="{FF2B5EF4-FFF2-40B4-BE49-F238E27FC236}">
                  <a16:creationId xmlns:a16="http://schemas.microsoft.com/office/drawing/2014/main" id="{48764869-F051-4F6D-BF3A-7A1584DD247E}"/>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41984379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B1893-385E-410C-A648-1DBC38494D3C}"/>
              </a:ext>
            </a:extLst>
          </p:cNvPr>
          <p:cNvSpPr>
            <a:spLocks noGrp="1"/>
          </p:cNvSpPr>
          <p:nvPr>
            <p:ph type="title"/>
          </p:nvPr>
        </p:nvSpPr>
        <p:spPr/>
        <p:txBody>
          <a:bodyPr/>
          <a:lstStyle/>
          <a:p>
            <a:r>
              <a:rPr lang="en-GB" noProof="0"/>
              <a:t>A.3 Selecteer stakeholders voor samenwerking</a:t>
            </a:r>
          </a:p>
        </p:txBody>
      </p:sp>
      <p:sp>
        <p:nvSpPr>
          <p:cNvPr id="4" name="Date Placeholder 3">
            <a:extLst>
              <a:ext uri="{FF2B5EF4-FFF2-40B4-BE49-F238E27FC236}">
                <a16:creationId xmlns:a16="http://schemas.microsoft.com/office/drawing/2014/main" id="{7581996E-2ED4-42FD-9A02-47839432C7A7}"/>
              </a:ext>
            </a:extLst>
          </p:cNvPr>
          <p:cNvSpPr>
            <a:spLocks noGrp="1"/>
          </p:cNvSpPr>
          <p:nvPr>
            <p:ph type="dt" sz="half" idx="10"/>
          </p:nvPr>
        </p:nvSpPr>
        <p:spPr/>
        <p:txBody>
          <a:bodyPr/>
          <a:lstStyle/>
          <a:p>
            <a:fld id="{3BBBF0B1-FA2A-4405-94A9-C13DA09DF31B}" type="datetime4">
              <a:rPr lang="nl-NL" smtClean="0"/>
              <a:t>13 februari 2023</a:t>
            </a:fld>
            <a:endParaRPr lang="de-DE"/>
          </a:p>
        </p:txBody>
      </p:sp>
      <p:sp>
        <p:nvSpPr>
          <p:cNvPr id="5" name="Slide Number Placeholder 4">
            <a:extLst>
              <a:ext uri="{FF2B5EF4-FFF2-40B4-BE49-F238E27FC236}">
                <a16:creationId xmlns:a16="http://schemas.microsoft.com/office/drawing/2014/main" id="{4236D3C2-5097-4052-8272-9556657F7F12}"/>
              </a:ext>
            </a:extLst>
          </p:cNvPr>
          <p:cNvSpPr>
            <a:spLocks noGrp="1"/>
          </p:cNvSpPr>
          <p:nvPr>
            <p:ph type="sldNum" sz="quarter" idx="11"/>
          </p:nvPr>
        </p:nvSpPr>
        <p:spPr/>
        <p:txBody>
          <a:bodyPr/>
          <a:lstStyle/>
          <a:p>
            <a:fld id="{CD13C9F6-DA1F-4969-8B21-2E803A8A69C8}" type="slidenum">
              <a:rPr lang="de-DE" smtClean="0"/>
              <a:t>44</a:t>
            </a:fld>
            <a:endParaRPr lang="de-DE"/>
          </a:p>
        </p:txBody>
      </p:sp>
      <p:graphicFrame>
        <p:nvGraphicFramePr>
          <p:cNvPr id="6" name="Table 5">
            <a:extLst>
              <a:ext uri="{FF2B5EF4-FFF2-40B4-BE49-F238E27FC236}">
                <a16:creationId xmlns:a16="http://schemas.microsoft.com/office/drawing/2014/main" id="{D9452699-6CD9-4011-9FB9-3BCB31E4732B}"/>
              </a:ext>
            </a:extLst>
          </p:cNvPr>
          <p:cNvGraphicFramePr>
            <a:graphicFrameLocks noGrp="1"/>
          </p:cNvGraphicFramePr>
          <p:nvPr>
            <p:extLst>
              <p:ext uri="{D42A27DB-BD31-4B8C-83A1-F6EECF244321}">
                <p14:modId xmlns:p14="http://schemas.microsoft.com/office/powerpoint/2010/main" val="1821535202"/>
              </p:ext>
            </p:extLst>
          </p:nvPr>
        </p:nvGraphicFramePr>
        <p:xfrm>
          <a:off x="86813" y="1998623"/>
          <a:ext cx="12018373" cy="3606360"/>
        </p:xfrm>
        <a:graphic>
          <a:graphicData uri="http://schemas.openxmlformats.org/drawingml/2006/table">
            <a:tbl>
              <a:tblPr firstRow="1" bandRow="1">
                <a:tableStyleId>{5C22544A-7EE6-4342-B048-85BDC9FD1C3A}</a:tableStyleId>
              </a:tblPr>
              <a:tblGrid>
                <a:gridCol w="1343450">
                  <a:extLst>
                    <a:ext uri="{9D8B030D-6E8A-4147-A177-3AD203B41FA5}">
                      <a16:colId xmlns:a16="http://schemas.microsoft.com/office/drawing/2014/main" val="1599577418"/>
                    </a:ext>
                  </a:extLst>
                </a:gridCol>
                <a:gridCol w="1805712">
                  <a:extLst>
                    <a:ext uri="{9D8B030D-6E8A-4147-A177-3AD203B41FA5}">
                      <a16:colId xmlns:a16="http://schemas.microsoft.com/office/drawing/2014/main" val="288079569"/>
                    </a:ext>
                  </a:extLst>
                </a:gridCol>
                <a:gridCol w="1690148">
                  <a:extLst>
                    <a:ext uri="{9D8B030D-6E8A-4147-A177-3AD203B41FA5}">
                      <a16:colId xmlns:a16="http://schemas.microsoft.com/office/drawing/2014/main" val="4030776440"/>
                    </a:ext>
                  </a:extLst>
                </a:gridCol>
                <a:gridCol w="1545690">
                  <a:extLst>
                    <a:ext uri="{9D8B030D-6E8A-4147-A177-3AD203B41FA5}">
                      <a16:colId xmlns:a16="http://schemas.microsoft.com/office/drawing/2014/main" val="2682639321"/>
                    </a:ext>
                  </a:extLst>
                </a:gridCol>
                <a:gridCol w="1187944">
                  <a:extLst>
                    <a:ext uri="{9D8B030D-6E8A-4147-A177-3AD203B41FA5}">
                      <a16:colId xmlns:a16="http://schemas.microsoft.com/office/drawing/2014/main" val="326223659"/>
                    </a:ext>
                  </a:extLst>
                </a:gridCol>
                <a:gridCol w="2168428">
                  <a:extLst>
                    <a:ext uri="{9D8B030D-6E8A-4147-A177-3AD203B41FA5}">
                      <a16:colId xmlns:a16="http://schemas.microsoft.com/office/drawing/2014/main" val="2454362089"/>
                    </a:ext>
                  </a:extLst>
                </a:gridCol>
                <a:gridCol w="2277001">
                  <a:extLst>
                    <a:ext uri="{9D8B030D-6E8A-4147-A177-3AD203B41FA5}">
                      <a16:colId xmlns:a16="http://schemas.microsoft.com/office/drawing/2014/main" val="210327341"/>
                    </a:ext>
                  </a:extLst>
                </a:gridCol>
              </a:tblGrid>
              <a:tr h="589125">
                <a:tc>
                  <a:txBody>
                    <a:bodyPr/>
                    <a:lstStyle/>
                    <a:p>
                      <a:r>
                        <a:rPr lang="nl-NL" sz="1700"/>
                        <a:t>1. Naam</a:t>
                      </a:r>
                    </a:p>
                  </a:txBody>
                  <a:tcPr marL="98762" marR="98762" marT="49381" marB="49381"/>
                </a:tc>
                <a:tc>
                  <a:txBody>
                    <a:bodyPr/>
                    <a:lstStyle/>
                    <a:p>
                      <a:r>
                        <a:rPr lang="nl-NL" sz="1700"/>
                        <a:t>2. Huidige rol</a:t>
                      </a:r>
                    </a:p>
                  </a:txBody>
                  <a:tcPr marL="98762" marR="98762" marT="49381" marB="49381"/>
                </a:tc>
                <a:tc>
                  <a:txBody>
                    <a:bodyPr/>
                    <a:lstStyle/>
                    <a:p>
                      <a:r>
                        <a:rPr lang="nl-NL" sz="1700"/>
                        <a:t>3. Instelling</a:t>
                      </a:r>
                    </a:p>
                  </a:txBody>
                  <a:tcPr marL="98762" marR="98762" marT="49381" marB="49381"/>
                </a:tc>
                <a:tc>
                  <a:txBody>
                    <a:bodyPr/>
                    <a:lstStyle/>
                    <a:p>
                      <a:r>
                        <a:rPr lang="nl-NL" sz="1700"/>
                        <a:t>4. Invloed</a:t>
                      </a:r>
                    </a:p>
                  </a:txBody>
                  <a:tcPr marL="98762" marR="98762" marT="49381" marB="49381"/>
                </a:tc>
                <a:tc>
                  <a:txBody>
                    <a:bodyPr/>
                    <a:lstStyle/>
                    <a:p>
                      <a:r>
                        <a:rPr lang="nl-NL" sz="1700"/>
                        <a:t>5. Kennis</a:t>
                      </a:r>
                    </a:p>
                  </a:txBody>
                  <a:tcPr marL="98762" marR="98762" marT="49381" marB="49381"/>
                </a:tc>
                <a:tc>
                  <a:txBody>
                    <a:bodyPr/>
                    <a:lstStyle/>
                    <a:p>
                      <a:r>
                        <a:rPr lang="nl-NL" sz="1700" dirty="0"/>
                        <a:t>6. Vaardigheden</a:t>
                      </a:r>
                    </a:p>
                  </a:txBody>
                  <a:tcPr marL="98762" marR="98762" marT="49381" marB="49381"/>
                </a:tc>
                <a:tc>
                  <a:txBody>
                    <a:bodyPr/>
                    <a:lstStyle/>
                    <a:p>
                      <a:r>
                        <a:rPr lang="nl-NL" sz="1700"/>
                        <a:t>7. Samenwerken?</a:t>
                      </a:r>
                    </a:p>
                  </a:txBody>
                  <a:tcPr marL="98762" marR="98762" marT="49381" marB="49381"/>
                </a:tc>
                <a:extLst>
                  <a:ext uri="{0D108BD9-81ED-4DB2-BD59-A6C34878D82A}">
                    <a16:rowId xmlns:a16="http://schemas.microsoft.com/office/drawing/2014/main" val="3573779579"/>
                  </a:ext>
                </a:extLst>
              </a:tr>
              <a:tr h="625079">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dirty="0"/>
                    </a:p>
                  </a:txBody>
                  <a:tcPr marL="98762" marR="98762" marT="49381" marB="49381"/>
                </a:tc>
                <a:tc>
                  <a:txBody>
                    <a:bodyPr/>
                    <a:lstStyle/>
                    <a:p>
                      <a:endParaRPr lang="nl-NL" sz="1100"/>
                    </a:p>
                  </a:txBody>
                  <a:tcPr marL="98762" marR="98762" marT="49381" marB="49381"/>
                </a:tc>
                <a:tc>
                  <a:txBody>
                    <a:bodyPr/>
                    <a:lstStyle/>
                    <a:p>
                      <a:endParaRPr lang="nl-NL" sz="1100" b="1" i="1" dirty="0"/>
                    </a:p>
                  </a:txBody>
                  <a:tcPr marL="98762" marR="98762" marT="49381" marB="49381"/>
                </a:tc>
                <a:extLst>
                  <a:ext uri="{0D108BD9-81ED-4DB2-BD59-A6C34878D82A}">
                    <a16:rowId xmlns:a16="http://schemas.microsoft.com/office/drawing/2014/main" val="1346079869"/>
                  </a:ext>
                </a:extLst>
              </a:tr>
              <a:tr h="598039">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extLst>
                  <a:ext uri="{0D108BD9-81ED-4DB2-BD59-A6C34878D82A}">
                    <a16:rowId xmlns:a16="http://schemas.microsoft.com/office/drawing/2014/main" val="902624309"/>
                  </a:ext>
                </a:extLst>
              </a:tr>
              <a:tr h="598039">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extLst>
                  <a:ext uri="{0D108BD9-81ED-4DB2-BD59-A6C34878D82A}">
                    <a16:rowId xmlns:a16="http://schemas.microsoft.com/office/drawing/2014/main" val="1314070904"/>
                  </a:ext>
                </a:extLst>
              </a:tr>
              <a:tr h="598039">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extLst>
                  <a:ext uri="{0D108BD9-81ED-4DB2-BD59-A6C34878D82A}">
                    <a16:rowId xmlns:a16="http://schemas.microsoft.com/office/drawing/2014/main" val="4061803143"/>
                  </a:ext>
                </a:extLst>
              </a:tr>
              <a:tr h="598039">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a:p>
                  </a:txBody>
                  <a:tcPr marL="98762" marR="98762" marT="49381" marB="49381"/>
                </a:tc>
                <a:tc>
                  <a:txBody>
                    <a:bodyPr/>
                    <a:lstStyle/>
                    <a:p>
                      <a:endParaRPr lang="nl-NL" sz="1100" dirty="0"/>
                    </a:p>
                  </a:txBody>
                  <a:tcPr marL="98762" marR="98762" marT="49381" marB="49381"/>
                </a:tc>
                <a:extLst>
                  <a:ext uri="{0D108BD9-81ED-4DB2-BD59-A6C34878D82A}">
                    <a16:rowId xmlns:a16="http://schemas.microsoft.com/office/drawing/2014/main" val="4280029424"/>
                  </a:ext>
                </a:extLst>
              </a:tr>
            </a:tbl>
          </a:graphicData>
        </a:graphic>
      </p:graphicFrame>
      <p:grpSp>
        <p:nvGrpSpPr>
          <p:cNvPr id="12" name="Gruppieren 9">
            <a:extLst>
              <a:ext uri="{FF2B5EF4-FFF2-40B4-BE49-F238E27FC236}">
                <a16:creationId xmlns:a16="http://schemas.microsoft.com/office/drawing/2014/main" id="{A7BDD5EA-29DF-42D1-9375-8363CFEA8B62}"/>
              </a:ext>
            </a:extLst>
          </p:cNvPr>
          <p:cNvGrpSpPr/>
          <p:nvPr/>
        </p:nvGrpSpPr>
        <p:grpSpPr>
          <a:xfrm>
            <a:off x="117567" y="114247"/>
            <a:ext cx="657527" cy="787680"/>
            <a:chOff x="135517" y="136525"/>
            <a:chExt cx="761950" cy="761950"/>
          </a:xfrm>
        </p:grpSpPr>
        <p:sp>
          <p:nvSpPr>
            <p:cNvPr id="13" name="Ellipse 12">
              <a:extLst>
                <a:ext uri="{FF2B5EF4-FFF2-40B4-BE49-F238E27FC236}">
                  <a16:creationId xmlns:a16="http://schemas.microsoft.com/office/drawing/2014/main" id="{3589A801-15C2-4C54-85B0-828EFACF4598}"/>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Sprechblase: oval 13">
              <a:extLst>
                <a:ext uri="{FF2B5EF4-FFF2-40B4-BE49-F238E27FC236}">
                  <a16:creationId xmlns:a16="http://schemas.microsoft.com/office/drawing/2014/main" id="{7A074DF9-5860-4734-8843-387455375825}"/>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2750604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46FEC0D-7CAB-4393-A797-ACEB45010472}"/>
              </a:ext>
            </a:extLst>
          </p:cNvPr>
          <p:cNvGrpSpPr/>
          <p:nvPr/>
        </p:nvGrpSpPr>
        <p:grpSpPr>
          <a:xfrm>
            <a:off x="2048354" y="5262880"/>
            <a:ext cx="7584162" cy="372401"/>
            <a:chOff x="0" y="437746"/>
            <a:chExt cx="7584162" cy="372401"/>
          </a:xfrm>
        </p:grpSpPr>
        <p:sp>
          <p:nvSpPr>
            <p:cNvPr id="9" name="Rectangle 8">
              <a:extLst>
                <a:ext uri="{FF2B5EF4-FFF2-40B4-BE49-F238E27FC236}">
                  <a16:creationId xmlns:a16="http://schemas.microsoft.com/office/drawing/2014/main" id="{0B951A09-837A-43AE-B752-242218B6FFD3}"/>
                </a:ext>
              </a:extLst>
            </p:cNvPr>
            <p:cNvSpPr/>
            <p:nvPr/>
          </p:nvSpPr>
          <p:spPr>
            <a:xfrm>
              <a:off x="0" y="437746"/>
              <a:ext cx="7584162" cy="372401"/>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0" name="TextBox 9">
              <a:extLst>
                <a:ext uri="{FF2B5EF4-FFF2-40B4-BE49-F238E27FC236}">
                  <a16:creationId xmlns:a16="http://schemas.microsoft.com/office/drawing/2014/main" id="{DE0F9F82-4AA2-4054-A6FA-43235D2E9007}"/>
                </a:ext>
              </a:extLst>
            </p:cNvPr>
            <p:cNvSpPr txBox="1"/>
            <p:nvPr/>
          </p:nvSpPr>
          <p:spPr>
            <a:xfrm>
              <a:off x="0" y="437746"/>
              <a:ext cx="7584162" cy="3724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lang="de-DE" sz="1800" kern="1200" dirty="0"/>
                <a:t>Offertes en </a:t>
              </a:r>
              <a:r>
                <a:rPr lang="de-DE" sz="1800" kern="1200" dirty="0" err="1"/>
                <a:t>Implementatie</a:t>
              </a:r>
              <a:endParaRPr lang="de-DE" sz="1800" kern="1200" dirty="0"/>
            </a:p>
          </p:txBody>
        </p:sp>
      </p:grpSp>
      <p:sp>
        <p:nvSpPr>
          <p:cNvPr id="2" name="Titel 1">
            <a:extLst>
              <a:ext uri="{FF2B5EF4-FFF2-40B4-BE49-F238E27FC236}">
                <a16:creationId xmlns:a16="http://schemas.microsoft.com/office/drawing/2014/main" id="{95C6D20B-9BB9-4E20-B57E-95C022634738}"/>
              </a:ext>
            </a:extLst>
          </p:cNvPr>
          <p:cNvSpPr>
            <a:spLocks noGrp="1"/>
          </p:cNvSpPr>
          <p:nvPr>
            <p:ph type="title"/>
          </p:nvPr>
        </p:nvSpPr>
        <p:spPr>
          <a:xfrm>
            <a:off x="838200" y="1019742"/>
            <a:ext cx="10515600" cy="572608"/>
          </a:xfrm>
        </p:spPr>
        <p:txBody>
          <a:bodyPr/>
          <a:lstStyle/>
          <a:p>
            <a:r>
              <a:rPr lang="de-DE" dirty="0" err="1"/>
              <a:t>Inhoud</a:t>
            </a:r>
            <a:r>
              <a:rPr lang="de-DE" dirty="0"/>
              <a:t> van de </a:t>
            </a:r>
            <a:r>
              <a:rPr lang="de-DE" dirty="0" err="1"/>
              <a:t>module</a:t>
            </a:r>
            <a:r>
              <a:rPr lang="de-DE" dirty="0"/>
              <a:t> </a:t>
            </a:r>
            <a:r>
              <a:rPr lang="de-DE" dirty="0" err="1"/>
              <a:t>Collectieve</a:t>
            </a:r>
            <a:r>
              <a:rPr lang="de-DE" dirty="0"/>
              <a:t> </a:t>
            </a:r>
            <a:r>
              <a:rPr lang="de-DE" dirty="0" err="1"/>
              <a:t>Energieprojecten</a:t>
            </a:r>
            <a:endParaRPr lang="de-DE" dirty="0"/>
          </a:p>
        </p:txBody>
      </p:sp>
      <p:sp>
        <p:nvSpPr>
          <p:cNvPr id="4" name="Datumsplatzhalter 3">
            <a:extLst>
              <a:ext uri="{FF2B5EF4-FFF2-40B4-BE49-F238E27FC236}">
                <a16:creationId xmlns:a16="http://schemas.microsoft.com/office/drawing/2014/main" id="{04F26D76-19D0-45C8-A8A3-3135904C4EC3}"/>
              </a:ext>
            </a:extLst>
          </p:cNvPr>
          <p:cNvSpPr>
            <a:spLocks noGrp="1"/>
          </p:cNvSpPr>
          <p:nvPr>
            <p:ph type="dt" sz="half" idx="10"/>
          </p:nvPr>
        </p:nvSpPr>
        <p:spPr/>
        <p:txBody>
          <a:bodyPr/>
          <a:lstStyle/>
          <a:p>
            <a:fld id="{271041CE-26D7-4A39-8AB9-434ADDFFC5E3}" type="datetime4">
              <a:rPr lang="nl-NL" smtClean="0"/>
              <a:t>13 februari 2023</a:t>
            </a:fld>
            <a:endParaRPr lang="de-DE"/>
          </a:p>
        </p:txBody>
      </p:sp>
      <p:sp>
        <p:nvSpPr>
          <p:cNvPr id="5" name="Foliennummernplatzhalter 4">
            <a:extLst>
              <a:ext uri="{FF2B5EF4-FFF2-40B4-BE49-F238E27FC236}">
                <a16:creationId xmlns:a16="http://schemas.microsoft.com/office/drawing/2014/main" id="{12011776-29FD-4DC0-9131-49E7A0D56223}"/>
              </a:ext>
            </a:extLst>
          </p:cNvPr>
          <p:cNvSpPr>
            <a:spLocks noGrp="1"/>
          </p:cNvSpPr>
          <p:nvPr>
            <p:ph type="sldNum" sz="quarter" idx="11"/>
          </p:nvPr>
        </p:nvSpPr>
        <p:spPr/>
        <p:txBody>
          <a:bodyPr/>
          <a:lstStyle/>
          <a:p>
            <a:fld id="{CD13C9F6-DA1F-4969-8B21-2E803A8A69C8}" type="slidenum">
              <a:rPr lang="de-DE" smtClean="0"/>
              <a:t>5</a:t>
            </a:fld>
            <a:endParaRPr lang="de-DE" dirty="0"/>
          </a:p>
        </p:txBody>
      </p:sp>
      <p:graphicFrame>
        <p:nvGraphicFramePr>
          <p:cNvPr id="6" name="Diagramm 5">
            <a:extLst>
              <a:ext uri="{FF2B5EF4-FFF2-40B4-BE49-F238E27FC236}">
                <a16:creationId xmlns:a16="http://schemas.microsoft.com/office/drawing/2014/main" id="{C0B19F5E-7328-470A-9DD2-A8B0971007CB}"/>
              </a:ext>
            </a:extLst>
          </p:cNvPr>
          <p:cNvGraphicFramePr/>
          <p:nvPr>
            <p:extLst>
              <p:ext uri="{D42A27DB-BD31-4B8C-83A1-F6EECF244321}">
                <p14:modId xmlns:p14="http://schemas.microsoft.com/office/powerpoint/2010/main" val="2489139713"/>
              </p:ext>
            </p:extLst>
          </p:nvPr>
        </p:nvGraphicFramePr>
        <p:xfrm>
          <a:off x="2048354" y="1883623"/>
          <a:ext cx="7584162" cy="33792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hteck 6">
            <a:extLst>
              <a:ext uri="{FF2B5EF4-FFF2-40B4-BE49-F238E27FC236}">
                <a16:creationId xmlns:a16="http://schemas.microsoft.com/office/drawing/2014/main" id="{B108AD2B-B231-4F74-82A0-8E20AEC8F463}"/>
              </a:ext>
            </a:extLst>
          </p:cNvPr>
          <p:cNvSpPr/>
          <p:nvPr/>
        </p:nvSpPr>
        <p:spPr>
          <a:xfrm>
            <a:off x="1668602" y="3298258"/>
            <a:ext cx="8566484" cy="2420113"/>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3298036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D1989-1C7C-442B-9F76-C28565DC9CBF}"/>
              </a:ext>
            </a:extLst>
          </p:cNvPr>
          <p:cNvSpPr>
            <a:spLocks noGrp="1"/>
          </p:cNvSpPr>
          <p:nvPr>
            <p:ph type="title"/>
          </p:nvPr>
        </p:nvSpPr>
        <p:spPr/>
        <p:txBody>
          <a:bodyPr/>
          <a:lstStyle/>
          <a:p>
            <a:r>
              <a:rPr lang="en-GB" noProof="0" dirty="0" err="1"/>
              <a:t>Doelen</a:t>
            </a:r>
            <a:r>
              <a:rPr lang="en-GB" noProof="0" dirty="0"/>
              <a:t> van Unit 1</a:t>
            </a:r>
          </a:p>
        </p:txBody>
      </p:sp>
      <p:sp>
        <p:nvSpPr>
          <p:cNvPr id="3" name="Content Placeholder 2">
            <a:extLst>
              <a:ext uri="{FF2B5EF4-FFF2-40B4-BE49-F238E27FC236}">
                <a16:creationId xmlns:a16="http://schemas.microsoft.com/office/drawing/2014/main" id="{5B960E85-036D-439B-9D42-AF94D6260838}"/>
              </a:ext>
            </a:extLst>
          </p:cNvPr>
          <p:cNvSpPr>
            <a:spLocks noGrp="1"/>
          </p:cNvSpPr>
          <p:nvPr>
            <p:ph idx="1"/>
          </p:nvPr>
        </p:nvSpPr>
        <p:spPr>
          <a:xfrm>
            <a:off x="838200" y="2035277"/>
            <a:ext cx="10515600" cy="4141685"/>
          </a:xfrm>
        </p:spPr>
        <p:txBody>
          <a:bodyPr>
            <a:normAutofit fontScale="92500" lnSpcReduction="10000"/>
          </a:bodyPr>
          <a:lstStyle/>
          <a:p>
            <a:pPr marL="457200" indent="-457200">
              <a:buFont typeface="Arial" panose="020B0604020202020204" pitchFamily="34" charset="0"/>
              <a:buChar char="•"/>
            </a:pPr>
            <a:r>
              <a:rPr lang="en-GB" dirty="0"/>
              <a:t>Je </a:t>
            </a:r>
            <a:r>
              <a:rPr lang="en-GB" dirty="0" err="1"/>
              <a:t>leert</a:t>
            </a:r>
            <a:r>
              <a:rPr lang="en-GB" dirty="0"/>
              <a:t> over de </a:t>
            </a:r>
            <a:r>
              <a:rPr lang="en-GB" dirty="0" err="1"/>
              <a:t>voordelen</a:t>
            </a:r>
            <a:r>
              <a:rPr lang="en-GB" dirty="0"/>
              <a:t> van </a:t>
            </a:r>
            <a:r>
              <a:rPr lang="en-GB" dirty="0" err="1"/>
              <a:t>collectieve</a:t>
            </a:r>
            <a:r>
              <a:rPr lang="en-GB" dirty="0"/>
              <a:t> </a:t>
            </a:r>
            <a:r>
              <a:rPr lang="en-GB" dirty="0" err="1"/>
              <a:t>energieprojecten</a:t>
            </a:r>
            <a:r>
              <a:rPr lang="en-GB" dirty="0"/>
              <a:t> voor MKB </a:t>
            </a:r>
            <a:r>
              <a:rPr lang="en-GB" dirty="0" err="1"/>
              <a:t>bedrijven</a:t>
            </a:r>
            <a:endParaRPr lang="en-GB" dirty="0"/>
          </a:p>
          <a:p>
            <a:pPr marL="457200" indent="-457200">
              <a:buFont typeface="Arial" panose="020B0604020202020204" pitchFamily="34" charset="0"/>
              <a:buChar char="•"/>
            </a:pPr>
            <a:r>
              <a:rPr lang="en-GB" dirty="0"/>
              <a:t>Je bent in </a:t>
            </a:r>
            <a:r>
              <a:rPr lang="en-GB" dirty="0" err="1"/>
              <a:t>staat</a:t>
            </a:r>
            <a:r>
              <a:rPr lang="en-GB" dirty="0"/>
              <a:t> </a:t>
            </a:r>
            <a:r>
              <a:rPr lang="en-GB" dirty="0" err="1"/>
              <a:t>deze</a:t>
            </a:r>
            <a:r>
              <a:rPr lang="en-GB" dirty="0"/>
              <a:t> </a:t>
            </a:r>
            <a:r>
              <a:rPr lang="en-GB" dirty="0" err="1"/>
              <a:t>voordelen</a:t>
            </a:r>
            <a:r>
              <a:rPr lang="en-GB" dirty="0"/>
              <a:t> </a:t>
            </a:r>
            <a:r>
              <a:rPr lang="en-GB" dirty="0" err="1"/>
              <a:t>te</a:t>
            </a:r>
            <a:r>
              <a:rPr lang="en-GB" dirty="0"/>
              <a:t> </a:t>
            </a:r>
            <a:r>
              <a:rPr lang="en-GB" dirty="0" err="1"/>
              <a:t>benoemen</a:t>
            </a:r>
            <a:r>
              <a:rPr lang="en-GB" dirty="0"/>
              <a:t> in </a:t>
            </a:r>
            <a:r>
              <a:rPr lang="en-GB" dirty="0" err="1"/>
              <a:t>jouw</a:t>
            </a:r>
            <a:r>
              <a:rPr lang="en-GB" dirty="0"/>
              <a:t>  </a:t>
            </a:r>
            <a:r>
              <a:rPr lang="en-GB" dirty="0" err="1"/>
              <a:t>communicatie</a:t>
            </a:r>
            <a:r>
              <a:rPr lang="en-GB" dirty="0"/>
              <a:t> met </a:t>
            </a:r>
            <a:r>
              <a:rPr lang="en-GB" dirty="0" err="1"/>
              <a:t>bedrijven</a:t>
            </a:r>
            <a:endParaRPr lang="en-GB" dirty="0"/>
          </a:p>
          <a:p>
            <a:pPr marL="457200" indent="-457200">
              <a:buFont typeface="Arial" panose="020B0604020202020204" pitchFamily="34" charset="0"/>
              <a:buChar char="•"/>
            </a:pPr>
            <a:r>
              <a:rPr lang="en-GB" dirty="0"/>
              <a:t>Je </a:t>
            </a:r>
            <a:r>
              <a:rPr lang="en-GB" dirty="0" err="1"/>
              <a:t>leert</a:t>
            </a:r>
            <a:r>
              <a:rPr lang="en-GB" dirty="0"/>
              <a:t> hoe (in </a:t>
            </a:r>
            <a:r>
              <a:rPr lang="en-GB" dirty="0" err="1"/>
              <a:t>welke</a:t>
            </a:r>
            <a:r>
              <a:rPr lang="en-GB" dirty="0"/>
              <a:t> </a:t>
            </a:r>
            <a:r>
              <a:rPr lang="en-GB" dirty="0" err="1"/>
              <a:t>stappen</a:t>
            </a:r>
            <a:r>
              <a:rPr lang="en-GB" dirty="0"/>
              <a:t>) je </a:t>
            </a:r>
            <a:r>
              <a:rPr lang="en-GB" dirty="0" err="1"/>
              <a:t>collectieve</a:t>
            </a:r>
            <a:r>
              <a:rPr lang="en-GB" dirty="0"/>
              <a:t> </a:t>
            </a:r>
            <a:r>
              <a:rPr lang="en-GB" dirty="0" err="1"/>
              <a:t>energieprojecten</a:t>
            </a:r>
            <a:r>
              <a:rPr lang="en-GB" dirty="0"/>
              <a:t> </a:t>
            </a:r>
            <a:r>
              <a:rPr lang="en-GB" dirty="0" err="1"/>
              <a:t>kunt</a:t>
            </a:r>
            <a:r>
              <a:rPr lang="en-GB" dirty="0"/>
              <a:t> </a:t>
            </a:r>
            <a:r>
              <a:rPr lang="en-GB" dirty="0" err="1"/>
              <a:t>organiseren</a:t>
            </a:r>
            <a:endParaRPr lang="en-GB" dirty="0"/>
          </a:p>
          <a:p>
            <a:pPr marL="457200" indent="-457200">
              <a:buFont typeface="Arial" panose="020B0604020202020204" pitchFamily="34" charset="0"/>
              <a:buChar char="•"/>
            </a:pPr>
            <a:r>
              <a:rPr lang="en-GB" dirty="0"/>
              <a:t>Je </a:t>
            </a:r>
            <a:r>
              <a:rPr lang="en-GB" dirty="0" err="1"/>
              <a:t>krijgt</a:t>
            </a:r>
            <a:r>
              <a:rPr lang="en-GB" dirty="0"/>
              <a:t> </a:t>
            </a:r>
            <a:r>
              <a:rPr lang="en-GB" dirty="0" err="1"/>
              <a:t>inzicht</a:t>
            </a:r>
            <a:r>
              <a:rPr lang="en-GB" dirty="0"/>
              <a:t> in </a:t>
            </a:r>
            <a:r>
              <a:rPr lang="en-GB" dirty="0" err="1"/>
              <a:t>jouw</a:t>
            </a:r>
            <a:r>
              <a:rPr lang="en-GB" dirty="0"/>
              <a:t>  eigen </a:t>
            </a:r>
            <a:r>
              <a:rPr lang="en-GB" dirty="0" err="1"/>
              <a:t>rol</a:t>
            </a:r>
            <a:r>
              <a:rPr lang="en-GB" dirty="0"/>
              <a:t> in </a:t>
            </a:r>
            <a:r>
              <a:rPr lang="en-GB" dirty="0" err="1"/>
              <a:t>dit</a:t>
            </a:r>
            <a:r>
              <a:rPr lang="en-GB" dirty="0"/>
              <a:t> </a:t>
            </a:r>
            <a:r>
              <a:rPr lang="en-GB" dirty="0" err="1"/>
              <a:t>proces</a:t>
            </a:r>
            <a:r>
              <a:rPr lang="en-GB" dirty="0"/>
              <a:t> </a:t>
            </a:r>
            <a:r>
              <a:rPr lang="en-GB" dirty="0" err="1"/>
              <a:t>en</a:t>
            </a:r>
            <a:r>
              <a:rPr lang="en-GB" dirty="0"/>
              <a:t> hoe je </a:t>
            </a:r>
            <a:r>
              <a:rPr lang="en-GB" dirty="0" err="1"/>
              <a:t>deze</a:t>
            </a:r>
            <a:r>
              <a:rPr lang="en-GB" dirty="0"/>
              <a:t> </a:t>
            </a:r>
            <a:r>
              <a:rPr lang="en-GB" dirty="0" err="1"/>
              <a:t>verder</a:t>
            </a:r>
            <a:r>
              <a:rPr lang="en-GB" dirty="0"/>
              <a:t> </a:t>
            </a:r>
            <a:r>
              <a:rPr lang="en-GB" dirty="0" err="1"/>
              <a:t>kunt</a:t>
            </a:r>
            <a:r>
              <a:rPr lang="en-GB" dirty="0"/>
              <a:t> </a:t>
            </a:r>
            <a:r>
              <a:rPr lang="en-GB" dirty="0" err="1"/>
              <a:t>vormgeven</a:t>
            </a:r>
            <a:endParaRPr lang="en-GB" dirty="0"/>
          </a:p>
          <a:p>
            <a:pPr marL="457200" indent="-457200">
              <a:buFont typeface="Arial" panose="020B0604020202020204" pitchFamily="34" charset="0"/>
              <a:buChar char="•"/>
            </a:pPr>
            <a:r>
              <a:rPr lang="en-GB" dirty="0"/>
              <a:t>Je </a:t>
            </a:r>
            <a:r>
              <a:rPr lang="en-GB" dirty="0" err="1"/>
              <a:t>gaat</a:t>
            </a:r>
            <a:r>
              <a:rPr lang="en-GB" dirty="0"/>
              <a:t> </a:t>
            </a:r>
            <a:r>
              <a:rPr lang="en-GB" dirty="0" err="1"/>
              <a:t>aan</a:t>
            </a:r>
            <a:r>
              <a:rPr lang="en-GB" dirty="0"/>
              <a:t> de slag met de </a:t>
            </a:r>
            <a:r>
              <a:rPr lang="en-GB" dirty="0" err="1"/>
              <a:t>eerste</a:t>
            </a:r>
            <a:r>
              <a:rPr lang="en-GB" dirty="0"/>
              <a:t> stap: Het </a:t>
            </a:r>
            <a:r>
              <a:rPr lang="en-GB" dirty="0" err="1"/>
              <a:t>samenstellen</a:t>
            </a:r>
            <a:r>
              <a:rPr lang="en-GB" dirty="0"/>
              <a:t> van </a:t>
            </a:r>
            <a:r>
              <a:rPr lang="en-GB" dirty="0" err="1"/>
              <a:t>een</a:t>
            </a:r>
            <a:r>
              <a:rPr lang="en-GB" dirty="0"/>
              <a:t> </a:t>
            </a:r>
            <a:r>
              <a:rPr lang="en-GB" dirty="0" err="1"/>
              <a:t>Energieteam</a:t>
            </a:r>
            <a:r>
              <a:rPr lang="en-GB" dirty="0"/>
              <a:t> </a:t>
            </a:r>
            <a:r>
              <a:rPr lang="en-GB" dirty="0" err="1"/>
              <a:t>en</a:t>
            </a:r>
            <a:r>
              <a:rPr lang="en-GB" dirty="0"/>
              <a:t> het </a:t>
            </a:r>
            <a:r>
              <a:rPr lang="en-GB" dirty="0" err="1"/>
              <a:t>aanstellen</a:t>
            </a:r>
            <a:r>
              <a:rPr lang="en-GB" dirty="0"/>
              <a:t> van </a:t>
            </a:r>
            <a:r>
              <a:rPr lang="en-GB" dirty="0" err="1"/>
              <a:t>een</a:t>
            </a:r>
            <a:r>
              <a:rPr lang="en-GB" dirty="0"/>
              <a:t> </a:t>
            </a:r>
            <a:r>
              <a:rPr lang="en-GB" dirty="0" err="1"/>
              <a:t>projectleider</a:t>
            </a:r>
            <a:r>
              <a:rPr lang="en-GB" dirty="0"/>
              <a:t>, met </a:t>
            </a:r>
            <a:r>
              <a:rPr lang="en-GB" dirty="0" err="1"/>
              <a:t>aandacht</a:t>
            </a:r>
            <a:r>
              <a:rPr lang="en-GB" dirty="0"/>
              <a:t> voor </a:t>
            </a:r>
            <a:r>
              <a:rPr lang="en-GB" dirty="0" err="1"/>
              <a:t>uiteenlopende</a:t>
            </a:r>
            <a:r>
              <a:rPr lang="en-GB" dirty="0"/>
              <a:t> </a:t>
            </a:r>
            <a:r>
              <a:rPr lang="en-GB" dirty="0" err="1"/>
              <a:t>belangen</a:t>
            </a:r>
            <a:r>
              <a:rPr lang="en-GB" dirty="0"/>
              <a:t> </a:t>
            </a:r>
            <a:r>
              <a:rPr lang="en-GB" dirty="0" err="1"/>
              <a:t>en</a:t>
            </a:r>
            <a:r>
              <a:rPr lang="en-GB" dirty="0"/>
              <a:t> </a:t>
            </a:r>
            <a:r>
              <a:rPr lang="en-GB" dirty="0" err="1"/>
              <a:t>doelen</a:t>
            </a:r>
            <a:endParaRPr lang="en-GB" dirty="0"/>
          </a:p>
          <a:p>
            <a:pPr marL="457200" indent="-457200">
              <a:buFont typeface="Arial" panose="020B0604020202020204" pitchFamily="34" charset="0"/>
              <a:buChar char="•"/>
            </a:pPr>
            <a:endParaRPr lang="en-GB" noProof="0" dirty="0"/>
          </a:p>
        </p:txBody>
      </p:sp>
      <p:sp>
        <p:nvSpPr>
          <p:cNvPr id="4" name="Date Placeholder 3">
            <a:extLst>
              <a:ext uri="{FF2B5EF4-FFF2-40B4-BE49-F238E27FC236}">
                <a16:creationId xmlns:a16="http://schemas.microsoft.com/office/drawing/2014/main" id="{51D22856-A175-4895-995E-66E9C606C8FE}"/>
              </a:ext>
            </a:extLst>
          </p:cNvPr>
          <p:cNvSpPr>
            <a:spLocks noGrp="1"/>
          </p:cNvSpPr>
          <p:nvPr>
            <p:ph type="dt" sz="half" idx="10"/>
          </p:nvPr>
        </p:nvSpPr>
        <p:spPr/>
        <p:txBody>
          <a:bodyPr/>
          <a:lstStyle/>
          <a:p>
            <a:fld id="{F23620CA-0A26-40CD-A9F2-BA61A8B40893}" type="datetime4">
              <a:rPr lang="nl-NL" smtClean="0"/>
              <a:t>13 februari 2023</a:t>
            </a:fld>
            <a:endParaRPr lang="de-DE"/>
          </a:p>
        </p:txBody>
      </p:sp>
      <p:sp>
        <p:nvSpPr>
          <p:cNvPr id="5" name="Slide Number Placeholder 4">
            <a:extLst>
              <a:ext uri="{FF2B5EF4-FFF2-40B4-BE49-F238E27FC236}">
                <a16:creationId xmlns:a16="http://schemas.microsoft.com/office/drawing/2014/main" id="{897F3F5B-B3B8-4834-B52B-807B890CC588}"/>
              </a:ext>
            </a:extLst>
          </p:cNvPr>
          <p:cNvSpPr>
            <a:spLocks noGrp="1"/>
          </p:cNvSpPr>
          <p:nvPr>
            <p:ph type="sldNum" sz="quarter" idx="11"/>
          </p:nvPr>
        </p:nvSpPr>
        <p:spPr/>
        <p:txBody>
          <a:bodyPr/>
          <a:lstStyle/>
          <a:p>
            <a:fld id="{CD13C9F6-DA1F-4969-8B21-2E803A8A69C8}" type="slidenum">
              <a:rPr lang="de-DE" smtClean="0"/>
              <a:t>6</a:t>
            </a:fld>
            <a:endParaRPr lang="de-DE"/>
          </a:p>
        </p:txBody>
      </p:sp>
    </p:spTree>
    <p:extLst>
      <p:ext uri="{BB962C8B-B14F-4D97-AF65-F5344CB8AC3E}">
        <p14:creationId xmlns:p14="http://schemas.microsoft.com/office/powerpoint/2010/main" val="1754336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B18B2-6A85-4984-8459-238675E3B076}"/>
              </a:ext>
            </a:extLst>
          </p:cNvPr>
          <p:cNvSpPr>
            <a:spLocks noGrp="1"/>
          </p:cNvSpPr>
          <p:nvPr>
            <p:ph type="title"/>
          </p:nvPr>
        </p:nvSpPr>
        <p:spPr/>
        <p:txBody>
          <a:bodyPr>
            <a:normAutofit/>
          </a:bodyPr>
          <a:lstStyle/>
          <a:p>
            <a:r>
              <a:rPr lang="en-GB" noProof="0"/>
              <a:t>Waarom vormt energie-ëfficientie in het MKB een uitdaging?</a:t>
            </a:r>
          </a:p>
        </p:txBody>
      </p:sp>
      <p:sp>
        <p:nvSpPr>
          <p:cNvPr id="3" name="Text Placeholder 2">
            <a:extLst>
              <a:ext uri="{FF2B5EF4-FFF2-40B4-BE49-F238E27FC236}">
                <a16:creationId xmlns:a16="http://schemas.microsoft.com/office/drawing/2014/main" id="{D01259F4-6FB2-42C2-B865-DFCC90D0D137}"/>
              </a:ext>
            </a:extLst>
          </p:cNvPr>
          <p:cNvSpPr>
            <a:spLocks noGrp="1"/>
          </p:cNvSpPr>
          <p:nvPr>
            <p:ph type="body" idx="1"/>
          </p:nvPr>
        </p:nvSpPr>
        <p:spPr/>
        <p:txBody>
          <a:bodyPr/>
          <a:lstStyle/>
          <a:p>
            <a:endParaRPr lang="nl-NL"/>
          </a:p>
        </p:txBody>
      </p:sp>
      <p:sp>
        <p:nvSpPr>
          <p:cNvPr id="4" name="Date Placeholder 3">
            <a:extLst>
              <a:ext uri="{FF2B5EF4-FFF2-40B4-BE49-F238E27FC236}">
                <a16:creationId xmlns:a16="http://schemas.microsoft.com/office/drawing/2014/main" id="{92FFC17F-A858-4D64-A274-F4E7E90CF006}"/>
              </a:ext>
            </a:extLst>
          </p:cNvPr>
          <p:cNvSpPr>
            <a:spLocks noGrp="1"/>
          </p:cNvSpPr>
          <p:nvPr>
            <p:ph type="dt" sz="half" idx="10"/>
          </p:nvPr>
        </p:nvSpPr>
        <p:spPr/>
        <p:txBody>
          <a:bodyPr/>
          <a:lstStyle/>
          <a:p>
            <a:fld id="{91AA209D-6C04-41CE-A6F2-7C92F325DD0A}" type="datetime4">
              <a:rPr lang="nl-NL" smtClean="0"/>
              <a:t>13 februari 2023</a:t>
            </a:fld>
            <a:endParaRPr lang="de-DE"/>
          </a:p>
        </p:txBody>
      </p:sp>
      <p:sp>
        <p:nvSpPr>
          <p:cNvPr id="5" name="Slide Number Placeholder 4">
            <a:extLst>
              <a:ext uri="{FF2B5EF4-FFF2-40B4-BE49-F238E27FC236}">
                <a16:creationId xmlns:a16="http://schemas.microsoft.com/office/drawing/2014/main" id="{9C181005-81CD-4A81-BBAA-1D326B56C76C}"/>
              </a:ext>
            </a:extLst>
          </p:cNvPr>
          <p:cNvSpPr>
            <a:spLocks noGrp="1"/>
          </p:cNvSpPr>
          <p:nvPr>
            <p:ph type="sldNum" sz="quarter" idx="11"/>
          </p:nvPr>
        </p:nvSpPr>
        <p:spPr/>
        <p:txBody>
          <a:bodyPr/>
          <a:lstStyle/>
          <a:p>
            <a:fld id="{CD13C9F6-DA1F-4969-8B21-2E803A8A69C8}" type="slidenum">
              <a:rPr lang="de-DE" smtClean="0"/>
              <a:t>7</a:t>
            </a:fld>
            <a:endParaRPr lang="de-DE"/>
          </a:p>
        </p:txBody>
      </p:sp>
    </p:spTree>
    <p:extLst>
      <p:ext uri="{BB962C8B-B14F-4D97-AF65-F5344CB8AC3E}">
        <p14:creationId xmlns:p14="http://schemas.microsoft.com/office/powerpoint/2010/main" val="2312672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1"/>
        <p:cNvGrpSpPr/>
        <p:nvPr/>
      </p:nvGrpSpPr>
      <p:grpSpPr>
        <a:xfrm>
          <a:off x="0" y="0"/>
          <a:ext cx="0" cy="0"/>
          <a:chOff x="0" y="0"/>
          <a:chExt cx="0" cy="0"/>
        </a:xfrm>
      </p:grpSpPr>
      <p:sp>
        <p:nvSpPr>
          <p:cNvPr id="8" name="Ellipse 12">
            <a:extLst>
              <a:ext uri="{FF2B5EF4-FFF2-40B4-BE49-F238E27FC236}">
                <a16:creationId xmlns:a16="http://schemas.microsoft.com/office/drawing/2014/main" id="{DF3A4F36-D90E-44B1-87A4-427C6E904E2B}"/>
              </a:ext>
            </a:extLst>
          </p:cNvPr>
          <p:cNvSpPr/>
          <p:nvPr/>
        </p:nvSpPr>
        <p:spPr>
          <a:xfrm>
            <a:off x="1576200" y="1339824"/>
            <a:ext cx="9039600" cy="4178353"/>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72" name="Google Shape;672;p52"/>
          <p:cNvSpPr txBox="1">
            <a:spLocks noGrp="1"/>
          </p:cNvSpPr>
          <p:nvPr>
            <p:ph type="title"/>
          </p:nvPr>
        </p:nvSpPr>
        <p:spPr>
          <a:xfrm>
            <a:off x="2098350" y="2346600"/>
            <a:ext cx="7995300" cy="21648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rgbClr val="034EA8"/>
              </a:buClr>
              <a:buSzPts val="3200"/>
              <a:buFont typeface="Arial"/>
              <a:buNone/>
            </a:pPr>
            <a:r>
              <a:rPr lang="en-GB" b="1" noProof="0" dirty="0" err="1"/>
              <a:t>Tijd</a:t>
            </a:r>
            <a:r>
              <a:rPr lang="en-GB" b="1" noProof="0" dirty="0"/>
              <a:t> voor </a:t>
            </a:r>
            <a:r>
              <a:rPr lang="en-GB" b="1" noProof="0" dirty="0" err="1"/>
              <a:t>een</a:t>
            </a:r>
            <a:r>
              <a:rPr lang="en-GB" b="1" noProof="0" dirty="0"/>
              <a:t> brainstorm</a:t>
            </a:r>
          </a:p>
          <a:p>
            <a:pPr marL="0" lvl="0" indent="0" algn="l" rtl="0">
              <a:lnSpc>
                <a:spcPct val="90000"/>
              </a:lnSpc>
              <a:spcBef>
                <a:spcPts val="0"/>
              </a:spcBef>
              <a:spcAft>
                <a:spcPts val="0"/>
              </a:spcAft>
              <a:buClr>
                <a:srgbClr val="034EA8"/>
              </a:buClr>
              <a:buSzPts val="3200"/>
              <a:buFont typeface="Arial"/>
              <a:buNone/>
            </a:pPr>
            <a:endParaRPr lang="en-GB" noProof="0" dirty="0"/>
          </a:p>
          <a:p>
            <a:pPr algn="ctr">
              <a:spcBef>
                <a:spcPts val="500"/>
              </a:spcBef>
              <a:buSzPts val="1800"/>
            </a:pPr>
            <a:r>
              <a:rPr lang="en-GB" sz="2800" noProof="0" dirty="0" err="1">
                <a:latin typeface="+mj-lt"/>
                <a:ea typeface="Century Gothic"/>
                <a:cs typeface="Century Gothic"/>
                <a:sym typeface="Century Gothic"/>
              </a:rPr>
              <a:t>Denk</a:t>
            </a:r>
            <a:r>
              <a:rPr lang="en-GB" sz="2800" noProof="0" dirty="0">
                <a:latin typeface="+mj-lt"/>
                <a:ea typeface="Century Gothic"/>
                <a:cs typeface="Century Gothic"/>
                <a:sym typeface="Century Gothic"/>
              </a:rPr>
              <a:t> </a:t>
            </a:r>
            <a:r>
              <a:rPr lang="en-GB" sz="2800" noProof="0" dirty="0" err="1">
                <a:latin typeface="+mj-lt"/>
                <a:ea typeface="Century Gothic"/>
                <a:cs typeface="Century Gothic"/>
                <a:sym typeface="Century Gothic"/>
              </a:rPr>
              <a:t>na</a:t>
            </a:r>
            <a:r>
              <a:rPr lang="en-GB" sz="2800" noProof="0" dirty="0">
                <a:latin typeface="+mj-lt"/>
                <a:ea typeface="Century Gothic"/>
                <a:cs typeface="Century Gothic"/>
                <a:sym typeface="Century Gothic"/>
              </a:rPr>
              <a:t> over </a:t>
            </a:r>
            <a:r>
              <a:rPr lang="en-GB" sz="2800" noProof="0" dirty="0" err="1">
                <a:latin typeface="+mj-lt"/>
                <a:ea typeface="Century Gothic"/>
                <a:cs typeface="Century Gothic"/>
                <a:sym typeface="Century Gothic"/>
              </a:rPr>
              <a:t>jouw</a:t>
            </a:r>
            <a:r>
              <a:rPr lang="en-GB" sz="2800" noProof="0" dirty="0">
                <a:latin typeface="+mj-lt"/>
                <a:ea typeface="Century Gothic"/>
                <a:cs typeface="Century Gothic"/>
                <a:sym typeface="Century Gothic"/>
              </a:rPr>
              <a:t>  </a:t>
            </a:r>
            <a:r>
              <a:rPr lang="en-GB" sz="2800" noProof="0" dirty="0" err="1">
                <a:latin typeface="+mj-lt"/>
                <a:ea typeface="Century Gothic"/>
                <a:cs typeface="Century Gothic"/>
                <a:sym typeface="Century Gothic"/>
              </a:rPr>
              <a:t>ervaringen</a:t>
            </a:r>
            <a:r>
              <a:rPr lang="en-GB" sz="2800" noProof="0" dirty="0">
                <a:latin typeface="+mj-lt"/>
                <a:ea typeface="Century Gothic"/>
                <a:cs typeface="Century Gothic"/>
                <a:sym typeface="Century Gothic"/>
              </a:rPr>
              <a:t>…</a:t>
            </a:r>
            <a:br>
              <a:rPr lang="en-GB" sz="1100" noProof="0" dirty="0">
                <a:latin typeface="+mj-lt"/>
                <a:ea typeface="Century Gothic"/>
                <a:cs typeface="Century Gothic"/>
                <a:sym typeface="Century Gothic"/>
              </a:rPr>
            </a:br>
            <a:br>
              <a:rPr lang="en-GB" sz="1100" noProof="0" dirty="0">
                <a:latin typeface="+mj-lt"/>
                <a:ea typeface="Century Gothic"/>
                <a:cs typeface="Century Gothic"/>
                <a:sym typeface="Century Gothic"/>
              </a:rPr>
            </a:br>
            <a:r>
              <a:rPr lang="en-GB" sz="3200" b="1" noProof="0" dirty="0">
                <a:latin typeface="+mj-lt"/>
                <a:ea typeface="Century Gothic"/>
                <a:cs typeface="Century Gothic"/>
                <a:sym typeface="Century Gothic"/>
              </a:rPr>
              <a:t> met </a:t>
            </a:r>
            <a:r>
              <a:rPr lang="en-GB" sz="3200" b="1" noProof="0" dirty="0" err="1">
                <a:latin typeface="+mj-lt"/>
                <a:ea typeface="Century Gothic"/>
                <a:cs typeface="Century Gothic"/>
                <a:sym typeface="Century Gothic"/>
              </a:rPr>
              <a:t>welke</a:t>
            </a:r>
            <a:r>
              <a:rPr lang="en-GB" sz="3200" b="1" noProof="0" dirty="0">
                <a:latin typeface="+mj-lt"/>
                <a:ea typeface="Century Gothic"/>
                <a:cs typeface="Century Gothic"/>
                <a:sym typeface="Century Gothic"/>
              </a:rPr>
              <a:t> </a:t>
            </a:r>
            <a:r>
              <a:rPr lang="en-GB" sz="3200" b="1" noProof="0" dirty="0" err="1">
                <a:latin typeface="+mj-lt"/>
                <a:ea typeface="Century Gothic"/>
                <a:cs typeface="Century Gothic"/>
                <a:sym typeface="Century Gothic"/>
              </a:rPr>
              <a:t>uitdagingen</a:t>
            </a:r>
            <a:r>
              <a:rPr lang="en-GB" sz="3200" b="1" noProof="0" dirty="0">
                <a:latin typeface="+mj-lt"/>
                <a:ea typeface="Century Gothic"/>
                <a:cs typeface="Century Gothic"/>
                <a:sym typeface="Century Gothic"/>
              </a:rPr>
              <a:t> </a:t>
            </a:r>
            <a:r>
              <a:rPr lang="en-GB" sz="3200" b="1" noProof="0" dirty="0" err="1">
                <a:latin typeface="+mj-lt"/>
                <a:ea typeface="Century Gothic"/>
                <a:cs typeface="Century Gothic"/>
                <a:sym typeface="Century Gothic"/>
              </a:rPr>
              <a:t>worden</a:t>
            </a:r>
            <a:r>
              <a:rPr lang="en-GB" sz="3200" b="1" noProof="0" dirty="0">
                <a:latin typeface="+mj-lt"/>
                <a:ea typeface="Century Gothic"/>
                <a:cs typeface="Century Gothic"/>
                <a:sym typeface="Century Gothic"/>
              </a:rPr>
              <a:t> MKB </a:t>
            </a:r>
            <a:r>
              <a:rPr lang="en-GB" sz="3200" b="1" noProof="0" dirty="0" err="1">
                <a:latin typeface="+mj-lt"/>
                <a:ea typeface="Century Gothic"/>
                <a:cs typeface="Century Gothic"/>
                <a:sym typeface="Century Gothic"/>
              </a:rPr>
              <a:t>bedrijven</a:t>
            </a:r>
            <a:r>
              <a:rPr lang="en-GB" sz="3200" b="1" noProof="0" dirty="0">
                <a:latin typeface="+mj-lt"/>
                <a:ea typeface="Century Gothic"/>
                <a:cs typeface="Century Gothic"/>
                <a:sym typeface="Century Gothic"/>
              </a:rPr>
              <a:t> </a:t>
            </a:r>
            <a:r>
              <a:rPr lang="en-GB" sz="3200" b="1" noProof="0" dirty="0" err="1">
                <a:latin typeface="+mj-lt"/>
                <a:ea typeface="Century Gothic"/>
                <a:cs typeface="Century Gothic"/>
                <a:sym typeface="Century Gothic"/>
              </a:rPr>
              <a:t>geconfronteerd</a:t>
            </a:r>
            <a:r>
              <a:rPr lang="en-GB" sz="3200" b="1" noProof="0" dirty="0">
                <a:latin typeface="+mj-lt"/>
                <a:ea typeface="Century Gothic"/>
                <a:cs typeface="Century Gothic"/>
                <a:sym typeface="Century Gothic"/>
              </a:rPr>
              <a:t> </a:t>
            </a:r>
            <a:r>
              <a:rPr lang="en-GB" sz="3200" b="1" noProof="0" dirty="0" err="1">
                <a:latin typeface="+mj-lt"/>
                <a:ea typeface="Century Gothic"/>
                <a:cs typeface="Century Gothic"/>
                <a:sym typeface="Century Gothic"/>
              </a:rPr>
              <a:t>wanneer</a:t>
            </a:r>
            <a:r>
              <a:rPr lang="en-GB" sz="3200" b="1" noProof="0" dirty="0">
                <a:latin typeface="+mj-lt"/>
                <a:ea typeface="Century Gothic"/>
                <a:cs typeface="Century Gothic"/>
                <a:sym typeface="Century Gothic"/>
              </a:rPr>
              <a:t> </a:t>
            </a:r>
            <a:r>
              <a:rPr lang="en-GB" sz="3200" b="1" noProof="0" dirty="0" err="1">
                <a:latin typeface="+mj-lt"/>
                <a:ea typeface="Century Gothic"/>
                <a:cs typeface="Century Gothic"/>
                <a:sym typeface="Century Gothic"/>
              </a:rPr>
              <a:t>zij</a:t>
            </a:r>
            <a:r>
              <a:rPr lang="en-GB" sz="3200" b="1" noProof="0" dirty="0">
                <a:latin typeface="+mj-lt"/>
                <a:ea typeface="Century Gothic"/>
                <a:cs typeface="Century Gothic"/>
                <a:sym typeface="Century Gothic"/>
              </a:rPr>
              <a:t> </a:t>
            </a:r>
            <a:r>
              <a:rPr lang="en-GB" sz="3200" b="1" noProof="0" dirty="0" err="1">
                <a:latin typeface="+mj-lt"/>
                <a:ea typeface="Century Gothic"/>
                <a:cs typeface="Century Gothic"/>
                <a:sym typeface="Century Gothic"/>
              </a:rPr>
              <a:t>proberen</a:t>
            </a:r>
            <a:r>
              <a:rPr lang="en-GB" sz="3200" b="1" noProof="0" dirty="0">
                <a:latin typeface="+mj-lt"/>
                <a:ea typeface="Century Gothic"/>
                <a:cs typeface="Century Gothic"/>
                <a:sym typeface="Century Gothic"/>
              </a:rPr>
              <a:t> </a:t>
            </a:r>
            <a:r>
              <a:rPr lang="en-GB" sz="3200" b="1" noProof="0" dirty="0" err="1">
                <a:latin typeface="+mj-lt"/>
                <a:ea typeface="Century Gothic"/>
                <a:cs typeface="Century Gothic"/>
                <a:sym typeface="Century Gothic"/>
              </a:rPr>
              <a:t>duurzaamheidsmaatregelen</a:t>
            </a:r>
            <a:r>
              <a:rPr lang="en-GB" sz="3200" b="1" noProof="0" dirty="0">
                <a:latin typeface="+mj-lt"/>
                <a:ea typeface="Century Gothic"/>
                <a:cs typeface="Century Gothic"/>
                <a:sym typeface="Century Gothic"/>
              </a:rPr>
              <a:t> </a:t>
            </a:r>
            <a:r>
              <a:rPr lang="en-GB" sz="3200" b="1" noProof="0" dirty="0" err="1">
                <a:latin typeface="+mj-lt"/>
                <a:ea typeface="Century Gothic"/>
                <a:cs typeface="Century Gothic"/>
                <a:sym typeface="Century Gothic"/>
              </a:rPr>
              <a:t>te</a:t>
            </a:r>
            <a:r>
              <a:rPr lang="en-GB" sz="3200" b="1" noProof="0" dirty="0">
                <a:latin typeface="+mj-lt"/>
                <a:ea typeface="Century Gothic"/>
                <a:cs typeface="Century Gothic"/>
                <a:sym typeface="Century Gothic"/>
              </a:rPr>
              <a:t> </a:t>
            </a:r>
            <a:r>
              <a:rPr lang="en-GB" sz="3200" b="1" noProof="0" dirty="0" err="1">
                <a:latin typeface="+mj-lt"/>
                <a:ea typeface="Century Gothic"/>
                <a:cs typeface="Century Gothic"/>
                <a:sym typeface="Century Gothic"/>
              </a:rPr>
              <a:t>implementeren</a:t>
            </a:r>
            <a:r>
              <a:rPr lang="en-GB" sz="3200" b="1" noProof="0" dirty="0">
                <a:latin typeface="+mj-lt"/>
                <a:ea typeface="Century Gothic"/>
                <a:cs typeface="Century Gothic"/>
                <a:sym typeface="Century Gothic"/>
              </a:rPr>
              <a:t>?</a:t>
            </a:r>
            <a:endParaRPr lang="en-GB" b="1" noProof="0" dirty="0"/>
          </a:p>
        </p:txBody>
      </p:sp>
      <p:sp>
        <p:nvSpPr>
          <p:cNvPr id="674" name="Google Shape;674;p52"/>
          <p:cNvSpPr txBox="1">
            <a:spLocks noGrp="1"/>
          </p:cNvSpPr>
          <p:nvPr>
            <p:ph type="sldNum" idx="12"/>
          </p:nvPr>
        </p:nvSpPr>
        <p:spPr>
          <a:xfrm>
            <a:off x="8610600" y="6365063"/>
            <a:ext cx="2743200" cy="3651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lnSpc>
                <a:spcPct val="100000"/>
              </a:lnSpc>
              <a:spcBef>
                <a:spcPts val="0"/>
              </a:spcBef>
              <a:spcAft>
                <a:spcPts val="0"/>
              </a:spcAft>
              <a:buSzPts val="1200"/>
              <a:buNone/>
            </a:pPr>
            <a:fld id="{00000000-1234-1234-1234-123412341234}" type="slidenum">
              <a:rPr lang="nl-NL" smtClean="0"/>
              <a:pPr marL="0" lvl="0" indent="0" algn="r" rtl="0">
                <a:lnSpc>
                  <a:spcPct val="100000"/>
                </a:lnSpc>
                <a:spcBef>
                  <a:spcPts val="0"/>
                </a:spcBef>
                <a:spcAft>
                  <a:spcPts val="0"/>
                </a:spcAft>
                <a:buSzPts val="1200"/>
                <a:buNone/>
              </a:pPr>
              <a:t>8</a:t>
            </a:fld>
            <a:endParaRPr/>
          </a:p>
        </p:txBody>
      </p:sp>
      <p:grpSp>
        <p:nvGrpSpPr>
          <p:cNvPr id="5" name="Gruppieren 9">
            <a:extLst>
              <a:ext uri="{FF2B5EF4-FFF2-40B4-BE49-F238E27FC236}">
                <a16:creationId xmlns:a16="http://schemas.microsoft.com/office/drawing/2014/main" id="{E9B402CB-D273-4E18-BDE5-92D16410B63D}"/>
              </a:ext>
            </a:extLst>
          </p:cNvPr>
          <p:cNvGrpSpPr/>
          <p:nvPr/>
        </p:nvGrpSpPr>
        <p:grpSpPr>
          <a:xfrm>
            <a:off x="117567" y="114247"/>
            <a:ext cx="657527" cy="787680"/>
            <a:chOff x="135517" y="136525"/>
            <a:chExt cx="761950" cy="761950"/>
          </a:xfrm>
        </p:grpSpPr>
        <p:sp>
          <p:nvSpPr>
            <p:cNvPr id="6" name="Ellipse 12">
              <a:extLst>
                <a:ext uri="{FF2B5EF4-FFF2-40B4-BE49-F238E27FC236}">
                  <a16:creationId xmlns:a16="http://schemas.microsoft.com/office/drawing/2014/main" id="{52824524-49DF-42CA-A246-376770E648A9}"/>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Sprechblase: oval 13">
              <a:extLst>
                <a:ext uri="{FF2B5EF4-FFF2-40B4-BE49-F238E27FC236}">
                  <a16:creationId xmlns:a16="http://schemas.microsoft.com/office/drawing/2014/main" id="{AB823F6F-8538-47D4-8741-1604107E4809}"/>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 name="Date Placeholder 1">
            <a:extLst>
              <a:ext uri="{FF2B5EF4-FFF2-40B4-BE49-F238E27FC236}">
                <a16:creationId xmlns:a16="http://schemas.microsoft.com/office/drawing/2014/main" id="{6FF0C153-8D42-4674-A233-4BBBAAAFFBDE}"/>
              </a:ext>
            </a:extLst>
          </p:cNvPr>
          <p:cNvSpPr>
            <a:spLocks noGrp="1"/>
          </p:cNvSpPr>
          <p:nvPr>
            <p:ph type="dt" sz="half" idx="10"/>
          </p:nvPr>
        </p:nvSpPr>
        <p:spPr/>
        <p:txBody>
          <a:bodyPr/>
          <a:lstStyle/>
          <a:p>
            <a:fld id="{2043E62A-4F06-4477-98D5-643832F48790}" type="datetime4">
              <a:rPr lang="nl-NL" smtClean="0"/>
              <a:t>13 februari 2023</a:t>
            </a:fld>
            <a:endParaRPr lang="de-DE"/>
          </a:p>
        </p:txBody>
      </p:sp>
    </p:spTree>
    <p:extLst>
      <p:ext uri="{BB962C8B-B14F-4D97-AF65-F5344CB8AC3E}">
        <p14:creationId xmlns:p14="http://schemas.microsoft.com/office/powerpoint/2010/main" val="26227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1C279F-83EE-48AF-AEB0-13D2E32CA0D2}"/>
              </a:ext>
            </a:extLst>
          </p:cNvPr>
          <p:cNvSpPr>
            <a:spLocks noGrp="1"/>
          </p:cNvSpPr>
          <p:nvPr>
            <p:ph type="title"/>
          </p:nvPr>
        </p:nvSpPr>
        <p:spPr>
          <a:xfrm>
            <a:off x="903517" y="457200"/>
            <a:ext cx="10515600" cy="1191136"/>
          </a:xfrm>
        </p:spPr>
        <p:txBody>
          <a:bodyPr>
            <a:normAutofit/>
          </a:bodyPr>
          <a:lstStyle/>
          <a:p>
            <a:r>
              <a:rPr lang="nl-NL" dirty="0"/>
              <a:t>Belangrijkste interne belemmeringen voor </a:t>
            </a:r>
            <a:br>
              <a:rPr lang="nl-NL" dirty="0"/>
            </a:br>
            <a:r>
              <a:rPr lang="nl-NL" dirty="0"/>
              <a:t>energiebesparing (voor het MKB)</a:t>
            </a:r>
          </a:p>
        </p:txBody>
      </p:sp>
      <p:sp>
        <p:nvSpPr>
          <p:cNvPr id="3" name="Inhaltsplatzhalter 2">
            <a:extLst>
              <a:ext uri="{FF2B5EF4-FFF2-40B4-BE49-F238E27FC236}">
                <a16:creationId xmlns:a16="http://schemas.microsoft.com/office/drawing/2014/main" id="{1C2D56EC-138B-4D90-B2D5-4F2E3C64DFE7}"/>
              </a:ext>
            </a:extLst>
          </p:cNvPr>
          <p:cNvSpPr>
            <a:spLocks noGrp="1"/>
          </p:cNvSpPr>
          <p:nvPr>
            <p:ph idx="1"/>
          </p:nvPr>
        </p:nvSpPr>
        <p:spPr/>
        <p:txBody>
          <a:bodyPr>
            <a:normAutofit/>
          </a:bodyPr>
          <a:lstStyle/>
          <a:p>
            <a:pPr marL="285750" indent="-285750">
              <a:buFont typeface="Arial" panose="020B0604020202020204" pitchFamily="34" charset="0"/>
              <a:buChar char="•"/>
            </a:pPr>
            <a:endParaRPr lang="nl-NL">
              <a:latin typeface="Noto Sans" panose="020B0502040504020204" pitchFamily="34" charset="0"/>
              <a:ea typeface="Noto Sans" panose="020B0502040504020204" pitchFamily="34" charset="0"/>
              <a:cs typeface="Noto Sans" panose="020B0502040504020204" pitchFamily="34" charset="0"/>
            </a:endParaRPr>
          </a:p>
          <a:p>
            <a:endParaRPr lang="nl-NL"/>
          </a:p>
        </p:txBody>
      </p:sp>
      <p:sp>
        <p:nvSpPr>
          <p:cNvPr id="4" name="Datumsplatzhalter 3">
            <a:extLst>
              <a:ext uri="{FF2B5EF4-FFF2-40B4-BE49-F238E27FC236}">
                <a16:creationId xmlns:a16="http://schemas.microsoft.com/office/drawing/2014/main" id="{040A1E16-9079-42F7-A671-825D93352920}"/>
              </a:ext>
            </a:extLst>
          </p:cNvPr>
          <p:cNvSpPr>
            <a:spLocks noGrp="1"/>
          </p:cNvSpPr>
          <p:nvPr>
            <p:ph type="dt" sz="half" idx="10"/>
          </p:nvPr>
        </p:nvSpPr>
        <p:spPr/>
        <p:txBody>
          <a:bodyPr/>
          <a:lstStyle/>
          <a:p>
            <a:fld id="{F34EB437-5CE1-4108-B630-0DCF59E1D45E}" type="datetime4">
              <a:rPr lang="nl-NL" smtClean="0"/>
              <a:t>13 februari 2023</a:t>
            </a:fld>
            <a:endParaRPr lang="nl-NL"/>
          </a:p>
        </p:txBody>
      </p:sp>
      <p:sp>
        <p:nvSpPr>
          <p:cNvPr id="5" name="Foliennummernplatzhalter 4">
            <a:extLst>
              <a:ext uri="{FF2B5EF4-FFF2-40B4-BE49-F238E27FC236}">
                <a16:creationId xmlns:a16="http://schemas.microsoft.com/office/drawing/2014/main" id="{8FA2B79F-DBAF-4416-90B0-9039650EAC5D}"/>
              </a:ext>
            </a:extLst>
          </p:cNvPr>
          <p:cNvSpPr>
            <a:spLocks noGrp="1"/>
          </p:cNvSpPr>
          <p:nvPr>
            <p:ph type="sldNum" sz="quarter" idx="11"/>
          </p:nvPr>
        </p:nvSpPr>
        <p:spPr/>
        <p:txBody>
          <a:bodyPr/>
          <a:lstStyle/>
          <a:p>
            <a:fld id="{CD13C9F6-DA1F-4969-8B21-2E803A8A69C8}" type="slidenum">
              <a:rPr lang="nl-NL" smtClean="0"/>
              <a:t>9</a:t>
            </a:fld>
            <a:endParaRPr lang="nl-NL"/>
          </a:p>
        </p:txBody>
      </p:sp>
      <p:sp>
        <p:nvSpPr>
          <p:cNvPr id="6" name="Textfeld 5">
            <a:extLst>
              <a:ext uri="{FF2B5EF4-FFF2-40B4-BE49-F238E27FC236}">
                <a16:creationId xmlns:a16="http://schemas.microsoft.com/office/drawing/2014/main" id="{18323AC2-75F5-4450-9C89-E1803051DBDA}"/>
              </a:ext>
            </a:extLst>
          </p:cNvPr>
          <p:cNvSpPr txBox="1"/>
          <p:nvPr/>
        </p:nvSpPr>
        <p:spPr>
          <a:xfrm>
            <a:off x="4685014" y="6483967"/>
            <a:ext cx="6348213" cy="246221"/>
          </a:xfrm>
          <a:prstGeom prst="rect">
            <a:avLst/>
          </a:prstGeom>
          <a:noFill/>
        </p:spPr>
        <p:txBody>
          <a:bodyPr wrap="none" rtlCol="0">
            <a:spAutoFit/>
          </a:bodyPr>
          <a:lstStyle/>
          <a:p>
            <a:r>
              <a:rPr lang="nl-NL" sz="1000" dirty="0">
                <a:latin typeface="Noto Sans" panose="020B0502040504020204" pitchFamily="34" charset="0"/>
                <a:ea typeface="Noto Sans" panose="020B0502040504020204" pitchFamily="34" charset="0"/>
                <a:cs typeface="Noto Sans" panose="020B0502040504020204" pitchFamily="34" charset="0"/>
              </a:rPr>
              <a:t>Bron: Therese </a:t>
            </a:r>
            <a:r>
              <a:rPr lang="nl-NL" sz="1000" dirty="0" err="1">
                <a:latin typeface="Noto Sans" panose="020B0502040504020204" pitchFamily="34" charset="0"/>
                <a:ea typeface="Noto Sans" panose="020B0502040504020204" pitchFamily="34" charset="0"/>
                <a:cs typeface="Noto Sans" panose="020B0502040504020204" pitchFamily="34" charset="0"/>
              </a:rPr>
              <a:t>Nehler</a:t>
            </a:r>
            <a:r>
              <a:rPr lang="nl-NL" sz="1000" dirty="0">
                <a:latin typeface="Noto Sans" panose="020B0502040504020204" pitchFamily="34" charset="0"/>
                <a:ea typeface="Noto Sans" panose="020B0502040504020204" pitchFamily="34" charset="0"/>
                <a:cs typeface="Noto Sans" panose="020B0502040504020204" pitchFamily="34" charset="0"/>
              </a:rPr>
              <a:t>, Non-Energy Benefits of Industrial Energy Efficiency. </a:t>
            </a:r>
            <a:r>
              <a:rPr lang="nl-NL" sz="1000" dirty="0" err="1">
                <a:latin typeface="Noto Sans" panose="020B0502040504020204" pitchFamily="34" charset="0"/>
                <a:ea typeface="Noto Sans" panose="020B0502040504020204" pitchFamily="34" charset="0"/>
                <a:cs typeface="Noto Sans" panose="020B0502040504020204" pitchFamily="34" charset="0"/>
              </a:rPr>
              <a:t>Roles</a:t>
            </a:r>
            <a:r>
              <a:rPr lang="nl-NL" sz="1000" dirty="0">
                <a:latin typeface="Noto Sans" panose="020B0502040504020204" pitchFamily="34" charset="0"/>
                <a:ea typeface="Noto Sans" panose="020B0502040504020204" pitchFamily="34" charset="0"/>
                <a:cs typeface="Noto Sans" panose="020B0502040504020204" pitchFamily="34" charset="0"/>
              </a:rPr>
              <a:t> </a:t>
            </a:r>
            <a:r>
              <a:rPr lang="nl-NL" sz="1000" dirty="0" err="1">
                <a:latin typeface="Noto Sans" panose="020B0502040504020204" pitchFamily="34" charset="0"/>
                <a:ea typeface="Noto Sans" panose="020B0502040504020204" pitchFamily="34" charset="0"/>
                <a:cs typeface="Noto Sans" panose="020B0502040504020204" pitchFamily="34" charset="0"/>
              </a:rPr>
              <a:t>and</a:t>
            </a:r>
            <a:r>
              <a:rPr lang="nl-NL" sz="1000" dirty="0">
                <a:latin typeface="Noto Sans" panose="020B0502040504020204" pitchFamily="34" charset="0"/>
                <a:ea typeface="Noto Sans" panose="020B0502040504020204" pitchFamily="34" charset="0"/>
                <a:cs typeface="Noto Sans" panose="020B0502040504020204" pitchFamily="34" charset="0"/>
              </a:rPr>
              <a:t> </a:t>
            </a:r>
            <a:r>
              <a:rPr lang="nl-NL" sz="1000" dirty="0" err="1">
                <a:latin typeface="Noto Sans" panose="020B0502040504020204" pitchFamily="34" charset="0"/>
                <a:ea typeface="Noto Sans" panose="020B0502040504020204" pitchFamily="34" charset="0"/>
                <a:cs typeface="Noto Sans" panose="020B0502040504020204" pitchFamily="34" charset="0"/>
              </a:rPr>
              <a:t>Potentials</a:t>
            </a:r>
            <a:r>
              <a:rPr lang="nl-NL" sz="1000" dirty="0">
                <a:latin typeface="Noto Sans" panose="020B0502040504020204" pitchFamily="34" charset="0"/>
                <a:ea typeface="Noto Sans" panose="020B0502040504020204" pitchFamily="34" charset="0"/>
                <a:cs typeface="Noto Sans" panose="020B0502040504020204" pitchFamily="34" charset="0"/>
              </a:rPr>
              <a:t>, 2019</a:t>
            </a:r>
          </a:p>
        </p:txBody>
      </p:sp>
      <p:grpSp>
        <p:nvGrpSpPr>
          <p:cNvPr id="7" name="Grupp 6">
            <a:extLst>
              <a:ext uri="{FF2B5EF4-FFF2-40B4-BE49-F238E27FC236}">
                <a16:creationId xmlns:a16="http://schemas.microsoft.com/office/drawing/2014/main" id="{2809F3F0-49AD-4EA9-87FE-01DEEB5096AD}"/>
              </a:ext>
            </a:extLst>
          </p:cNvPr>
          <p:cNvGrpSpPr/>
          <p:nvPr/>
        </p:nvGrpSpPr>
        <p:grpSpPr>
          <a:xfrm>
            <a:off x="533751" y="1787802"/>
            <a:ext cx="4461583" cy="4728611"/>
            <a:chOff x="3598265" y="2210426"/>
            <a:chExt cx="3420263" cy="4163561"/>
          </a:xfrm>
        </p:grpSpPr>
        <p:sp>
          <p:nvSpPr>
            <p:cNvPr id="8" name="Frihandsfigur: Form 7">
              <a:extLst>
                <a:ext uri="{FF2B5EF4-FFF2-40B4-BE49-F238E27FC236}">
                  <a16:creationId xmlns:a16="http://schemas.microsoft.com/office/drawing/2014/main" id="{31EAFF3D-CC2E-47C4-8D23-29A03BB48109}"/>
                </a:ext>
              </a:extLst>
            </p:cNvPr>
            <p:cNvSpPr/>
            <p:nvPr/>
          </p:nvSpPr>
          <p:spPr>
            <a:xfrm>
              <a:off x="3598265" y="3936842"/>
              <a:ext cx="1845056" cy="1583767"/>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285735" tIns="273211" rIns="285735" bIns="273211" numCol="1" spcCol="1270" anchor="ctr" anchorCtr="0">
              <a:noAutofit/>
            </a:bodyPr>
            <a:lstStyle/>
            <a:p>
              <a:pPr algn="ctr">
                <a:lnSpc>
                  <a:spcPct val="100000"/>
                </a:lnSpc>
              </a:pPr>
              <a:r>
                <a:rPr lang="nl-NL" sz="2400" dirty="0">
                  <a:latin typeface="Noto Sans" panose="020B0502040504020204" pitchFamily="34" charset="0"/>
                  <a:ea typeface="Noto Sans" panose="020B0502040504020204" pitchFamily="34" charset="0"/>
                  <a:cs typeface="Noto Sans" panose="020B0502040504020204" pitchFamily="34" charset="0"/>
                </a:rPr>
                <a:t>Toegang tot kapitaal</a:t>
              </a:r>
            </a:p>
          </p:txBody>
        </p:sp>
        <p:sp>
          <p:nvSpPr>
            <p:cNvPr id="9" name="Frihandsfigur: Form 11">
              <a:extLst>
                <a:ext uri="{FF2B5EF4-FFF2-40B4-BE49-F238E27FC236}">
                  <a16:creationId xmlns:a16="http://schemas.microsoft.com/office/drawing/2014/main" id="{B8E02A6A-FA6D-4E66-8CB4-9D6A5B0F405E}"/>
                </a:ext>
              </a:extLst>
            </p:cNvPr>
            <p:cNvSpPr/>
            <p:nvPr/>
          </p:nvSpPr>
          <p:spPr>
            <a:xfrm>
              <a:off x="5162905" y="3063804"/>
              <a:ext cx="1845056" cy="1583767"/>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273010"/>
                <a:satOff val="-22726"/>
                <a:lumOff val="12836"/>
                <a:alphaOff val="0"/>
              </a:schemeClr>
            </a:lnRef>
            <a:fillRef idx="1">
              <a:schemeClr val="accent1">
                <a:shade val="80000"/>
                <a:hueOff val="273010"/>
                <a:satOff val="-22726"/>
                <a:lumOff val="12836"/>
                <a:alphaOff val="0"/>
              </a:schemeClr>
            </a:fillRef>
            <a:effectRef idx="0">
              <a:schemeClr val="accent1">
                <a:shade val="80000"/>
                <a:hueOff val="273010"/>
                <a:satOff val="-22726"/>
                <a:lumOff val="12836"/>
                <a:alphaOff val="0"/>
              </a:schemeClr>
            </a:effectRef>
            <a:fontRef idx="minor">
              <a:schemeClr val="lt1"/>
            </a:fontRef>
          </p:style>
          <p:txBody>
            <a:bodyPr spcFirstLastPara="0" vert="horz" wrap="square" lIns="285735" tIns="273211" rIns="285735" bIns="273211" numCol="1" spcCol="1270" anchor="ctr" anchorCtr="0">
              <a:noAutofit/>
            </a:bodyPr>
            <a:lstStyle/>
            <a:p>
              <a:pPr algn="ctr">
                <a:lnSpc>
                  <a:spcPct val="100000"/>
                </a:lnSpc>
              </a:pPr>
              <a:r>
                <a:rPr lang="nl-NL" sz="2400" dirty="0">
                  <a:latin typeface="Noto Sans" panose="020B0502040504020204" pitchFamily="34" charset="0"/>
                  <a:ea typeface="Noto Sans" panose="020B0502040504020204" pitchFamily="34" charset="0"/>
                  <a:cs typeface="Noto Sans" panose="020B0502040504020204" pitchFamily="34" charset="0"/>
                </a:rPr>
                <a:t>Gebrek aan kennis</a:t>
              </a:r>
            </a:p>
          </p:txBody>
        </p:sp>
        <p:sp>
          <p:nvSpPr>
            <p:cNvPr id="10" name="Frihandsfigur: Form 15">
              <a:extLst>
                <a:ext uri="{FF2B5EF4-FFF2-40B4-BE49-F238E27FC236}">
                  <a16:creationId xmlns:a16="http://schemas.microsoft.com/office/drawing/2014/main" id="{167CF081-AD15-4518-9B3B-A2540012A333}"/>
                </a:ext>
              </a:extLst>
            </p:cNvPr>
            <p:cNvSpPr/>
            <p:nvPr/>
          </p:nvSpPr>
          <p:spPr>
            <a:xfrm>
              <a:off x="3598265" y="2210426"/>
              <a:ext cx="1845056" cy="1583767"/>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546019"/>
                <a:satOff val="-45453"/>
                <a:lumOff val="25672"/>
                <a:alphaOff val="0"/>
              </a:schemeClr>
            </a:lnRef>
            <a:fillRef idx="1">
              <a:schemeClr val="accent1">
                <a:shade val="80000"/>
                <a:hueOff val="546019"/>
                <a:satOff val="-45453"/>
                <a:lumOff val="25672"/>
                <a:alphaOff val="0"/>
              </a:schemeClr>
            </a:fillRef>
            <a:effectRef idx="0">
              <a:schemeClr val="accent1">
                <a:shade val="80000"/>
                <a:hueOff val="546019"/>
                <a:satOff val="-45453"/>
                <a:lumOff val="25672"/>
                <a:alphaOff val="0"/>
              </a:schemeClr>
            </a:effectRef>
            <a:fontRef idx="minor">
              <a:schemeClr val="lt1"/>
            </a:fontRef>
          </p:style>
          <p:txBody>
            <a:bodyPr spcFirstLastPara="0" vert="horz" wrap="square" lIns="285735" tIns="273211" rIns="285735" bIns="273211" numCol="1" spcCol="1270" anchor="ctr" anchorCtr="0">
              <a:noAutofit/>
            </a:bodyPr>
            <a:lstStyle/>
            <a:p>
              <a:pPr algn="ctr"/>
              <a:r>
                <a:rPr lang="nl-NL" sz="2400" dirty="0">
                  <a:latin typeface="Noto Sans" panose="020B0502040504020204" pitchFamily="34" charset="0"/>
                  <a:ea typeface="Noto Sans" panose="020B0502040504020204" pitchFamily="34" charset="0"/>
                  <a:cs typeface="Noto Sans" panose="020B0502040504020204" pitchFamily="34" charset="0"/>
                </a:rPr>
                <a:t>Hoge investeringskosten</a:t>
              </a:r>
            </a:p>
          </p:txBody>
        </p:sp>
        <p:sp>
          <p:nvSpPr>
            <p:cNvPr id="11" name="Frihandsfigur: Form 19">
              <a:extLst>
                <a:ext uri="{FF2B5EF4-FFF2-40B4-BE49-F238E27FC236}">
                  <a16:creationId xmlns:a16="http://schemas.microsoft.com/office/drawing/2014/main" id="{DB0C98EE-7FED-405C-855A-C71FA678EFB3}"/>
                </a:ext>
              </a:extLst>
            </p:cNvPr>
            <p:cNvSpPr/>
            <p:nvPr/>
          </p:nvSpPr>
          <p:spPr>
            <a:xfrm>
              <a:off x="5173472" y="4790220"/>
              <a:ext cx="1845056" cy="1583767"/>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819029"/>
                <a:satOff val="-68179"/>
                <a:lumOff val="38508"/>
                <a:alphaOff val="0"/>
              </a:schemeClr>
            </a:lnRef>
            <a:fillRef idx="1">
              <a:schemeClr val="accent1">
                <a:shade val="80000"/>
                <a:hueOff val="819029"/>
                <a:satOff val="-68179"/>
                <a:lumOff val="38508"/>
                <a:alphaOff val="0"/>
              </a:schemeClr>
            </a:fillRef>
            <a:effectRef idx="0">
              <a:schemeClr val="accent1">
                <a:shade val="80000"/>
                <a:hueOff val="819029"/>
                <a:satOff val="-68179"/>
                <a:lumOff val="38508"/>
                <a:alphaOff val="0"/>
              </a:schemeClr>
            </a:effectRef>
            <a:fontRef idx="minor">
              <a:schemeClr val="lt1"/>
            </a:fontRef>
          </p:style>
          <p:txBody>
            <a:bodyPr spcFirstLastPara="0" vert="horz" wrap="square" lIns="285735" tIns="273211" rIns="285735" bIns="273211" numCol="1" spcCol="1270" anchor="ctr" anchorCtr="0">
              <a:noAutofit/>
            </a:bodyPr>
            <a:lstStyle/>
            <a:p>
              <a:pPr algn="ctr">
                <a:lnSpc>
                  <a:spcPct val="100000"/>
                </a:lnSpc>
              </a:pPr>
              <a:r>
                <a:rPr lang="nl-NL" sz="2400" dirty="0">
                  <a:latin typeface="Noto Sans" panose="020B0502040504020204" pitchFamily="34" charset="0"/>
                  <a:ea typeface="Noto Sans" panose="020B0502040504020204" pitchFamily="34" charset="0"/>
                  <a:cs typeface="Noto Sans" panose="020B0502040504020204" pitchFamily="34" charset="0"/>
                </a:rPr>
                <a:t>Gebrek aan tijd</a:t>
              </a:r>
            </a:p>
          </p:txBody>
        </p:sp>
      </p:grpSp>
      <p:sp>
        <p:nvSpPr>
          <p:cNvPr id="12" name="Platshållare för text 3">
            <a:extLst>
              <a:ext uri="{FF2B5EF4-FFF2-40B4-BE49-F238E27FC236}">
                <a16:creationId xmlns:a16="http://schemas.microsoft.com/office/drawing/2014/main" id="{F24BCBF5-8114-4DB9-B35E-E4D8547BB38D}"/>
              </a:ext>
            </a:extLst>
          </p:cNvPr>
          <p:cNvSpPr txBox="1">
            <a:spLocks/>
          </p:cNvSpPr>
          <p:nvPr/>
        </p:nvSpPr>
        <p:spPr>
          <a:xfrm>
            <a:off x="5738327" y="1955341"/>
            <a:ext cx="5615473" cy="4221621"/>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400" b="1" dirty="0"/>
              <a:t>Maar ook</a:t>
            </a:r>
          </a:p>
          <a:p>
            <a:pPr marL="285750" indent="-285750">
              <a:lnSpc>
                <a:spcPct val="100000"/>
              </a:lnSpc>
              <a:buFont typeface="Arial" panose="020B0604020202020204" pitchFamily="34" charset="0"/>
              <a:buChar char="•"/>
            </a:pPr>
            <a:r>
              <a:rPr lang="nl-NL" sz="2400" dirty="0"/>
              <a:t>Gebrek aan (of onvolledige) informatie over kostenefficiënte Energy Efficiency maatregelen </a:t>
            </a:r>
          </a:p>
          <a:p>
            <a:pPr marL="285750" indent="-285750">
              <a:lnSpc>
                <a:spcPct val="100000"/>
              </a:lnSpc>
              <a:buFont typeface="Arial" panose="020B0604020202020204" pitchFamily="34" charset="0"/>
              <a:buChar char="•"/>
            </a:pPr>
            <a:r>
              <a:rPr lang="nl-NL" sz="2400" dirty="0"/>
              <a:t>Aantrekkelijkheid, begrijpelijkheid en relevantie van de informatie</a:t>
            </a:r>
          </a:p>
          <a:p>
            <a:pPr marL="285750" indent="-285750">
              <a:lnSpc>
                <a:spcPct val="100000"/>
              </a:lnSpc>
              <a:buFont typeface="Arial" panose="020B0604020202020204" pitchFamily="34" charset="0"/>
              <a:buChar char="•"/>
            </a:pPr>
            <a:r>
              <a:rPr lang="nl-NL" sz="2400" b="1" dirty="0"/>
              <a:t>Andere prioriteiten voor investeringen van kapitaal</a:t>
            </a:r>
          </a:p>
          <a:p>
            <a:pPr marL="285750" indent="-285750">
              <a:lnSpc>
                <a:spcPct val="100000"/>
              </a:lnSpc>
              <a:buFont typeface="Arial" panose="020B0604020202020204" pitchFamily="34" charset="0"/>
              <a:buChar char="•"/>
            </a:pPr>
            <a:r>
              <a:rPr lang="nl-NL" sz="2400" dirty="0"/>
              <a:t>Technische risico’s, zoals het risico van een productieonderbreking</a:t>
            </a:r>
          </a:p>
          <a:p>
            <a:endParaRPr lang="nl-NL" dirty="0"/>
          </a:p>
        </p:txBody>
      </p:sp>
    </p:spTree>
    <p:extLst>
      <p:ext uri="{BB962C8B-B14F-4D97-AF65-F5344CB8AC3E}">
        <p14:creationId xmlns:p14="http://schemas.microsoft.com/office/powerpoint/2010/main" val="3897909405"/>
      </p:ext>
    </p:extLst>
  </p:cSld>
  <p:clrMapOvr>
    <a:masterClrMapping/>
  </p:clrMapOvr>
</p:sld>
</file>

<file path=ppt/theme/theme1.xml><?xml version="1.0" encoding="utf-8"?>
<a:theme xmlns:a="http://schemas.openxmlformats.org/drawingml/2006/main" name="Office Theme">
  <a:themeElements>
    <a:clrScheme name="Gear@SME">
      <a:dk1>
        <a:srgbClr val="000000"/>
      </a:dk1>
      <a:lt1>
        <a:srgbClr val="FFFFFF"/>
      </a:lt1>
      <a:dk2>
        <a:srgbClr val="D8D8D8"/>
      </a:dk2>
      <a:lt2>
        <a:srgbClr val="FFFFFF"/>
      </a:lt2>
      <a:accent1>
        <a:srgbClr val="034EA2"/>
      </a:accent1>
      <a:accent2>
        <a:srgbClr val="8DC63F"/>
      </a:accent2>
      <a:accent3>
        <a:srgbClr val="FFF200"/>
      </a:accent3>
      <a:accent4>
        <a:srgbClr val="D8D8D8"/>
      </a:accent4>
      <a:accent5>
        <a:srgbClr val="B0A6FC"/>
      </a:accent5>
      <a:accent6>
        <a:srgbClr val="000000"/>
      </a:accent6>
      <a:hlink>
        <a:srgbClr val="034EA2"/>
      </a:hlink>
      <a:folHlink>
        <a:srgbClr val="954F72"/>
      </a:folHlink>
    </a:clrScheme>
    <a:fontScheme name="Noto Sans">
      <a:majorFont>
        <a:latin typeface="Noto Sans"/>
        <a:ea typeface=""/>
        <a:cs typeface=""/>
      </a:majorFont>
      <a:minorFont>
        <a:latin typeface="Noto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_Gear at SME.pptx" id="{2466CD2E-B096-4247-B2C9-C9529DD77C41}" vid="{8F670339-F07E-49FD-9FED-80AD3D761FB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Team Document" ma:contentTypeID="0x010100A35317DCC28344A7B82488658A034A5C0100BB56C1FCB425E542A9558D1DA173B4CA" ma:contentTypeVersion="15" ma:contentTypeDescription=" " ma:contentTypeScope="" ma:versionID="26c44d9bd3ea2ca6be6393a653c77ba8">
  <xsd:schema xmlns:xsd="http://www.w3.org/2001/XMLSchema" xmlns:xs="http://www.w3.org/2001/XMLSchema" xmlns:p="http://schemas.microsoft.com/office/2006/metadata/properties" xmlns:ns2="20fcec41-f85f-4e4a-baed-46c3f55a210f" xmlns:ns3="2f6a910d-138e-42c1-8e8a-320c1b7cf3f7" xmlns:ns5="3e7e99e2-84f1-4bc6-ad05-842ea90814d1" targetNamespace="http://schemas.microsoft.com/office/2006/metadata/properties" ma:root="true" ma:fieldsID="4b9c687857d3524a9a805ebf51ee6cb2" ns2:_="" ns3:_="" ns5:_="">
    <xsd:import namespace="20fcec41-f85f-4e4a-baed-46c3f55a210f"/>
    <xsd:import namespace="2f6a910d-138e-42c1-8e8a-320c1b7cf3f7"/>
    <xsd:import namespace="3e7e99e2-84f1-4bc6-ad05-842ea90814d1"/>
    <xsd:element name="properties">
      <xsd:complexType>
        <xsd:sequence>
          <xsd:element name="documentManagement">
            <xsd:complexType>
              <xsd:all>
                <xsd:element ref="ns2:_dlc_DocId" minOccurs="0"/>
                <xsd:element ref="ns2:_dlc_DocIdUrl" minOccurs="0"/>
                <xsd:element ref="ns2:_dlc_DocIdPersistId" minOccurs="0"/>
                <xsd:element ref="ns3:TNOC_ClusterName" minOccurs="0"/>
                <xsd:element ref="ns3:TNOC_ClusterId" minOccurs="0"/>
                <xsd:element ref="ns2:h15fbb78f4cb41d290e72f301ea2865f" minOccurs="0"/>
                <xsd:element ref="ns2:TaxCatchAll" minOccurs="0"/>
                <xsd:element ref="ns2:TaxCatchAllLabel" minOccurs="0"/>
                <xsd:element ref="ns2:n2a7a23bcc2241cb9261f9a914c7c1bb" minOccurs="0"/>
                <xsd:element ref="ns2:lca20d149a844688b6abf34073d5c21d" minOccurs="0"/>
                <xsd:element ref="ns2:cf581d8792c646118aad2c2c4ecdfa8c" minOccurs="0"/>
                <xsd:element ref="ns2:bac4ab11065f4f6c809c820c57e320e5" minOccurs="0"/>
                <xsd:element ref="ns5:MediaServiceMetadata" minOccurs="0"/>
                <xsd:element ref="ns5:MediaServiceFastMetadata" minOccurs="0"/>
                <xsd:element ref="ns2:SharedWithUsers" minOccurs="0"/>
                <xsd:element ref="ns2:SharedWithDetails" minOccurs="0"/>
                <xsd:element ref="ns5:MediaServiceAutoTags" minOccurs="0"/>
                <xsd:element ref="ns5:MediaServiceOCR" minOccurs="0"/>
                <xsd:element ref="ns5:MediaServiceGenerationTime" minOccurs="0"/>
                <xsd:element ref="ns5:MediaServiceEventHashCode" minOccurs="0"/>
                <xsd:element ref="ns5:MediaServiceAutoKeyPoints" minOccurs="0"/>
                <xsd:element ref="ns5:MediaServiceKeyPoints" minOccurs="0"/>
                <xsd:element ref="ns5:MediaServiceDateTaken" minOccurs="0"/>
                <xsd:element ref="ns5:MediaServiceLocation" minOccurs="0"/>
                <xsd:element ref="ns5: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0fcec41-f85f-4e4a-baed-46c3f55a210f"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h15fbb78f4cb41d290e72f301ea2865f" ma:index="13" nillable="true" ma:taxonomy="true" ma:internalName="h15fbb78f4cb41d290e72f301ea2865f" ma:taxonomyFieldName="TNOC_ClusterType" ma:displayName="Cluster type" ma:default="1;#Project|fa11c4c9-105f-402c-bb40-9a56b4989397" ma:fieldId="{115fbb78-f4cb-41d2-90e7-2f301ea2865f}" ma:sspId="7378aa68-586f-4892-bb77-0985b40f41a6" ma:termSetId="e7feef8e-5ede-44cd-b7d5-7ed7dacef0b4" ma:anchorId="00000000-0000-0000-0000-000000000000" ma:open="false" ma:isKeyword="false">
      <xsd:complexType>
        <xsd:sequence>
          <xsd:element ref="pc:Terms" minOccurs="0" maxOccurs="1"/>
        </xsd:sequence>
      </xsd:complexType>
    </xsd:element>
    <xsd:element name="TaxCatchAll" ma:index="14" nillable="true" ma:displayName="Taxonomy Catch All Column" ma:hidden="true" ma:list="{a60bc039-3056-4f5a-b7d5-24b3fbca7ea4}" ma:internalName="TaxCatchAll" ma:showField="CatchAllData" ma:web="20fcec41-f85f-4e4a-baed-46c3f55a210f">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a60bc039-3056-4f5a-b7d5-24b3fbca7ea4}" ma:internalName="TaxCatchAllLabel" ma:readOnly="true" ma:showField="CatchAllDataLabel" ma:web="20fcec41-f85f-4e4a-baed-46c3f55a210f">
      <xsd:complexType>
        <xsd:complexContent>
          <xsd:extension base="dms:MultiChoiceLookup">
            <xsd:sequence>
              <xsd:element name="Value" type="dms:Lookup" maxOccurs="unbounded" minOccurs="0" nillable="true"/>
            </xsd:sequence>
          </xsd:extension>
        </xsd:complexContent>
      </xsd:complexType>
    </xsd:element>
    <xsd:element name="n2a7a23bcc2241cb9261f9a914c7c1bb" ma:index="17" nillable="true" ma:taxonomy="true" ma:internalName="n2a7a23bcc2241cb9261f9a914c7c1bb" ma:taxonomyFieldName="TNOC_DocumentClassification" ma:displayName="Document classification" ma:default="5;#TNO Internal|1a23c89f-ef54-4907-86fd-8242403ff722" ma:fieldId="{72a7a23b-cc22-41cb-9261-f9a914c7c1bb}" ma:sspId="7378aa68-586f-4892-bb77-0985b40f41a6" ma:termSetId="ff8f31fd-7572-41dc-9fe4-bd4c6d280f39" ma:anchorId="00000000-0000-0000-0000-000000000000" ma:open="false" ma:isKeyword="false">
      <xsd:complexType>
        <xsd:sequence>
          <xsd:element ref="pc:Terms" minOccurs="0" maxOccurs="1"/>
        </xsd:sequence>
      </xsd:complexType>
    </xsd:element>
    <xsd:element name="lca20d149a844688b6abf34073d5c21d" ma:index="19" nillable="true" ma:taxonomy="true" ma:internalName="lca20d149a844688b6abf34073d5c21d" ma:taxonomyFieldName="TNOC_DocumentType" ma:displayName="Document type" ma:fieldId="{5ca20d14-9a84-4688-b6ab-f34073d5c21d}" ma:sspId="7378aa68-586f-4892-bb77-0985b40f41a6" ma:termSetId="e8a13a9e-c4f3-4184-b8d9-8210abad4948" ma:anchorId="00000000-0000-0000-0000-000000000000" ma:open="false" ma:isKeyword="false">
      <xsd:complexType>
        <xsd:sequence>
          <xsd:element ref="pc:Terms" minOccurs="0" maxOccurs="1"/>
        </xsd:sequence>
      </xsd:complexType>
    </xsd:element>
    <xsd:element name="cf581d8792c646118aad2c2c4ecdfa8c" ma:index="22" nillable="true" ma:taxonomy="true" ma:internalName="cf581d8792c646118aad2c2c4ecdfa8c" ma:taxonomyFieldName="TNOC_DocumentSetType" ma:displayName="Document set type" ma:readOnly="false" ma:fieldId="{cf581d87-92c6-4611-8aad-2c2c4ecdfa8c}" ma:sspId="7378aa68-586f-4892-bb77-0985b40f41a6" ma:termSetId="a8d4306b-62bf-468f-9587-ff078c864327" ma:anchorId="00000000-0000-0000-0000-000000000000" ma:open="false" ma:isKeyword="false">
      <xsd:complexType>
        <xsd:sequence>
          <xsd:element ref="pc:Terms" minOccurs="0" maxOccurs="1"/>
        </xsd:sequence>
      </xsd:complexType>
    </xsd:element>
    <xsd:element name="bac4ab11065f4f6c809c820c57e320e5" ma:index="24" nillable="true" ma:taxonomy="true" ma:internalName="bac4ab11065f4f6c809c820c57e320e5" ma:taxonomyFieldName="TNOC_DocumentCategory" ma:displayName="Document category" ma:fieldId="{bac4ab11-065f-4f6c-809c-820c57e320e5}" ma:sspId="7378aa68-586f-4892-bb77-0985b40f41a6" ma:termSetId="94d42b6a-4155-4fa6-95e9-087bc306ceb3" ma:anchorId="00000000-0000-0000-0000-000000000000" ma:open="false" ma:isKeyword="false">
      <xsd:complexType>
        <xsd:sequence>
          <xsd:element ref="pc:Terms" minOccurs="0" maxOccurs="1"/>
        </xsd:sequence>
      </xsd:complexType>
    </xsd:element>
    <xsd:element name="SharedWithUsers" ma:index="2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f6a910d-138e-42c1-8e8a-320c1b7cf3f7" elementFormDefault="qualified">
    <xsd:import namespace="http://schemas.microsoft.com/office/2006/documentManagement/types"/>
    <xsd:import namespace="http://schemas.microsoft.com/office/infopath/2007/PartnerControls"/>
    <xsd:element name="TNOC_ClusterName" ma:index="11" nillable="true" ma:displayName="Cluster name" ma:default="H2020 - EE8 SME Capacity Building" ma:internalName="TNOC_ClusterName">
      <xsd:simpleType>
        <xsd:restriction base="dms:Text">
          <xsd:maxLength value="255"/>
        </xsd:restriction>
      </xsd:simpleType>
    </xsd:element>
    <xsd:element name="TNOC_ClusterId" ma:index="12" nillable="true" ma:displayName="Cluster ID" ma:default="060.39963" ma:internalName="TNOC_ClusterId">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e7e99e2-84f1-4bc6-ad05-842ea90814d1" elementFormDefault="qualified">
    <xsd:import namespace="http://schemas.microsoft.com/office/2006/documentManagement/types"/>
    <xsd:import namespace="http://schemas.microsoft.com/office/infopath/2007/PartnerControls"/>
    <xsd:element name="MediaServiceMetadata" ma:index="26" nillable="true" ma:displayName="MediaServiceMetadata" ma:hidden="true" ma:internalName="MediaServiceMetadata" ma:readOnly="true">
      <xsd:simpleType>
        <xsd:restriction base="dms:Note"/>
      </xsd:simpleType>
    </xsd:element>
    <xsd:element name="MediaServiceFastMetadata" ma:index="27" nillable="true" ma:displayName="MediaServiceFastMetadata" ma:hidden="true" ma:internalName="MediaServiceFastMetadata" ma:readOnly="true">
      <xsd:simpleType>
        <xsd:restriction base="dms:Note"/>
      </xsd:simpleType>
    </xsd:element>
    <xsd:element name="MediaServiceAutoTags" ma:index="30" nillable="true" ma:displayName="Tags" ma:internalName="MediaServiceAutoTags" ma:readOnly="true">
      <xsd:simpleType>
        <xsd:restriction base="dms:Text"/>
      </xsd:simpleType>
    </xsd:element>
    <xsd:element name="MediaServiceOCR" ma:index="31" nillable="true" ma:displayName="Extracted Text" ma:internalName="MediaServiceOCR" ma:readOnly="true">
      <xsd:simpleType>
        <xsd:restriction base="dms:Note">
          <xsd:maxLength value="255"/>
        </xsd:restriction>
      </xsd:simpleType>
    </xsd:element>
    <xsd:element name="MediaServiceGenerationTime" ma:index="32" nillable="true" ma:displayName="MediaServiceGenerationTime" ma:hidden="true" ma:internalName="MediaServiceGenerationTime" ma:readOnly="true">
      <xsd:simpleType>
        <xsd:restriction base="dms:Text"/>
      </xsd:simpleType>
    </xsd:element>
    <xsd:element name="MediaServiceEventHashCode" ma:index="33" nillable="true" ma:displayName="MediaServiceEventHashCode" ma:hidden="true" ma:internalName="MediaServiceEventHashCode" ma:readOnly="true">
      <xsd:simpleType>
        <xsd:restriction base="dms:Text"/>
      </xsd:simpleType>
    </xsd:element>
    <xsd:element name="MediaServiceAutoKeyPoints" ma:index="34" nillable="true" ma:displayName="MediaServiceAutoKeyPoints" ma:hidden="true" ma:internalName="MediaServiceAutoKeyPoints" ma:readOnly="true">
      <xsd:simpleType>
        <xsd:restriction base="dms:Note"/>
      </xsd:simpleType>
    </xsd:element>
    <xsd:element name="MediaServiceKeyPoints" ma:index="35" nillable="true" ma:displayName="KeyPoints" ma:internalName="MediaServiceKeyPoints" ma:readOnly="true">
      <xsd:simpleType>
        <xsd:restriction base="dms:Note">
          <xsd:maxLength value="255"/>
        </xsd:restriction>
      </xsd:simpleType>
    </xsd:element>
    <xsd:element name="MediaServiceDateTaken" ma:index="36" nillable="true" ma:displayName="MediaServiceDateTaken" ma:hidden="true" ma:internalName="MediaServiceDateTaken" ma:readOnly="true">
      <xsd:simpleType>
        <xsd:restriction base="dms:Text"/>
      </xsd:simpleType>
    </xsd:element>
    <xsd:element name="MediaServiceLocation" ma:index="37" nillable="true" ma:displayName="Location" ma:internalName="MediaServiceLocation" ma:readOnly="true">
      <xsd:simpleType>
        <xsd:restriction base="dms:Text"/>
      </xsd:simpleType>
    </xsd:element>
    <xsd:element name="lcf76f155ced4ddcb4097134ff3c332f" ma:index="39" nillable="true" ma:taxonomy="true" ma:internalName="lcf76f155ced4ddcb4097134ff3c332f" ma:taxonomyFieldName="MediaServiceImageTags" ma:displayName="Image Tags" ma:readOnly="false" ma:fieldId="{5cf76f15-5ced-4ddc-b409-7134ff3c332f}" ma:taxonomyMulti="true" ma:sspId="7378aa68-586f-4892-bb77-0985b40f41a6"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1"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TNOC_ClusterName xmlns="2f6a910d-138e-42c1-8e8a-320c1b7cf3f7">H2020 Gear @ SME</TNOC_ClusterName>
    <TNOC_ClusterId xmlns="2f6a910d-138e-42c1-8e8a-320c1b7cf3f7">060.39963</TNOC_ClusterId>
    <cf581d8792c646118aad2c2c4ecdfa8c xmlns="20fcec41-f85f-4e4a-baed-46c3f55a210f">
      <Terms xmlns="http://schemas.microsoft.com/office/infopath/2007/PartnerControls"/>
    </cf581d8792c646118aad2c2c4ecdfa8c>
    <TaxCatchAll xmlns="20fcec41-f85f-4e4a-baed-46c3f55a210f">
      <Value>5</Value>
      <Value>1</Value>
    </TaxCatchAll>
    <lca20d149a844688b6abf34073d5c21d xmlns="20fcec41-f85f-4e4a-baed-46c3f55a210f">
      <Terms xmlns="http://schemas.microsoft.com/office/infopath/2007/PartnerControls"/>
    </lca20d149a844688b6abf34073d5c21d>
    <bac4ab11065f4f6c809c820c57e320e5 xmlns="20fcec41-f85f-4e4a-baed-46c3f55a210f">
      <Terms xmlns="http://schemas.microsoft.com/office/infopath/2007/PartnerControls"/>
    </bac4ab11065f4f6c809c820c57e320e5>
    <h15fbb78f4cb41d290e72f301ea2865f xmlns="20fcec41-f85f-4e4a-baed-46c3f55a210f">
      <Terms xmlns="http://schemas.microsoft.com/office/infopath/2007/PartnerControls">
        <TermInfo xmlns="http://schemas.microsoft.com/office/infopath/2007/PartnerControls">
          <TermName xmlns="http://schemas.microsoft.com/office/infopath/2007/PartnerControls">Project</TermName>
          <TermId xmlns="http://schemas.microsoft.com/office/infopath/2007/PartnerControls">fa11c4c9-105f-402c-bb40-9a56b4989397</TermId>
        </TermInfo>
      </Terms>
    </h15fbb78f4cb41d290e72f301ea2865f>
    <n2a7a23bcc2241cb9261f9a914c7c1bb xmlns="20fcec41-f85f-4e4a-baed-46c3f55a210f">
      <Terms xmlns="http://schemas.microsoft.com/office/infopath/2007/PartnerControls">
        <TermInfo xmlns="http://schemas.microsoft.com/office/infopath/2007/PartnerControls">
          <TermName xmlns="http://schemas.microsoft.com/office/infopath/2007/PartnerControls">TNO Internal</TermName>
          <TermId xmlns="http://schemas.microsoft.com/office/infopath/2007/PartnerControls">1a23c89f-ef54-4907-86fd-8242403ff722</TermId>
        </TermInfo>
      </Terms>
    </n2a7a23bcc2241cb9261f9a914c7c1bb>
    <_dlc_DocId xmlns="20fcec41-f85f-4e4a-baed-46c3f55a210f">YTR3EE4ESRNX-1564339760-6376</_dlc_DocId>
    <_dlc_DocIdUrl xmlns="20fcec41-f85f-4e4a-baed-46c3f55a210f">
      <Url>https://365tno.sharepoint.com/teams/P060.39963/_layouts/15/DocIdRedir.aspx?ID=YTR3EE4ESRNX-1564339760-6376</Url>
      <Description>YTR3EE4ESRNX-1564339760-6376</Description>
    </_dlc_DocIdUrl>
    <lcf76f155ced4ddcb4097134ff3c332f xmlns="3e7e99e2-84f1-4bc6-ad05-842ea90814d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CB52C2A-5695-481F-A681-7ED84E1881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0fcec41-f85f-4e4a-baed-46c3f55a210f"/>
    <ds:schemaRef ds:uri="2f6a910d-138e-42c1-8e8a-320c1b7cf3f7"/>
    <ds:schemaRef ds:uri="3e7e99e2-84f1-4bc6-ad05-842ea90814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BA128C0-F278-4270-86AA-D1ABE94389B2}">
  <ds:schemaRefs>
    <ds:schemaRef ds:uri="http://schemas.microsoft.com/sharepoint/v3/contenttype/forms"/>
  </ds:schemaRefs>
</ds:datastoreItem>
</file>

<file path=customXml/itemProps3.xml><?xml version="1.0" encoding="utf-8"?>
<ds:datastoreItem xmlns:ds="http://schemas.openxmlformats.org/officeDocument/2006/customXml" ds:itemID="{0F07B617-0068-48E5-93D0-4FD978ACE535}">
  <ds:schemaRefs>
    <ds:schemaRef ds:uri="http://schemas.microsoft.com/sharepoint/events"/>
  </ds:schemaRefs>
</ds:datastoreItem>
</file>

<file path=customXml/itemProps4.xml><?xml version="1.0" encoding="utf-8"?>
<ds:datastoreItem xmlns:ds="http://schemas.openxmlformats.org/officeDocument/2006/customXml" ds:itemID="{E286BB7B-4107-4FAB-8B86-D28BAF800D50}">
  <ds:schemaRefs>
    <ds:schemaRef ds:uri="20fcec41-f85f-4e4a-baed-46c3f55a210f"/>
    <ds:schemaRef ds:uri="http://purl.org/dc/terms/"/>
    <ds:schemaRef ds:uri="2f6a910d-138e-42c1-8e8a-320c1b7cf3f7"/>
    <ds:schemaRef ds:uri="http://schemas.microsoft.com/office/2006/documentManagement/types"/>
    <ds:schemaRef ds:uri="http://www.w3.org/XML/1998/namespace"/>
    <ds:schemaRef ds:uri="3e7e99e2-84f1-4bc6-ad05-842ea90814d1"/>
    <ds:schemaRef ds:uri="http://schemas.microsoft.com/office/infopath/2007/PartnerControls"/>
    <ds:schemaRef ds:uri="http://schemas.microsoft.com/office/2006/metadata/properties"/>
    <ds:schemaRef ds:uri="http://schemas.openxmlformats.org/package/2006/metadata/core-properties"/>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Presentation_Gear at SME</Template>
  <TotalTime>698</TotalTime>
  <Words>8409</Words>
  <Application>Microsoft Office PowerPoint</Application>
  <PresentationFormat>Widescreen</PresentationFormat>
  <Paragraphs>763</Paragraphs>
  <Slides>44</Slides>
  <Notes>43</Notes>
  <HiddenSlides>1</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44</vt:i4>
      </vt:variant>
    </vt:vector>
  </HeadingPairs>
  <TitlesOfParts>
    <vt:vector size="54" baseType="lpstr">
      <vt:lpstr>Arial</vt:lpstr>
      <vt:lpstr>Arial Narrow</vt:lpstr>
      <vt:lpstr>Calibri</vt:lpstr>
      <vt:lpstr>Century Gothic</vt:lpstr>
      <vt:lpstr>Nirmala UI</vt:lpstr>
      <vt:lpstr>Noto Sans</vt:lpstr>
      <vt:lpstr>Noto Sans (Body)</vt:lpstr>
      <vt:lpstr>Segoe UI</vt:lpstr>
      <vt:lpstr>Symbol</vt:lpstr>
      <vt:lpstr>Office Theme</vt:lpstr>
      <vt:lpstr>Instructie voor de Trainer (1/2)</vt:lpstr>
      <vt:lpstr>Instructie voor de Trainer (2/2)</vt:lpstr>
      <vt:lpstr>Module Collectieve Energieprojecten  Unit I Introductie</vt:lpstr>
      <vt:lpstr>Wie zijn wij?</vt:lpstr>
      <vt:lpstr>Inhoud van de module Collectieve Energieprojecten</vt:lpstr>
      <vt:lpstr>Doelen van Unit 1</vt:lpstr>
      <vt:lpstr>Waarom vormt energie-ëfficientie in het MKB een uitdaging?</vt:lpstr>
      <vt:lpstr>Tijd voor een brainstorm  Denk na over jouw  ervaringen…   met welke uitdagingen worden MKB bedrijven geconfronteerd wanneer zij proberen duurzaamheidsmaatregelen te implementeren?</vt:lpstr>
      <vt:lpstr>Belangrijkste interne belemmeringen voor  energiebesparing (voor het MKB)</vt:lpstr>
      <vt:lpstr>Soorten belemmeringen voor het MKB</vt:lpstr>
      <vt:lpstr>Meest voorkomende interne belemmeringen </vt:lpstr>
      <vt:lpstr>Belemmeringen voor het MKB: Effect op het besluitvormingsproces</vt:lpstr>
      <vt:lpstr>Waarom energiemaatregelen uitvoeren in collectieve energieprojecten?</vt:lpstr>
      <vt:lpstr>Wat bedoelen we met ‘collectieve energieprojecten’?</vt:lpstr>
      <vt:lpstr>PowerPoint Presentation</vt:lpstr>
      <vt:lpstr>Ronde tafel discussie  Wat zijn de voordelen van collectieve energieprojecten?</vt:lpstr>
      <vt:lpstr>Indirecte effecten van de samenwerking</vt:lpstr>
      <vt:lpstr>Collectieve energieprojecten helpen bij het wegnemen van (vooral) interne belemmeringen </vt:lpstr>
      <vt:lpstr>Voorbeelden van collectieve energieprojecten</vt:lpstr>
      <vt:lpstr>Platform Ondernemend Meierijstad</vt:lpstr>
      <vt:lpstr>17.000 PV-panelen (&amp; LED &amp; 5 warmtepompen) in Wateringen</vt:lpstr>
      <vt:lpstr>Collectieve aankoop PV in Amersfoort</vt:lpstr>
      <vt:lpstr>10.000 m2 PV op Bedrijventerrein IJsselveld</vt:lpstr>
      <vt:lpstr>Stadsverwarming voor nieuw Bedrijvengebied Schoterhoek II</vt:lpstr>
      <vt:lpstr>Warmte-koude netwerk in Heerhugowaard</vt:lpstr>
      <vt:lpstr>Hoe organiseer je collectieve energieprojecten?</vt:lpstr>
      <vt:lpstr>Algemeen overzicht van het proces</vt:lpstr>
      <vt:lpstr>Stap A: Samenstellen Energieteam &amp; projectleider</vt:lpstr>
      <vt:lpstr>Algemeen overzicht van het proces</vt:lpstr>
      <vt:lpstr>Stap A: Samenstellen Energieteam &amp; Projectleider</vt:lpstr>
      <vt:lpstr>A.1 Overzicht van stakeholders, een voorbeeld</vt:lpstr>
      <vt:lpstr>Oefening – Vul de stakeholders voor jouw werkgebied in  </vt:lpstr>
      <vt:lpstr>A.2 In kaart brengen van kennis over de stakeholders</vt:lpstr>
      <vt:lpstr>Oefening – Vul in voor jouw werkgebied</vt:lpstr>
      <vt:lpstr>PowerPoint Presentation</vt:lpstr>
      <vt:lpstr>A.3 Selecteer stakeholders voor samenwerking</vt:lpstr>
      <vt:lpstr>A.4 Bepaal de beoogde rol van de stakeholders</vt:lpstr>
      <vt:lpstr>Tips voor het benaderen van stakeholders </vt:lpstr>
      <vt:lpstr>Leerpunten</vt:lpstr>
      <vt:lpstr>Vragen &amp; Feedback</vt:lpstr>
      <vt:lpstr>Evaluatie training</vt:lpstr>
      <vt:lpstr>PowerPoint Presentation</vt:lpstr>
      <vt:lpstr>Oefening – Vul de stakeholders voor jouw werkgebied in  </vt:lpstr>
      <vt:lpstr>A.3 Selecteer stakeholders voor samenwerking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Brüning-Pfeiffer, Anna</dc:creator>
  <cp:lastModifiedBy>Brunsting, S. (Suzanne)</cp:lastModifiedBy>
  <cp:revision>5</cp:revision>
  <dcterms:created xsi:type="dcterms:W3CDTF">2020-12-02T13:23:48Z</dcterms:created>
  <dcterms:modified xsi:type="dcterms:W3CDTF">2023-02-13T10:57:30Z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0x010100A35317DCC28344A7B82488658A034A5C0100BB56C1FCB425E542A9558D1DA173B4CA</vt:lpwstr>
  </property>
  <property fmtid="{D5CDD505-2E9C-101B-9397-08002B2CF9AE}" pid="3" name="TNOC_DocumentClassification">
    <vt:lpwstr>5;#TNO Internal|1a23c89f-ef54-4907-86fd-8242403ff722</vt:lpwstr>
  </property>
  <property fmtid="{D5CDD505-2E9C-101B-9397-08002B2CF9AE}" pid="4" name="TNOC_DocumentType">
    <vt:lpwstr/>
  </property>
  <property fmtid="{D5CDD505-2E9C-101B-9397-08002B2CF9AE}" pid="5" name="TNOC_ClusterType">
    <vt:lpwstr>1;#Project|fa11c4c9-105f-402c-bb40-9a56b4989397</vt:lpwstr>
  </property>
  <property fmtid="{D5CDD505-2E9C-101B-9397-08002B2CF9AE}" pid="6" name="TNOC_DocumentCategory">
    <vt:lpwstr/>
  </property>
  <property fmtid="{D5CDD505-2E9C-101B-9397-08002B2CF9AE}" pid="7" name="TNOC_DocumentSetType">
    <vt:lpwstr/>
  </property>
  <property fmtid="{D5CDD505-2E9C-101B-9397-08002B2CF9AE}" pid="8" name="_dlc_DocIdItemGuid">
    <vt:lpwstr>1706a06d-bc6c-45e2-a230-05882409cdcc</vt:lpwstr>
  </property>
  <property fmtid="{D5CDD505-2E9C-101B-9397-08002B2CF9AE}" pid="9" name="MediaServiceImageTags">
    <vt:lpwstr/>
  </property>
</Properties>
</file>