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5"/>
  </p:sldMasterIdLst>
  <p:notesMasterIdLst>
    <p:notesMasterId r:id="rId51"/>
  </p:notesMasterIdLst>
  <p:sldIdLst>
    <p:sldId id="256" r:id="rId6"/>
    <p:sldId id="257" r:id="rId7"/>
    <p:sldId id="275" r:id="rId8"/>
    <p:sldId id="369" r:id="rId9"/>
    <p:sldId id="326" r:id="rId10"/>
    <p:sldId id="418" r:id="rId11"/>
    <p:sldId id="434" r:id="rId12"/>
    <p:sldId id="424" r:id="rId13"/>
    <p:sldId id="440" r:id="rId14"/>
    <p:sldId id="477" r:id="rId15"/>
    <p:sldId id="373" r:id="rId16"/>
    <p:sldId id="431" r:id="rId17"/>
    <p:sldId id="428" r:id="rId18"/>
    <p:sldId id="286" r:id="rId19"/>
    <p:sldId id="287" r:id="rId20"/>
    <p:sldId id="285" r:id="rId21"/>
    <p:sldId id="432" r:id="rId22"/>
    <p:sldId id="433" r:id="rId23"/>
    <p:sldId id="291" r:id="rId24"/>
    <p:sldId id="292" r:id="rId25"/>
    <p:sldId id="374" r:id="rId26"/>
    <p:sldId id="410" r:id="rId27"/>
    <p:sldId id="267" r:id="rId28"/>
    <p:sldId id="412" r:id="rId29"/>
    <p:sldId id="396" r:id="rId30"/>
    <p:sldId id="398" r:id="rId31"/>
    <p:sldId id="400" r:id="rId32"/>
    <p:sldId id="399" r:id="rId33"/>
    <p:sldId id="401" r:id="rId34"/>
    <p:sldId id="402" r:id="rId35"/>
    <p:sldId id="403" r:id="rId36"/>
    <p:sldId id="405" r:id="rId37"/>
    <p:sldId id="408" r:id="rId38"/>
    <p:sldId id="475" r:id="rId39"/>
    <p:sldId id="376" r:id="rId40"/>
    <p:sldId id="444" r:id="rId41"/>
    <p:sldId id="436" r:id="rId42"/>
    <p:sldId id="437" r:id="rId43"/>
    <p:sldId id="438" r:id="rId44"/>
    <p:sldId id="439" r:id="rId45"/>
    <p:sldId id="435" r:id="rId46"/>
    <p:sldId id="442" r:id="rId47"/>
    <p:sldId id="443" r:id="rId48"/>
    <p:sldId id="476" r:id="rId49"/>
    <p:sldId id="427" r:id="rId5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formation for the trainer" id="{2BACFC76-3176-4532-9004-CF98DD960CFA}">
          <p14:sldIdLst>
            <p14:sldId id="256"/>
            <p14:sldId id="257"/>
          </p14:sldIdLst>
        </p14:section>
        <p14:section name="START training" id="{D4F6C04A-EFEC-433B-98D7-173D5CB50C0A}">
          <p14:sldIdLst>
            <p14:sldId id="275"/>
          </p14:sldIdLst>
        </p14:section>
        <p14:section name="Introduction" id="{B1103B0D-B7D4-4E90-9DCC-E025505D5F54}">
          <p14:sldIdLst>
            <p14:sldId id="369"/>
            <p14:sldId id="326"/>
          </p14:sldIdLst>
        </p14:section>
        <p14:section name="Why EE in SMEs?" id="{96606DF7-05B2-4632-B466-CBFDD4A31B35}">
          <p14:sldIdLst>
            <p14:sldId id="418"/>
            <p14:sldId id="434"/>
            <p14:sldId id="424"/>
            <p14:sldId id="440"/>
            <p14:sldId id="477"/>
          </p14:sldIdLst>
        </p14:section>
        <p14:section name="Why collective projects?" id="{DB65EF7D-FB36-48A2-98EE-FF8029331742}">
          <p14:sldIdLst>
            <p14:sldId id="373"/>
            <p14:sldId id="431"/>
            <p14:sldId id="428"/>
            <p14:sldId id="286"/>
            <p14:sldId id="287"/>
            <p14:sldId id="285"/>
            <p14:sldId id="432"/>
            <p14:sldId id="433"/>
            <p14:sldId id="291"/>
            <p14:sldId id="292"/>
          </p14:sldIdLst>
        </p14:section>
        <p14:section name="The process of collective energy projects" id="{033EBC4C-106F-46FD-973D-03AE76748113}">
          <p14:sldIdLst>
            <p14:sldId id="374"/>
            <p14:sldId id="410"/>
            <p14:sldId id="267"/>
            <p14:sldId id="412"/>
          </p14:sldIdLst>
        </p14:section>
        <p14:section name="Deep-dive Step A" id="{6BC1A98D-F4F3-42DC-887F-73C080D4FB51}">
          <p14:sldIdLst>
            <p14:sldId id="396"/>
            <p14:sldId id="398"/>
            <p14:sldId id="400"/>
            <p14:sldId id="399"/>
            <p14:sldId id="401"/>
            <p14:sldId id="402"/>
            <p14:sldId id="403"/>
            <p14:sldId id="405"/>
            <p14:sldId id="408"/>
          </p14:sldIdLst>
        </p14:section>
        <p14:section name="Closure" id="{4AEC95F7-0FE3-4FD5-8D22-A7E7A7664BC1}">
          <p14:sldIdLst>
            <p14:sldId id="475"/>
            <p14:sldId id="376"/>
          </p14:sldIdLst>
        </p14:section>
        <p14:section name="Extra: Theory on Barriers" id="{06329261-19DC-44D4-B6DF-1938D5809E05}">
          <p14:sldIdLst>
            <p14:sldId id="444"/>
            <p14:sldId id="436"/>
            <p14:sldId id="437"/>
            <p14:sldId id="438"/>
            <p14:sldId id="439"/>
            <p14:sldId id="435"/>
            <p14:sldId id="442"/>
            <p14:sldId id="443"/>
            <p14:sldId id="476"/>
            <p14:sldId id="42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Bijvoet, J. (Jaara)" initials="" lastIdx="7" clrIdx="6"/>
  <p:cmAuthor id="1" name="Hermans, L.M. (Laurie)" initials="HL(" lastIdx="25" clrIdx="0">
    <p:extLst>
      <p:ext uri="{19B8F6BF-5375-455C-9EA6-DF929625EA0E}">
        <p15:presenceInfo xmlns:p15="http://schemas.microsoft.com/office/powerpoint/2012/main" userId="S::laurie.hermans@tno.nl::1770d95c-0f90-4c9b-8767-1d90d954d849" providerId="AD"/>
      </p:ext>
    </p:extLst>
  </p:cmAuthor>
  <p:cmAuthor id="8" name="Silvestre, Julie (TNOPartners)" initials="S(" lastIdx="4" clrIdx="7">
    <p:extLst>
      <p:ext uri="{19B8F6BF-5375-455C-9EA6-DF929625EA0E}">
        <p15:presenceInfo xmlns:p15="http://schemas.microsoft.com/office/powerpoint/2012/main" userId="S::julie.silvestre_partners.tno.nl#ext#@365tno.onmicrosoft.com::c1b6b59f-34f1-466f-8b17-9faf4d42eaa8" providerId="AD"/>
      </p:ext>
    </p:extLst>
  </p:cmAuthor>
  <p:cmAuthor id="2" name="Bijvoet, J. (Jaara)" initials="BJ(" lastIdx="37" clrIdx="1">
    <p:extLst>
      <p:ext uri="{19B8F6BF-5375-455C-9EA6-DF929625EA0E}">
        <p15:presenceInfo xmlns:p15="http://schemas.microsoft.com/office/powerpoint/2012/main" userId="S::jaara.bijvoet@tno.nl::1caf9a12-c36b-4b31-a5b5-ab89f180d05a" providerId="AD"/>
      </p:ext>
    </p:extLst>
  </p:cmAuthor>
  <p:cmAuthor id="9" name="Kamphuis, V. (Vincent)" initials="KV(" lastIdx="24" clrIdx="8">
    <p:extLst>
      <p:ext uri="{19B8F6BF-5375-455C-9EA6-DF929625EA0E}">
        <p15:presenceInfo xmlns:p15="http://schemas.microsoft.com/office/powerpoint/2012/main" userId="S::vincent.kamphuis@tno.nl::296c4a63-5eb4-4292-a4a7-f9bf108caafc" providerId="AD"/>
      </p:ext>
    </p:extLst>
  </p:cmAuthor>
  <p:cmAuthor id="3" name="Certimac Certimac" initials="CC" lastIdx="8" clrIdx="2">
    <p:extLst>
      <p:ext uri="{19B8F6BF-5375-455C-9EA6-DF929625EA0E}">
        <p15:presenceInfo xmlns:p15="http://schemas.microsoft.com/office/powerpoint/2012/main" userId="7f9b80844a7af350" providerId="Windows Live"/>
      </p:ext>
    </p:extLst>
  </p:cmAuthor>
  <p:cmAuthor id="10" name="Brunsting, S. (Suzanne)" initials="BS(" lastIdx="18" clrIdx="9">
    <p:extLst>
      <p:ext uri="{19B8F6BF-5375-455C-9EA6-DF929625EA0E}">
        <p15:presenceInfo xmlns:p15="http://schemas.microsoft.com/office/powerpoint/2012/main" userId="S::suzanne.brunsting@tno.nl::e7a355e2-d96a-4e46-8f22-0ce56c37bf10" providerId="AD"/>
      </p:ext>
    </p:extLst>
  </p:cmAuthor>
  <p:cmAuthor id="4" name="Hermans, L.M. (Laurie)" initials="" lastIdx="4" clrIdx="3"/>
  <p:cmAuthor id="11" name="Greco, A. (Angela)" initials="GA(" lastIdx="1" clrIdx="10">
    <p:extLst>
      <p:ext uri="{19B8F6BF-5375-455C-9EA6-DF929625EA0E}">
        <p15:presenceInfo xmlns:p15="http://schemas.microsoft.com/office/powerpoint/2012/main" userId="S::angela.greco@tno.nl::efd9182e-7e05-4734-8137-a5e585736b34" providerId="AD"/>
      </p:ext>
    </p:extLst>
  </p:cmAuthor>
  <p:cmAuthor id="5" name="Certimac Certimac" initials="" lastIdx="4" clrIdx="4"/>
  <p:cmAuthor id="6" name="Francesca Zamboni" initials="" lastIdx="1"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8DC63F"/>
    <a:srgbClr val="034EA8"/>
    <a:srgbClr val="9499FE"/>
    <a:srgbClr val="FFF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FB5E60-AA88-4D97-B1C7-C0BFD6B94440}" v="49" dt="2022-05-24T14:39:24.2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961" autoAdjust="0"/>
  </p:normalViewPr>
  <p:slideViewPr>
    <p:cSldViewPr snapToGrid="0">
      <p:cViewPr varScale="1">
        <p:scale>
          <a:sx n="63" d="100"/>
          <a:sy n="63" d="100"/>
        </p:scale>
        <p:origin x="912" y="60"/>
      </p:cViewPr>
      <p:guideLst/>
    </p:cSldViewPr>
  </p:slideViewPr>
  <p:notesTextViewPr>
    <p:cViewPr>
      <p:scale>
        <a:sx n="1" d="1"/>
        <a:sy n="1" d="1"/>
      </p:scale>
      <p:origin x="0" y="0"/>
    </p:cViewPr>
  </p:notesTextViewPr>
  <p:sorterViewPr>
    <p:cViewPr>
      <p:scale>
        <a:sx n="100" d="100"/>
        <a:sy n="100" d="100"/>
      </p:scale>
      <p:origin x="0" y="-11152"/>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Master" Target="slideMasters/slideMaster1.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6/11/relationships/changesInfo" Target="changesInfos/changesInfo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x, E.P. (Evie)" userId="f6b3c370-290a-4e88-b8db-367b8bdc2915" providerId="ADAL" clId="{51FB5E60-AA88-4D97-B1C7-C0BFD6B94440}"/>
    <pc:docChg chg="undo custSel modSld">
      <pc:chgData name="Cox, E.P. (Evie)" userId="f6b3c370-290a-4e88-b8db-367b8bdc2915" providerId="ADAL" clId="{51FB5E60-AA88-4D97-B1C7-C0BFD6B94440}" dt="2022-05-24T14:39:24.283" v="59"/>
      <pc:docMkLst>
        <pc:docMk/>
      </pc:docMkLst>
      <pc:sldChg chg="addSp modSp">
        <pc:chgData name="Cox, E.P. (Evie)" userId="f6b3c370-290a-4e88-b8db-367b8bdc2915" providerId="ADAL" clId="{51FB5E60-AA88-4D97-B1C7-C0BFD6B94440}" dt="2022-05-24T14:38:56.560" v="36"/>
        <pc:sldMkLst>
          <pc:docMk/>
          <pc:sldMk cId="2324210478" sldId="267"/>
        </pc:sldMkLst>
        <pc:spChg chg="add mod">
          <ac:chgData name="Cox, E.P. (Evie)" userId="f6b3c370-290a-4e88-b8db-367b8bdc2915" providerId="ADAL" clId="{51FB5E60-AA88-4D97-B1C7-C0BFD6B94440}" dt="2022-05-24T14:38:56.560" v="36"/>
          <ac:spMkLst>
            <pc:docMk/>
            <pc:sldMk cId="2324210478" sldId="267"/>
            <ac:spMk id="8" creationId="{D84F2236-7A4F-46CB-8F91-1025A190B75F}"/>
          </ac:spMkLst>
        </pc:spChg>
      </pc:sldChg>
      <pc:sldChg chg="addSp modSp">
        <pc:chgData name="Cox, E.P. (Evie)" userId="f6b3c370-290a-4e88-b8db-367b8bdc2915" providerId="ADAL" clId="{51FB5E60-AA88-4D97-B1C7-C0BFD6B94440}" dt="2022-05-24T14:38:10.195" v="18"/>
        <pc:sldMkLst>
          <pc:docMk/>
          <pc:sldMk cId="3893844920" sldId="285"/>
        </pc:sldMkLst>
        <pc:spChg chg="add mod">
          <ac:chgData name="Cox, E.P. (Evie)" userId="f6b3c370-290a-4e88-b8db-367b8bdc2915" providerId="ADAL" clId="{51FB5E60-AA88-4D97-B1C7-C0BFD6B94440}" dt="2022-05-24T14:38:10.195" v="18"/>
          <ac:spMkLst>
            <pc:docMk/>
            <pc:sldMk cId="3893844920" sldId="285"/>
            <ac:spMk id="6" creationId="{0BFF3765-7D88-4CAC-BB83-FD07EDFFD6F2}"/>
          </ac:spMkLst>
        </pc:spChg>
      </pc:sldChg>
      <pc:sldChg chg="addSp modSp">
        <pc:chgData name="Cox, E.P. (Evie)" userId="f6b3c370-290a-4e88-b8db-367b8bdc2915" providerId="ADAL" clId="{51FB5E60-AA88-4D97-B1C7-C0BFD6B94440}" dt="2022-05-24T14:38:07.136" v="16"/>
        <pc:sldMkLst>
          <pc:docMk/>
          <pc:sldMk cId="0" sldId="286"/>
        </pc:sldMkLst>
        <pc:spChg chg="add mod">
          <ac:chgData name="Cox, E.P. (Evie)" userId="f6b3c370-290a-4e88-b8db-367b8bdc2915" providerId="ADAL" clId="{51FB5E60-AA88-4D97-B1C7-C0BFD6B94440}" dt="2022-05-24T14:38:07.136" v="16"/>
          <ac:spMkLst>
            <pc:docMk/>
            <pc:sldMk cId="0" sldId="286"/>
            <ac:spMk id="9" creationId="{AFF21C4B-720B-4C58-B871-987A2CF340AA}"/>
          </ac:spMkLst>
        </pc:spChg>
      </pc:sldChg>
      <pc:sldChg chg="addSp modSp">
        <pc:chgData name="Cox, E.P. (Evie)" userId="f6b3c370-290a-4e88-b8db-367b8bdc2915" providerId="ADAL" clId="{51FB5E60-AA88-4D97-B1C7-C0BFD6B94440}" dt="2022-05-24T14:38:08.505" v="17"/>
        <pc:sldMkLst>
          <pc:docMk/>
          <pc:sldMk cId="0" sldId="287"/>
        </pc:sldMkLst>
        <pc:spChg chg="add mod">
          <ac:chgData name="Cox, E.P. (Evie)" userId="f6b3c370-290a-4e88-b8db-367b8bdc2915" providerId="ADAL" clId="{51FB5E60-AA88-4D97-B1C7-C0BFD6B94440}" dt="2022-05-24T14:38:08.505" v="17"/>
          <ac:spMkLst>
            <pc:docMk/>
            <pc:sldMk cId="0" sldId="287"/>
            <ac:spMk id="6" creationId="{7FD1094F-AC43-474A-A540-D0E8947C7901}"/>
          </ac:spMkLst>
        </pc:spChg>
      </pc:sldChg>
      <pc:sldChg chg="addSp modSp">
        <pc:chgData name="Cox, E.P. (Evie)" userId="f6b3c370-290a-4e88-b8db-367b8bdc2915" providerId="ADAL" clId="{51FB5E60-AA88-4D97-B1C7-C0BFD6B94440}" dt="2022-05-24T14:38:12.650" v="19"/>
        <pc:sldMkLst>
          <pc:docMk/>
          <pc:sldMk cId="0" sldId="291"/>
        </pc:sldMkLst>
        <pc:spChg chg="add mod">
          <ac:chgData name="Cox, E.P. (Evie)" userId="f6b3c370-290a-4e88-b8db-367b8bdc2915" providerId="ADAL" clId="{51FB5E60-AA88-4D97-B1C7-C0BFD6B94440}" dt="2022-05-24T14:38:12.650" v="19"/>
          <ac:spMkLst>
            <pc:docMk/>
            <pc:sldMk cId="0" sldId="291"/>
            <ac:spMk id="12" creationId="{239524FC-FFD5-41F0-9C24-BD147E21B8B8}"/>
          </ac:spMkLst>
        </pc:spChg>
      </pc:sldChg>
      <pc:sldChg chg="addSp delSp modSp mod">
        <pc:chgData name="Cox, E.P. (Evie)" userId="f6b3c370-290a-4e88-b8db-367b8bdc2915" providerId="ADAL" clId="{51FB5E60-AA88-4D97-B1C7-C0BFD6B94440}" dt="2022-05-24T14:38:50.918" v="33" actId="167"/>
        <pc:sldMkLst>
          <pc:docMk/>
          <pc:sldMk cId="0" sldId="292"/>
        </pc:sldMkLst>
        <pc:spChg chg="add del mod">
          <ac:chgData name="Cox, E.P. (Evie)" userId="f6b3c370-290a-4e88-b8db-367b8bdc2915" providerId="ADAL" clId="{51FB5E60-AA88-4D97-B1C7-C0BFD6B94440}" dt="2022-05-24T14:38:17.999" v="23"/>
          <ac:spMkLst>
            <pc:docMk/>
            <pc:sldMk cId="0" sldId="292"/>
            <ac:spMk id="12" creationId="{F19D4D40-CF43-46A8-85DD-996CDDD1D502}"/>
          </ac:spMkLst>
        </pc:spChg>
        <pc:spChg chg="add mod ord">
          <ac:chgData name="Cox, E.P. (Evie)" userId="f6b3c370-290a-4e88-b8db-367b8bdc2915" providerId="ADAL" clId="{51FB5E60-AA88-4D97-B1C7-C0BFD6B94440}" dt="2022-05-24T14:38:50.918" v="33" actId="167"/>
          <ac:spMkLst>
            <pc:docMk/>
            <pc:sldMk cId="0" sldId="292"/>
            <ac:spMk id="13" creationId="{F347F73F-10E0-4F55-A9FF-8CB773515D9E}"/>
          </ac:spMkLst>
        </pc:spChg>
        <pc:picChg chg="mod ord">
          <ac:chgData name="Cox, E.P. (Evie)" userId="f6b3c370-290a-4e88-b8db-367b8bdc2915" providerId="ADAL" clId="{51FB5E60-AA88-4D97-B1C7-C0BFD6B94440}" dt="2022-05-24T14:38:46.541" v="32" actId="170"/>
          <ac:picMkLst>
            <pc:docMk/>
            <pc:sldMk cId="0" sldId="292"/>
            <ac:picMk id="739" creationId="{00000000-0000-0000-0000-000000000000}"/>
          </ac:picMkLst>
        </pc:picChg>
      </pc:sldChg>
      <pc:sldChg chg="addSp modSp">
        <pc:chgData name="Cox, E.P. (Evie)" userId="f6b3c370-290a-4e88-b8db-367b8bdc2915" providerId="ADAL" clId="{51FB5E60-AA88-4D97-B1C7-C0BFD6B94440}" dt="2022-05-24T14:37:42.887" v="5"/>
        <pc:sldMkLst>
          <pc:docMk/>
          <pc:sldMk cId="4192052" sldId="326"/>
        </pc:sldMkLst>
        <pc:spChg chg="add mod">
          <ac:chgData name="Cox, E.P. (Evie)" userId="f6b3c370-290a-4e88-b8db-367b8bdc2915" providerId="ADAL" clId="{51FB5E60-AA88-4D97-B1C7-C0BFD6B94440}" dt="2022-05-24T14:37:42.887" v="5"/>
          <ac:spMkLst>
            <pc:docMk/>
            <pc:sldMk cId="4192052" sldId="326"/>
            <ac:spMk id="10" creationId="{FB71BC0F-EA9B-4500-9F3F-4DF6BEC83FB7}"/>
          </ac:spMkLst>
        </pc:spChg>
      </pc:sldChg>
      <pc:sldChg chg="addSp modSp mod">
        <pc:chgData name="Cox, E.P. (Evie)" userId="f6b3c370-290a-4e88-b8db-367b8bdc2915" providerId="ADAL" clId="{51FB5E60-AA88-4D97-B1C7-C0BFD6B94440}" dt="2022-05-24T14:37:37.292" v="4" actId="14100"/>
        <pc:sldMkLst>
          <pc:docMk/>
          <pc:sldMk cId="1754336748" sldId="369"/>
        </pc:sldMkLst>
        <pc:spChg chg="add mod">
          <ac:chgData name="Cox, E.P. (Evie)" userId="f6b3c370-290a-4e88-b8db-367b8bdc2915" providerId="ADAL" clId="{51FB5E60-AA88-4D97-B1C7-C0BFD6B94440}" dt="2022-05-24T14:37:37.292" v="4" actId="14100"/>
          <ac:spMkLst>
            <pc:docMk/>
            <pc:sldMk cId="1754336748" sldId="369"/>
            <ac:spMk id="6" creationId="{F038FB9D-94BB-41FC-BE64-725B28ED2E64}"/>
          </ac:spMkLst>
        </pc:spChg>
      </pc:sldChg>
      <pc:sldChg chg="addSp modSp">
        <pc:chgData name="Cox, E.P. (Evie)" userId="f6b3c370-290a-4e88-b8db-367b8bdc2915" providerId="ADAL" clId="{51FB5E60-AA88-4D97-B1C7-C0BFD6B94440}" dt="2022-05-24T14:38:02.627" v="13"/>
        <pc:sldMkLst>
          <pc:docMk/>
          <pc:sldMk cId="2328194189" sldId="373"/>
        </pc:sldMkLst>
        <pc:spChg chg="add mod">
          <ac:chgData name="Cox, E.P. (Evie)" userId="f6b3c370-290a-4e88-b8db-367b8bdc2915" providerId="ADAL" clId="{51FB5E60-AA88-4D97-B1C7-C0BFD6B94440}" dt="2022-05-24T14:38:02.627" v="13"/>
          <ac:spMkLst>
            <pc:docMk/>
            <pc:sldMk cId="2328194189" sldId="373"/>
            <ac:spMk id="6" creationId="{D7F40840-F059-4299-9E6E-B818CF1F07D9}"/>
          </ac:spMkLst>
        </pc:spChg>
      </pc:sldChg>
      <pc:sldChg chg="addSp modSp">
        <pc:chgData name="Cox, E.P. (Evie)" userId="f6b3c370-290a-4e88-b8db-367b8bdc2915" providerId="ADAL" clId="{51FB5E60-AA88-4D97-B1C7-C0BFD6B94440}" dt="2022-05-24T14:38:54.017" v="34"/>
        <pc:sldMkLst>
          <pc:docMk/>
          <pc:sldMk cId="3250950740" sldId="374"/>
        </pc:sldMkLst>
        <pc:spChg chg="add mod">
          <ac:chgData name="Cox, E.P. (Evie)" userId="f6b3c370-290a-4e88-b8db-367b8bdc2915" providerId="ADAL" clId="{51FB5E60-AA88-4D97-B1C7-C0BFD6B94440}" dt="2022-05-24T14:38:54.017" v="34"/>
          <ac:spMkLst>
            <pc:docMk/>
            <pc:sldMk cId="3250950740" sldId="374"/>
            <ac:spMk id="6" creationId="{A734B498-4354-488A-8DE4-731DBD41CBF6}"/>
          </ac:spMkLst>
        </pc:spChg>
      </pc:sldChg>
      <pc:sldChg chg="addSp modSp">
        <pc:chgData name="Cox, E.P. (Evie)" userId="f6b3c370-290a-4e88-b8db-367b8bdc2915" providerId="ADAL" clId="{51FB5E60-AA88-4D97-B1C7-C0BFD6B94440}" dt="2022-05-24T14:39:12.483" v="49"/>
        <pc:sldMkLst>
          <pc:docMk/>
          <pc:sldMk cId="3372421565" sldId="376"/>
        </pc:sldMkLst>
        <pc:spChg chg="add mod">
          <ac:chgData name="Cox, E.P. (Evie)" userId="f6b3c370-290a-4e88-b8db-367b8bdc2915" providerId="ADAL" clId="{51FB5E60-AA88-4D97-B1C7-C0BFD6B94440}" dt="2022-05-24T14:39:09.303" v="48"/>
          <ac:spMkLst>
            <pc:docMk/>
            <pc:sldMk cId="3372421565" sldId="376"/>
            <ac:spMk id="16" creationId="{EA4FF382-A615-4F63-B4F5-6AE1E1C8CAA6}"/>
          </ac:spMkLst>
        </pc:spChg>
        <pc:spChg chg="add mod">
          <ac:chgData name="Cox, E.P. (Evie)" userId="f6b3c370-290a-4e88-b8db-367b8bdc2915" providerId="ADAL" clId="{51FB5E60-AA88-4D97-B1C7-C0BFD6B94440}" dt="2022-05-24T14:39:12.483" v="49"/>
          <ac:spMkLst>
            <pc:docMk/>
            <pc:sldMk cId="3372421565" sldId="376"/>
            <ac:spMk id="17" creationId="{A3AD2E22-FD86-48A3-8749-5319B47D91AA}"/>
          </ac:spMkLst>
        </pc:spChg>
      </pc:sldChg>
      <pc:sldChg chg="addSp modSp">
        <pc:chgData name="Cox, E.P. (Evie)" userId="f6b3c370-290a-4e88-b8db-367b8bdc2915" providerId="ADAL" clId="{51FB5E60-AA88-4D97-B1C7-C0BFD6B94440}" dt="2022-05-24T14:38:59.052" v="38"/>
        <pc:sldMkLst>
          <pc:docMk/>
          <pc:sldMk cId="918065650" sldId="396"/>
        </pc:sldMkLst>
        <pc:spChg chg="add mod">
          <ac:chgData name="Cox, E.P. (Evie)" userId="f6b3c370-290a-4e88-b8db-367b8bdc2915" providerId="ADAL" clId="{51FB5E60-AA88-4D97-B1C7-C0BFD6B94440}" dt="2022-05-24T14:38:59.052" v="38"/>
          <ac:spMkLst>
            <pc:docMk/>
            <pc:sldMk cId="918065650" sldId="396"/>
            <ac:spMk id="7" creationId="{B668D536-FBB5-44EC-A7E8-EB8BF212371F}"/>
          </ac:spMkLst>
        </pc:spChg>
      </pc:sldChg>
      <pc:sldChg chg="addSp modSp">
        <pc:chgData name="Cox, E.P. (Evie)" userId="f6b3c370-290a-4e88-b8db-367b8bdc2915" providerId="ADAL" clId="{51FB5E60-AA88-4D97-B1C7-C0BFD6B94440}" dt="2022-05-24T14:39:00.211" v="39"/>
        <pc:sldMkLst>
          <pc:docMk/>
          <pc:sldMk cId="3364014930" sldId="398"/>
        </pc:sldMkLst>
        <pc:spChg chg="add mod">
          <ac:chgData name="Cox, E.P. (Evie)" userId="f6b3c370-290a-4e88-b8db-367b8bdc2915" providerId="ADAL" clId="{51FB5E60-AA88-4D97-B1C7-C0BFD6B94440}" dt="2022-05-24T14:39:00.211" v="39"/>
          <ac:spMkLst>
            <pc:docMk/>
            <pc:sldMk cId="3364014930" sldId="398"/>
            <ac:spMk id="21" creationId="{816100CB-916F-43B5-AC88-0DC527A6ABB5}"/>
          </ac:spMkLst>
        </pc:spChg>
      </pc:sldChg>
      <pc:sldChg chg="addSp modSp">
        <pc:chgData name="Cox, E.P. (Evie)" userId="f6b3c370-290a-4e88-b8db-367b8bdc2915" providerId="ADAL" clId="{51FB5E60-AA88-4D97-B1C7-C0BFD6B94440}" dt="2022-05-24T14:39:02.061" v="41"/>
        <pc:sldMkLst>
          <pc:docMk/>
          <pc:sldMk cId="3075252500" sldId="399"/>
        </pc:sldMkLst>
        <pc:spChg chg="add mod">
          <ac:chgData name="Cox, E.P. (Evie)" userId="f6b3c370-290a-4e88-b8db-367b8bdc2915" providerId="ADAL" clId="{51FB5E60-AA88-4D97-B1C7-C0BFD6B94440}" dt="2022-05-24T14:39:02.061" v="41"/>
          <ac:spMkLst>
            <pc:docMk/>
            <pc:sldMk cId="3075252500" sldId="399"/>
            <ac:spMk id="7" creationId="{AF1A1C34-4631-4568-B0BF-FFE0F3C35902}"/>
          </ac:spMkLst>
        </pc:spChg>
      </pc:sldChg>
      <pc:sldChg chg="addSp modSp">
        <pc:chgData name="Cox, E.P. (Evie)" userId="f6b3c370-290a-4e88-b8db-367b8bdc2915" providerId="ADAL" clId="{51FB5E60-AA88-4D97-B1C7-C0BFD6B94440}" dt="2022-05-24T14:39:00.967" v="40"/>
        <pc:sldMkLst>
          <pc:docMk/>
          <pc:sldMk cId="3428787671" sldId="400"/>
        </pc:sldMkLst>
        <pc:spChg chg="add mod">
          <ac:chgData name="Cox, E.P. (Evie)" userId="f6b3c370-290a-4e88-b8db-367b8bdc2915" providerId="ADAL" clId="{51FB5E60-AA88-4D97-B1C7-C0BFD6B94440}" dt="2022-05-24T14:39:00.967" v="40"/>
          <ac:spMkLst>
            <pc:docMk/>
            <pc:sldMk cId="3428787671" sldId="400"/>
            <ac:spMk id="13" creationId="{9DC5A217-4E06-4349-AB3F-A71AD1EFD7B2}"/>
          </ac:spMkLst>
        </pc:spChg>
      </pc:sldChg>
      <pc:sldChg chg="addSp modSp">
        <pc:chgData name="Cox, E.P. (Evie)" userId="f6b3c370-290a-4e88-b8db-367b8bdc2915" providerId="ADAL" clId="{51FB5E60-AA88-4D97-B1C7-C0BFD6B94440}" dt="2022-05-24T14:39:02.671" v="42"/>
        <pc:sldMkLst>
          <pc:docMk/>
          <pc:sldMk cId="4002833718" sldId="401"/>
        </pc:sldMkLst>
        <pc:spChg chg="add mod">
          <ac:chgData name="Cox, E.P. (Evie)" userId="f6b3c370-290a-4e88-b8db-367b8bdc2915" providerId="ADAL" clId="{51FB5E60-AA88-4D97-B1C7-C0BFD6B94440}" dt="2022-05-24T14:39:02.671" v="42"/>
          <ac:spMkLst>
            <pc:docMk/>
            <pc:sldMk cId="4002833718" sldId="401"/>
            <ac:spMk id="12" creationId="{34539976-F1EF-4456-BCB9-F12200444B5C}"/>
          </ac:spMkLst>
        </pc:spChg>
      </pc:sldChg>
      <pc:sldChg chg="addSp modSp">
        <pc:chgData name="Cox, E.P. (Evie)" userId="f6b3c370-290a-4e88-b8db-367b8bdc2915" providerId="ADAL" clId="{51FB5E60-AA88-4D97-B1C7-C0BFD6B94440}" dt="2022-05-24T14:39:04.220" v="43"/>
        <pc:sldMkLst>
          <pc:docMk/>
          <pc:sldMk cId="1055989700" sldId="402"/>
        </pc:sldMkLst>
        <pc:spChg chg="add mod">
          <ac:chgData name="Cox, E.P. (Evie)" userId="f6b3c370-290a-4e88-b8db-367b8bdc2915" providerId="ADAL" clId="{51FB5E60-AA88-4D97-B1C7-C0BFD6B94440}" dt="2022-05-24T14:39:04.220" v="43"/>
          <ac:spMkLst>
            <pc:docMk/>
            <pc:sldMk cId="1055989700" sldId="402"/>
            <ac:spMk id="9" creationId="{9EF5B677-B507-4EF0-8F41-63EAF51EF647}"/>
          </ac:spMkLst>
        </pc:spChg>
      </pc:sldChg>
      <pc:sldChg chg="addSp modSp">
        <pc:chgData name="Cox, E.P. (Evie)" userId="f6b3c370-290a-4e88-b8db-367b8bdc2915" providerId="ADAL" clId="{51FB5E60-AA88-4D97-B1C7-C0BFD6B94440}" dt="2022-05-24T14:39:04.829" v="44"/>
        <pc:sldMkLst>
          <pc:docMk/>
          <pc:sldMk cId="2449409548" sldId="403"/>
        </pc:sldMkLst>
        <pc:spChg chg="add mod">
          <ac:chgData name="Cox, E.P. (Evie)" userId="f6b3c370-290a-4e88-b8db-367b8bdc2915" providerId="ADAL" clId="{51FB5E60-AA88-4D97-B1C7-C0BFD6B94440}" dt="2022-05-24T14:39:04.829" v="44"/>
          <ac:spMkLst>
            <pc:docMk/>
            <pc:sldMk cId="2449409548" sldId="403"/>
            <ac:spMk id="15" creationId="{45E4E9DA-1CBE-48E0-9773-194D688C890B}"/>
          </ac:spMkLst>
        </pc:spChg>
      </pc:sldChg>
      <pc:sldChg chg="addSp modSp">
        <pc:chgData name="Cox, E.P. (Evie)" userId="f6b3c370-290a-4e88-b8db-367b8bdc2915" providerId="ADAL" clId="{51FB5E60-AA88-4D97-B1C7-C0BFD6B94440}" dt="2022-05-24T14:39:06.064" v="45"/>
        <pc:sldMkLst>
          <pc:docMk/>
          <pc:sldMk cId="2639707248" sldId="405"/>
        </pc:sldMkLst>
        <pc:spChg chg="add mod">
          <ac:chgData name="Cox, E.P. (Evie)" userId="f6b3c370-290a-4e88-b8db-367b8bdc2915" providerId="ADAL" clId="{51FB5E60-AA88-4D97-B1C7-C0BFD6B94440}" dt="2022-05-24T14:39:06.064" v="45"/>
          <ac:spMkLst>
            <pc:docMk/>
            <pc:sldMk cId="2639707248" sldId="405"/>
            <ac:spMk id="8" creationId="{10CCB891-821A-4557-8940-24657B8A890C}"/>
          </ac:spMkLst>
        </pc:spChg>
      </pc:sldChg>
      <pc:sldChg chg="addSp modSp">
        <pc:chgData name="Cox, E.P. (Evie)" userId="f6b3c370-290a-4e88-b8db-367b8bdc2915" providerId="ADAL" clId="{51FB5E60-AA88-4D97-B1C7-C0BFD6B94440}" dt="2022-05-24T14:39:06.950" v="46"/>
        <pc:sldMkLst>
          <pc:docMk/>
          <pc:sldMk cId="1257009062" sldId="408"/>
        </pc:sldMkLst>
        <pc:spChg chg="add mod">
          <ac:chgData name="Cox, E.P. (Evie)" userId="f6b3c370-290a-4e88-b8db-367b8bdc2915" providerId="ADAL" clId="{51FB5E60-AA88-4D97-B1C7-C0BFD6B94440}" dt="2022-05-24T14:39:06.950" v="46"/>
          <ac:spMkLst>
            <pc:docMk/>
            <pc:sldMk cId="1257009062" sldId="408"/>
            <ac:spMk id="6" creationId="{93FA787E-4D13-4004-B850-684129C53F47}"/>
          </ac:spMkLst>
        </pc:spChg>
      </pc:sldChg>
      <pc:sldChg chg="addSp modSp">
        <pc:chgData name="Cox, E.P. (Evie)" userId="f6b3c370-290a-4e88-b8db-367b8bdc2915" providerId="ADAL" clId="{51FB5E60-AA88-4D97-B1C7-C0BFD6B94440}" dt="2022-05-24T14:38:55.469" v="35"/>
        <pc:sldMkLst>
          <pc:docMk/>
          <pc:sldMk cId="3099905286" sldId="410"/>
        </pc:sldMkLst>
        <pc:spChg chg="add mod">
          <ac:chgData name="Cox, E.P. (Evie)" userId="f6b3c370-290a-4e88-b8db-367b8bdc2915" providerId="ADAL" clId="{51FB5E60-AA88-4D97-B1C7-C0BFD6B94440}" dt="2022-05-24T14:38:55.469" v="35"/>
          <ac:spMkLst>
            <pc:docMk/>
            <pc:sldMk cId="3099905286" sldId="410"/>
            <ac:spMk id="13" creationId="{74E2C243-4EC1-4A6B-840A-FA4E32BC316C}"/>
          </ac:spMkLst>
        </pc:spChg>
      </pc:sldChg>
      <pc:sldChg chg="addSp modSp">
        <pc:chgData name="Cox, E.P. (Evie)" userId="f6b3c370-290a-4e88-b8db-367b8bdc2915" providerId="ADAL" clId="{51FB5E60-AA88-4D97-B1C7-C0BFD6B94440}" dt="2022-05-24T14:38:58" v="37"/>
        <pc:sldMkLst>
          <pc:docMk/>
          <pc:sldMk cId="659353031" sldId="412"/>
        </pc:sldMkLst>
        <pc:spChg chg="add mod">
          <ac:chgData name="Cox, E.P. (Evie)" userId="f6b3c370-290a-4e88-b8db-367b8bdc2915" providerId="ADAL" clId="{51FB5E60-AA88-4D97-B1C7-C0BFD6B94440}" dt="2022-05-24T14:38:58" v="37"/>
          <ac:spMkLst>
            <pc:docMk/>
            <pc:sldMk cId="659353031" sldId="412"/>
            <ac:spMk id="15" creationId="{2C8C7167-7EAE-418F-8CC1-A68FFD2031AB}"/>
          </ac:spMkLst>
        </pc:spChg>
      </pc:sldChg>
      <pc:sldChg chg="addSp delSp modSp">
        <pc:chgData name="Cox, E.P. (Evie)" userId="f6b3c370-290a-4e88-b8db-367b8bdc2915" providerId="ADAL" clId="{51FB5E60-AA88-4D97-B1C7-C0BFD6B94440}" dt="2022-05-24T14:37:53.485" v="8"/>
        <pc:sldMkLst>
          <pc:docMk/>
          <pc:sldMk cId="2312672417" sldId="418"/>
        </pc:sldMkLst>
        <pc:spChg chg="add mod">
          <ac:chgData name="Cox, E.P. (Evie)" userId="f6b3c370-290a-4e88-b8db-367b8bdc2915" providerId="ADAL" clId="{51FB5E60-AA88-4D97-B1C7-C0BFD6B94440}" dt="2022-05-24T14:37:48.018" v="6"/>
          <ac:spMkLst>
            <pc:docMk/>
            <pc:sldMk cId="2312672417" sldId="418"/>
            <ac:spMk id="6" creationId="{7863E963-B137-4B23-A3FA-7628059BD31B}"/>
          </ac:spMkLst>
        </pc:spChg>
        <pc:spChg chg="add del mod">
          <ac:chgData name="Cox, E.P. (Evie)" userId="f6b3c370-290a-4e88-b8db-367b8bdc2915" providerId="ADAL" clId="{51FB5E60-AA88-4D97-B1C7-C0BFD6B94440}" dt="2022-05-24T14:37:53.485" v="8"/>
          <ac:spMkLst>
            <pc:docMk/>
            <pc:sldMk cId="2312672417" sldId="418"/>
            <ac:spMk id="7" creationId="{B032437D-2C50-4781-9D07-6EB2999C9D9C}"/>
          </ac:spMkLst>
        </pc:spChg>
      </pc:sldChg>
      <pc:sldChg chg="addSp modSp">
        <pc:chgData name="Cox, E.P. (Evie)" userId="f6b3c370-290a-4e88-b8db-367b8bdc2915" providerId="ADAL" clId="{51FB5E60-AA88-4D97-B1C7-C0BFD6B94440}" dt="2022-05-24T14:37:56.962" v="10"/>
        <pc:sldMkLst>
          <pc:docMk/>
          <pc:sldMk cId="1306983382" sldId="424"/>
        </pc:sldMkLst>
        <pc:spChg chg="add mod">
          <ac:chgData name="Cox, E.P. (Evie)" userId="f6b3c370-290a-4e88-b8db-367b8bdc2915" providerId="ADAL" clId="{51FB5E60-AA88-4D97-B1C7-C0BFD6B94440}" dt="2022-05-24T14:37:56.962" v="10"/>
          <ac:spMkLst>
            <pc:docMk/>
            <pc:sldMk cId="1306983382" sldId="424"/>
            <ac:spMk id="10" creationId="{C9F579F8-0442-4B9C-BD94-23CBB1EBB858}"/>
          </ac:spMkLst>
        </pc:spChg>
      </pc:sldChg>
      <pc:sldChg chg="addSp modSp">
        <pc:chgData name="Cox, E.P. (Evie)" userId="f6b3c370-290a-4e88-b8db-367b8bdc2915" providerId="ADAL" clId="{51FB5E60-AA88-4D97-B1C7-C0BFD6B94440}" dt="2022-05-24T14:39:24.283" v="59"/>
        <pc:sldMkLst>
          <pc:docMk/>
          <pc:sldMk cId="4066412780" sldId="427"/>
        </pc:sldMkLst>
        <pc:spChg chg="add mod">
          <ac:chgData name="Cox, E.P. (Evie)" userId="f6b3c370-290a-4e88-b8db-367b8bdc2915" providerId="ADAL" clId="{51FB5E60-AA88-4D97-B1C7-C0BFD6B94440}" dt="2022-05-24T14:39:24.283" v="59"/>
          <ac:spMkLst>
            <pc:docMk/>
            <pc:sldMk cId="4066412780" sldId="427"/>
            <ac:spMk id="34" creationId="{6A18BA98-6534-4DB3-9731-8DA4C1018847}"/>
          </ac:spMkLst>
        </pc:spChg>
      </pc:sldChg>
      <pc:sldChg chg="addSp modSp">
        <pc:chgData name="Cox, E.P. (Evie)" userId="f6b3c370-290a-4e88-b8db-367b8bdc2915" providerId="ADAL" clId="{51FB5E60-AA88-4D97-B1C7-C0BFD6B94440}" dt="2022-05-24T14:38:05.855" v="15"/>
        <pc:sldMkLst>
          <pc:docMk/>
          <pc:sldMk cId="224556499" sldId="428"/>
        </pc:sldMkLst>
        <pc:spChg chg="add mod">
          <ac:chgData name="Cox, E.P. (Evie)" userId="f6b3c370-290a-4e88-b8db-367b8bdc2915" providerId="ADAL" clId="{51FB5E60-AA88-4D97-B1C7-C0BFD6B94440}" dt="2022-05-24T14:38:05.855" v="15"/>
          <ac:spMkLst>
            <pc:docMk/>
            <pc:sldMk cId="224556499" sldId="428"/>
            <ac:spMk id="45" creationId="{A8219E25-9DBB-44C0-8E23-8626013E660B}"/>
          </ac:spMkLst>
        </pc:spChg>
      </pc:sldChg>
      <pc:sldChg chg="addSp modSp">
        <pc:chgData name="Cox, E.P. (Evie)" userId="f6b3c370-290a-4e88-b8db-367b8bdc2915" providerId="ADAL" clId="{51FB5E60-AA88-4D97-B1C7-C0BFD6B94440}" dt="2022-05-24T14:38:04.499" v="14"/>
        <pc:sldMkLst>
          <pc:docMk/>
          <pc:sldMk cId="1230019212" sldId="431"/>
        </pc:sldMkLst>
        <pc:spChg chg="add mod">
          <ac:chgData name="Cox, E.P. (Evie)" userId="f6b3c370-290a-4e88-b8db-367b8bdc2915" providerId="ADAL" clId="{51FB5E60-AA88-4D97-B1C7-C0BFD6B94440}" dt="2022-05-24T14:38:04.499" v="14"/>
          <ac:spMkLst>
            <pc:docMk/>
            <pc:sldMk cId="1230019212" sldId="431"/>
            <ac:spMk id="6" creationId="{539FC1A8-91C6-4339-8AA1-0C9671A1A5D7}"/>
          </ac:spMkLst>
        </pc:spChg>
      </pc:sldChg>
      <pc:sldChg chg="addSp delSp modSp">
        <pc:chgData name="Cox, E.P. (Evie)" userId="f6b3c370-290a-4e88-b8db-367b8bdc2915" providerId="ADAL" clId="{51FB5E60-AA88-4D97-B1C7-C0BFD6B94440}" dt="2022-05-24T14:38:25.544" v="27"/>
        <pc:sldMkLst>
          <pc:docMk/>
          <pc:sldMk cId="2680258393" sldId="432"/>
        </pc:sldMkLst>
        <pc:spChg chg="add del mod">
          <ac:chgData name="Cox, E.P. (Evie)" userId="f6b3c370-290a-4e88-b8db-367b8bdc2915" providerId="ADAL" clId="{51FB5E60-AA88-4D97-B1C7-C0BFD6B94440}" dt="2022-05-24T14:38:25.544" v="27"/>
          <ac:spMkLst>
            <pc:docMk/>
            <pc:sldMk cId="2680258393" sldId="432"/>
            <ac:spMk id="9" creationId="{28A6898B-437F-484D-B3CD-8929C4597E0E}"/>
          </ac:spMkLst>
        </pc:spChg>
      </pc:sldChg>
      <pc:sldChg chg="addSp modSp">
        <pc:chgData name="Cox, E.P. (Evie)" userId="f6b3c370-290a-4e88-b8db-367b8bdc2915" providerId="ADAL" clId="{51FB5E60-AA88-4D97-B1C7-C0BFD6B94440}" dt="2022-05-24T14:38:14.993" v="20"/>
        <pc:sldMkLst>
          <pc:docMk/>
          <pc:sldMk cId="3858310038" sldId="433"/>
        </pc:sldMkLst>
        <pc:spChg chg="add mod">
          <ac:chgData name="Cox, E.P. (Evie)" userId="f6b3c370-290a-4e88-b8db-367b8bdc2915" providerId="ADAL" clId="{51FB5E60-AA88-4D97-B1C7-C0BFD6B94440}" dt="2022-05-24T14:38:14.993" v="20"/>
          <ac:spMkLst>
            <pc:docMk/>
            <pc:sldMk cId="3858310038" sldId="433"/>
            <ac:spMk id="9" creationId="{788E7622-8146-4BE5-A9AD-F866C8640DCE}"/>
          </ac:spMkLst>
        </pc:spChg>
      </pc:sldChg>
      <pc:sldChg chg="addSp modSp">
        <pc:chgData name="Cox, E.P. (Evie)" userId="f6b3c370-290a-4e88-b8db-367b8bdc2915" providerId="ADAL" clId="{51FB5E60-AA88-4D97-B1C7-C0BFD6B94440}" dt="2022-05-24T14:37:55.146" v="9"/>
        <pc:sldMkLst>
          <pc:docMk/>
          <pc:sldMk cId="26227654" sldId="434"/>
        </pc:sldMkLst>
        <pc:spChg chg="add mod">
          <ac:chgData name="Cox, E.P. (Evie)" userId="f6b3c370-290a-4e88-b8db-367b8bdc2915" providerId="ADAL" clId="{51FB5E60-AA88-4D97-B1C7-C0BFD6B94440}" dt="2022-05-24T14:37:55.146" v="9"/>
          <ac:spMkLst>
            <pc:docMk/>
            <pc:sldMk cId="26227654" sldId="434"/>
            <ac:spMk id="9" creationId="{BAC4E1FA-CB3C-4900-9EC8-2A84D415165B}"/>
          </ac:spMkLst>
        </pc:spChg>
      </pc:sldChg>
      <pc:sldChg chg="addSp modSp">
        <pc:chgData name="Cox, E.P. (Evie)" userId="f6b3c370-290a-4e88-b8db-367b8bdc2915" providerId="ADAL" clId="{51FB5E60-AA88-4D97-B1C7-C0BFD6B94440}" dt="2022-05-24T14:39:20.688" v="55"/>
        <pc:sldMkLst>
          <pc:docMk/>
          <pc:sldMk cId="1156410323" sldId="435"/>
        </pc:sldMkLst>
        <pc:spChg chg="add mod">
          <ac:chgData name="Cox, E.P. (Evie)" userId="f6b3c370-290a-4e88-b8db-367b8bdc2915" providerId="ADAL" clId="{51FB5E60-AA88-4D97-B1C7-C0BFD6B94440}" dt="2022-05-24T14:39:20.688" v="55"/>
          <ac:spMkLst>
            <pc:docMk/>
            <pc:sldMk cId="1156410323" sldId="435"/>
            <ac:spMk id="28" creationId="{561C446B-000E-45A3-872E-F5FBC5DE9097}"/>
          </ac:spMkLst>
        </pc:spChg>
      </pc:sldChg>
      <pc:sldChg chg="addSp modSp">
        <pc:chgData name="Cox, E.P. (Evie)" userId="f6b3c370-290a-4e88-b8db-367b8bdc2915" providerId="ADAL" clId="{51FB5E60-AA88-4D97-B1C7-C0BFD6B94440}" dt="2022-05-24T14:39:16.964" v="51"/>
        <pc:sldMkLst>
          <pc:docMk/>
          <pc:sldMk cId="1888536675" sldId="436"/>
        </pc:sldMkLst>
        <pc:spChg chg="add mod">
          <ac:chgData name="Cox, E.P. (Evie)" userId="f6b3c370-290a-4e88-b8db-367b8bdc2915" providerId="ADAL" clId="{51FB5E60-AA88-4D97-B1C7-C0BFD6B94440}" dt="2022-05-24T14:39:16.964" v="51"/>
          <ac:spMkLst>
            <pc:docMk/>
            <pc:sldMk cId="1888536675" sldId="436"/>
            <ac:spMk id="16" creationId="{9D453241-4CD6-40E5-86C9-AACCC6F90894}"/>
          </ac:spMkLst>
        </pc:spChg>
      </pc:sldChg>
      <pc:sldChg chg="addSp modSp">
        <pc:chgData name="Cox, E.P. (Evie)" userId="f6b3c370-290a-4e88-b8db-367b8bdc2915" providerId="ADAL" clId="{51FB5E60-AA88-4D97-B1C7-C0BFD6B94440}" dt="2022-05-24T14:39:17.620" v="52"/>
        <pc:sldMkLst>
          <pc:docMk/>
          <pc:sldMk cId="1979961877" sldId="437"/>
        </pc:sldMkLst>
        <pc:spChg chg="add mod">
          <ac:chgData name="Cox, E.P. (Evie)" userId="f6b3c370-290a-4e88-b8db-367b8bdc2915" providerId="ADAL" clId="{51FB5E60-AA88-4D97-B1C7-C0BFD6B94440}" dt="2022-05-24T14:39:17.620" v="52"/>
          <ac:spMkLst>
            <pc:docMk/>
            <pc:sldMk cId="1979961877" sldId="437"/>
            <ac:spMk id="7" creationId="{3331262C-E483-4B59-9470-BA336DC4F052}"/>
          </ac:spMkLst>
        </pc:spChg>
      </pc:sldChg>
      <pc:sldChg chg="addSp modSp">
        <pc:chgData name="Cox, E.P. (Evie)" userId="f6b3c370-290a-4e88-b8db-367b8bdc2915" providerId="ADAL" clId="{51FB5E60-AA88-4D97-B1C7-C0BFD6B94440}" dt="2022-05-24T14:39:18.811" v="53"/>
        <pc:sldMkLst>
          <pc:docMk/>
          <pc:sldMk cId="2151695169" sldId="438"/>
        </pc:sldMkLst>
        <pc:spChg chg="add mod">
          <ac:chgData name="Cox, E.P. (Evie)" userId="f6b3c370-290a-4e88-b8db-367b8bdc2915" providerId="ADAL" clId="{51FB5E60-AA88-4D97-B1C7-C0BFD6B94440}" dt="2022-05-24T14:39:18.811" v="53"/>
          <ac:spMkLst>
            <pc:docMk/>
            <pc:sldMk cId="2151695169" sldId="438"/>
            <ac:spMk id="10" creationId="{6F00F69E-B080-4DA1-AF14-13FA4DF58AA9}"/>
          </ac:spMkLst>
        </pc:spChg>
      </pc:sldChg>
      <pc:sldChg chg="addSp modSp">
        <pc:chgData name="Cox, E.P. (Evie)" userId="f6b3c370-290a-4e88-b8db-367b8bdc2915" providerId="ADAL" clId="{51FB5E60-AA88-4D97-B1C7-C0BFD6B94440}" dt="2022-05-24T14:39:20.142" v="54"/>
        <pc:sldMkLst>
          <pc:docMk/>
          <pc:sldMk cId="999991661" sldId="439"/>
        </pc:sldMkLst>
        <pc:spChg chg="add mod">
          <ac:chgData name="Cox, E.P. (Evie)" userId="f6b3c370-290a-4e88-b8db-367b8bdc2915" providerId="ADAL" clId="{51FB5E60-AA88-4D97-B1C7-C0BFD6B94440}" dt="2022-05-24T14:39:20.142" v="54"/>
          <ac:spMkLst>
            <pc:docMk/>
            <pc:sldMk cId="999991661" sldId="439"/>
            <ac:spMk id="7" creationId="{70FD91F8-977F-4C95-A6B5-9BE993BE8EF8}"/>
          </ac:spMkLst>
        </pc:spChg>
      </pc:sldChg>
      <pc:sldChg chg="addSp modSp">
        <pc:chgData name="Cox, E.P. (Evie)" userId="f6b3c370-290a-4e88-b8db-367b8bdc2915" providerId="ADAL" clId="{51FB5E60-AA88-4D97-B1C7-C0BFD6B94440}" dt="2022-05-24T14:37:58.564" v="11"/>
        <pc:sldMkLst>
          <pc:docMk/>
          <pc:sldMk cId="443799783" sldId="440"/>
        </pc:sldMkLst>
        <pc:spChg chg="add mod">
          <ac:chgData name="Cox, E.P. (Evie)" userId="f6b3c370-290a-4e88-b8db-367b8bdc2915" providerId="ADAL" clId="{51FB5E60-AA88-4D97-B1C7-C0BFD6B94440}" dt="2022-05-24T14:37:58.564" v="11"/>
          <ac:spMkLst>
            <pc:docMk/>
            <pc:sldMk cId="443799783" sldId="440"/>
            <ac:spMk id="7" creationId="{08D40B67-E855-47FC-9CD5-6296BCAE8820}"/>
          </ac:spMkLst>
        </pc:spChg>
      </pc:sldChg>
      <pc:sldChg chg="addSp modSp">
        <pc:chgData name="Cox, E.P. (Evie)" userId="f6b3c370-290a-4e88-b8db-367b8bdc2915" providerId="ADAL" clId="{51FB5E60-AA88-4D97-B1C7-C0BFD6B94440}" dt="2022-05-24T14:39:21.340" v="56"/>
        <pc:sldMkLst>
          <pc:docMk/>
          <pc:sldMk cId="3649980126" sldId="442"/>
        </pc:sldMkLst>
        <pc:spChg chg="add mod">
          <ac:chgData name="Cox, E.P. (Evie)" userId="f6b3c370-290a-4e88-b8db-367b8bdc2915" providerId="ADAL" clId="{51FB5E60-AA88-4D97-B1C7-C0BFD6B94440}" dt="2022-05-24T14:39:21.340" v="56"/>
          <ac:spMkLst>
            <pc:docMk/>
            <pc:sldMk cId="3649980126" sldId="442"/>
            <ac:spMk id="16" creationId="{EC080A0A-E40A-4BA3-98F3-6D98DF6957A8}"/>
          </ac:spMkLst>
        </pc:spChg>
      </pc:sldChg>
      <pc:sldChg chg="addSp modSp">
        <pc:chgData name="Cox, E.P. (Evie)" userId="f6b3c370-290a-4e88-b8db-367b8bdc2915" providerId="ADAL" clId="{51FB5E60-AA88-4D97-B1C7-C0BFD6B94440}" dt="2022-05-24T14:39:22.348" v="57"/>
        <pc:sldMkLst>
          <pc:docMk/>
          <pc:sldMk cId="921495437" sldId="443"/>
        </pc:sldMkLst>
        <pc:spChg chg="add mod">
          <ac:chgData name="Cox, E.P. (Evie)" userId="f6b3c370-290a-4e88-b8db-367b8bdc2915" providerId="ADAL" clId="{51FB5E60-AA88-4D97-B1C7-C0BFD6B94440}" dt="2022-05-24T14:39:22.348" v="57"/>
          <ac:spMkLst>
            <pc:docMk/>
            <pc:sldMk cId="921495437" sldId="443"/>
            <ac:spMk id="27" creationId="{98250AF4-CA24-4F5B-B8DA-6AE291C65B94}"/>
          </ac:spMkLst>
        </pc:spChg>
      </pc:sldChg>
      <pc:sldChg chg="addSp modSp">
        <pc:chgData name="Cox, E.P. (Evie)" userId="f6b3c370-290a-4e88-b8db-367b8bdc2915" providerId="ADAL" clId="{51FB5E60-AA88-4D97-B1C7-C0BFD6B94440}" dt="2022-05-24T14:39:15.631" v="50"/>
        <pc:sldMkLst>
          <pc:docMk/>
          <pc:sldMk cId="131697445" sldId="444"/>
        </pc:sldMkLst>
        <pc:spChg chg="add mod">
          <ac:chgData name="Cox, E.P. (Evie)" userId="f6b3c370-290a-4e88-b8db-367b8bdc2915" providerId="ADAL" clId="{51FB5E60-AA88-4D97-B1C7-C0BFD6B94440}" dt="2022-05-24T14:39:15.631" v="50"/>
          <ac:spMkLst>
            <pc:docMk/>
            <pc:sldMk cId="131697445" sldId="444"/>
            <ac:spMk id="6" creationId="{33D35729-CF12-4D2A-9449-699C676BB99A}"/>
          </ac:spMkLst>
        </pc:spChg>
      </pc:sldChg>
      <pc:sldChg chg="addSp modSp">
        <pc:chgData name="Cox, E.P. (Evie)" userId="f6b3c370-290a-4e88-b8db-367b8bdc2915" providerId="ADAL" clId="{51FB5E60-AA88-4D97-B1C7-C0BFD6B94440}" dt="2022-05-24T14:39:08.097" v="47"/>
        <pc:sldMkLst>
          <pc:docMk/>
          <pc:sldMk cId="3148657999" sldId="475"/>
        </pc:sldMkLst>
        <pc:spChg chg="add mod">
          <ac:chgData name="Cox, E.P. (Evie)" userId="f6b3c370-290a-4e88-b8db-367b8bdc2915" providerId="ADAL" clId="{51FB5E60-AA88-4D97-B1C7-C0BFD6B94440}" dt="2022-05-24T14:39:08.097" v="47"/>
          <ac:spMkLst>
            <pc:docMk/>
            <pc:sldMk cId="3148657999" sldId="475"/>
            <ac:spMk id="6" creationId="{3F45BEBC-CB6A-43AD-94B6-6FD306C4AF87}"/>
          </ac:spMkLst>
        </pc:spChg>
      </pc:sldChg>
      <pc:sldChg chg="addSp modSp">
        <pc:chgData name="Cox, E.P. (Evie)" userId="f6b3c370-290a-4e88-b8db-367b8bdc2915" providerId="ADAL" clId="{51FB5E60-AA88-4D97-B1C7-C0BFD6B94440}" dt="2022-05-24T14:39:23.438" v="58"/>
        <pc:sldMkLst>
          <pc:docMk/>
          <pc:sldMk cId="3952320260" sldId="476"/>
        </pc:sldMkLst>
        <pc:spChg chg="add mod">
          <ac:chgData name="Cox, E.P. (Evie)" userId="f6b3c370-290a-4e88-b8db-367b8bdc2915" providerId="ADAL" clId="{51FB5E60-AA88-4D97-B1C7-C0BFD6B94440}" dt="2022-05-24T14:39:23.438" v="58"/>
          <ac:spMkLst>
            <pc:docMk/>
            <pc:sldMk cId="3952320260" sldId="476"/>
            <ac:spMk id="42" creationId="{F136AF8F-4801-4606-A2A9-ABF8D677F19C}"/>
          </ac:spMkLst>
        </pc:spChg>
      </pc:sldChg>
      <pc:sldChg chg="addSp modSp">
        <pc:chgData name="Cox, E.P. (Evie)" userId="f6b3c370-290a-4e88-b8db-367b8bdc2915" providerId="ADAL" clId="{51FB5E60-AA88-4D97-B1C7-C0BFD6B94440}" dt="2022-05-24T14:38:00.971" v="12"/>
        <pc:sldMkLst>
          <pc:docMk/>
          <pc:sldMk cId="575613987" sldId="477"/>
        </pc:sldMkLst>
        <pc:spChg chg="add mod">
          <ac:chgData name="Cox, E.P. (Evie)" userId="f6b3c370-290a-4e88-b8db-367b8bdc2915" providerId="ADAL" clId="{51FB5E60-AA88-4D97-B1C7-C0BFD6B94440}" dt="2022-05-24T14:38:00.971" v="12"/>
          <ac:spMkLst>
            <pc:docMk/>
            <pc:sldMk cId="575613987" sldId="477"/>
            <ac:spMk id="7" creationId="{4CAED76A-585B-4B47-B3E9-0A57D13EED58}"/>
          </ac:spMkLst>
        </pc:spChg>
      </pc:sldChg>
    </pc:docChg>
  </pc:docChgLst>
  <pc:docChgLst>
    <pc:chgData name="Bijvoet, J. (Jaara)" userId="1caf9a12-c36b-4b31-a5b5-ab89f180d05a" providerId="ADAL" clId="{479C911F-506F-4929-867F-E0B2567A60F1}"/>
    <pc:docChg chg="undo redo custSel addSld delSld modSld sldOrd addSection modSection">
      <pc:chgData name="Bijvoet, J. (Jaara)" userId="1caf9a12-c36b-4b31-a5b5-ab89f180d05a" providerId="ADAL" clId="{479C911F-506F-4929-867F-E0B2567A60F1}" dt="2021-11-21T06:53:10.272" v="14178" actId="20577"/>
      <pc:docMkLst>
        <pc:docMk/>
      </pc:docMkLst>
      <pc:sldChg chg="modSp add del mod ord">
        <pc:chgData name="Bijvoet, J. (Jaara)" userId="1caf9a12-c36b-4b31-a5b5-ab89f180d05a" providerId="ADAL" clId="{479C911F-506F-4929-867F-E0B2567A60F1}" dt="2021-11-17T18:05:06.186" v="495" actId="47"/>
        <pc:sldMkLst>
          <pc:docMk/>
          <pc:sldMk cId="0" sldId="266"/>
        </pc:sldMkLst>
        <pc:spChg chg="mod">
          <ac:chgData name="Bijvoet, J. (Jaara)" userId="1caf9a12-c36b-4b31-a5b5-ab89f180d05a" providerId="ADAL" clId="{479C911F-506F-4929-867F-E0B2567A60F1}" dt="2021-11-17T17:52:38.536" v="5" actId="2711"/>
          <ac:spMkLst>
            <pc:docMk/>
            <pc:sldMk cId="0" sldId="266"/>
            <ac:spMk id="435" creationId="{00000000-0000-0000-0000-000000000000}"/>
          </ac:spMkLst>
        </pc:spChg>
        <pc:spChg chg="mod">
          <ac:chgData name="Bijvoet, J. (Jaara)" userId="1caf9a12-c36b-4b31-a5b5-ab89f180d05a" providerId="ADAL" clId="{479C911F-506F-4929-867F-E0B2567A60F1}" dt="2021-11-17T17:50:09.510" v="1"/>
          <ac:spMkLst>
            <pc:docMk/>
            <pc:sldMk cId="0" sldId="266"/>
            <ac:spMk id="437" creationId="{00000000-0000-0000-0000-000000000000}"/>
          </ac:spMkLst>
        </pc:spChg>
        <pc:spChg chg="mod">
          <ac:chgData name="Bijvoet, J. (Jaara)" userId="1caf9a12-c36b-4b31-a5b5-ab89f180d05a" providerId="ADAL" clId="{479C911F-506F-4929-867F-E0B2567A60F1}" dt="2021-11-17T17:52:38.536" v="5" actId="2711"/>
          <ac:spMkLst>
            <pc:docMk/>
            <pc:sldMk cId="0" sldId="266"/>
            <ac:spMk id="438" creationId="{00000000-0000-0000-0000-000000000000}"/>
          </ac:spMkLst>
        </pc:spChg>
        <pc:spChg chg="mod">
          <ac:chgData name="Bijvoet, J. (Jaara)" userId="1caf9a12-c36b-4b31-a5b5-ab89f180d05a" providerId="ADAL" clId="{479C911F-506F-4929-867F-E0B2567A60F1}" dt="2021-11-17T17:52:38.536" v="5" actId="2711"/>
          <ac:spMkLst>
            <pc:docMk/>
            <pc:sldMk cId="0" sldId="266"/>
            <ac:spMk id="439" creationId="{00000000-0000-0000-0000-000000000000}"/>
          </ac:spMkLst>
        </pc:spChg>
      </pc:sldChg>
      <pc:sldChg chg="modSp mod">
        <pc:chgData name="Bijvoet, J. (Jaara)" userId="1caf9a12-c36b-4b31-a5b5-ab89f180d05a" providerId="ADAL" clId="{479C911F-506F-4929-867F-E0B2567A60F1}" dt="2021-11-18T11:18:38.743" v="3649" actId="403"/>
        <pc:sldMkLst>
          <pc:docMk/>
          <pc:sldMk cId="2324210478" sldId="267"/>
        </pc:sldMkLst>
        <pc:spChg chg="mod">
          <ac:chgData name="Bijvoet, J. (Jaara)" userId="1caf9a12-c36b-4b31-a5b5-ab89f180d05a" providerId="ADAL" clId="{479C911F-506F-4929-867F-E0B2567A60F1}" dt="2021-11-18T11:18:38.743" v="3649" actId="403"/>
          <ac:spMkLst>
            <pc:docMk/>
            <pc:sldMk cId="2324210478" sldId="267"/>
            <ac:spMk id="2" creationId="{7526E936-4EF6-4988-B189-68BD86539E14}"/>
          </ac:spMkLst>
        </pc:spChg>
        <pc:spChg chg="mod">
          <ac:chgData name="Bijvoet, J. (Jaara)" userId="1caf9a12-c36b-4b31-a5b5-ab89f180d05a" providerId="ADAL" clId="{479C911F-506F-4929-867F-E0B2567A60F1}" dt="2021-11-18T11:18:16.611" v="3617" actId="2711"/>
          <ac:spMkLst>
            <pc:docMk/>
            <pc:sldMk cId="2324210478" sldId="267"/>
            <ac:spMk id="445" creationId="{00000000-0000-0000-0000-000000000000}"/>
          </ac:spMkLst>
        </pc:spChg>
      </pc:sldChg>
      <pc:sldChg chg="modSp add del ord">
        <pc:chgData name="Bijvoet, J. (Jaara)" userId="1caf9a12-c36b-4b31-a5b5-ab89f180d05a" providerId="ADAL" clId="{479C911F-506F-4929-867F-E0B2567A60F1}" dt="2021-11-17T18:09:20.776" v="568" actId="47"/>
        <pc:sldMkLst>
          <pc:docMk/>
          <pc:sldMk cId="0" sldId="268"/>
        </pc:sldMkLst>
        <pc:spChg chg="mod">
          <ac:chgData name="Bijvoet, J. (Jaara)" userId="1caf9a12-c36b-4b31-a5b5-ab89f180d05a" providerId="ADAL" clId="{479C911F-506F-4929-867F-E0B2567A60F1}" dt="2021-11-17T17:50:09.510" v="1"/>
          <ac:spMkLst>
            <pc:docMk/>
            <pc:sldMk cId="0" sldId="268"/>
            <ac:spMk id="456" creationId="{00000000-0000-0000-0000-000000000000}"/>
          </ac:spMkLst>
        </pc:spChg>
      </pc:sldChg>
      <pc:sldChg chg="modSp add del ord">
        <pc:chgData name="Bijvoet, J. (Jaara)" userId="1caf9a12-c36b-4b31-a5b5-ab89f180d05a" providerId="ADAL" clId="{479C911F-506F-4929-867F-E0B2567A60F1}" dt="2021-11-17T18:13:26.748" v="805" actId="47"/>
        <pc:sldMkLst>
          <pc:docMk/>
          <pc:sldMk cId="0" sldId="269"/>
        </pc:sldMkLst>
        <pc:spChg chg="mod">
          <ac:chgData name="Bijvoet, J. (Jaara)" userId="1caf9a12-c36b-4b31-a5b5-ab89f180d05a" providerId="ADAL" clId="{479C911F-506F-4929-867F-E0B2567A60F1}" dt="2021-11-17T17:50:09.510" v="1"/>
          <ac:spMkLst>
            <pc:docMk/>
            <pc:sldMk cId="0" sldId="269"/>
            <ac:spMk id="472" creationId="{00000000-0000-0000-0000-000000000000}"/>
          </ac:spMkLst>
        </pc:spChg>
      </pc:sldChg>
      <pc:sldChg chg="modSp add del ord">
        <pc:chgData name="Bijvoet, J. (Jaara)" userId="1caf9a12-c36b-4b31-a5b5-ab89f180d05a" providerId="ADAL" clId="{479C911F-506F-4929-867F-E0B2567A60F1}" dt="2021-11-17T18:15:03.888" v="835" actId="47"/>
        <pc:sldMkLst>
          <pc:docMk/>
          <pc:sldMk cId="0" sldId="270"/>
        </pc:sldMkLst>
        <pc:spChg chg="mod">
          <ac:chgData name="Bijvoet, J. (Jaara)" userId="1caf9a12-c36b-4b31-a5b5-ab89f180d05a" providerId="ADAL" clId="{479C911F-506F-4929-867F-E0B2567A60F1}" dt="2021-11-17T17:50:09.510" v="1"/>
          <ac:spMkLst>
            <pc:docMk/>
            <pc:sldMk cId="0" sldId="270"/>
            <ac:spMk id="490" creationId="{00000000-0000-0000-0000-000000000000}"/>
          </ac:spMkLst>
        </pc:spChg>
      </pc:sldChg>
      <pc:sldChg chg="addSp modSp add del ord modCm">
        <pc:chgData name="Bijvoet, J. (Jaara)" userId="1caf9a12-c36b-4b31-a5b5-ab89f180d05a" providerId="ADAL" clId="{479C911F-506F-4929-867F-E0B2567A60F1}" dt="2021-11-17T18:21:30.285" v="1047" actId="47"/>
        <pc:sldMkLst>
          <pc:docMk/>
          <pc:sldMk cId="0" sldId="272"/>
        </pc:sldMkLst>
        <pc:spChg chg="mod">
          <ac:chgData name="Bijvoet, J. (Jaara)" userId="1caf9a12-c36b-4b31-a5b5-ab89f180d05a" providerId="ADAL" clId="{479C911F-506F-4929-867F-E0B2567A60F1}" dt="2021-11-17T17:50:09.510" v="1"/>
          <ac:spMkLst>
            <pc:docMk/>
            <pc:sldMk cId="0" sldId="272"/>
            <ac:spMk id="509" creationId="{00000000-0000-0000-0000-000000000000}"/>
          </ac:spMkLst>
        </pc:spChg>
        <pc:grpChg chg="add mod">
          <ac:chgData name="Bijvoet, J. (Jaara)" userId="1caf9a12-c36b-4b31-a5b5-ab89f180d05a" providerId="ADAL" clId="{479C911F-506F-4929-867F-E0B2567A60F1}" dt="2021-11-17T18:18:11.275" v="968" actId="164"/>
          <ac:grpSpMkLst>
            <pc:docMk/>
            <pc:sldMk cId="0" sldId="272"/>
            <ac:grpSpMk id="2" creationId="{45E3E63F-2B92-47FC-95DA-F0A8D6C9208D}"/>
          </ac:grpSpMkLst>
        </pc:grpChg>
        <pc:picChg chg="mod">
          <ac:chgData name="Bijvoet, J. (Jaara)" userId="1caf9a12-c36b-4b31-a5b5-ab89f180d05a" providerId="ADAL" clId="{479C911F-506F-4929-867F-E0B2567A60F1}" dt="2021-11-17T18:18:11.275" v="968" actId="164"/>
          <ac:picMkLst>
            <pc:docMk/>
            <pc:sldMk cId="0" sldId="272"/>
            <ac:picMk id="511" creationId="{00000000-0000-0000-0000-000000000000}"/>
          </ac:picMkLst>
        </pc:picChg>
        <pc:picChg chg="mod">
          <ac:chgData name="Bijvoet, J. (Jaara)" userId="1caf9a12-c36b-4b31-a5b5-ab89f180d05a" providerId="ADAL" clId="{479C911F-506F-4929-867F-E0B2567A60F1}" dt="2021-11-17T18:18:11.275" v="968" actId="164"/>
          <ac:picMkLst>
            <pc:docMk/>
            <pc:sldMk cId="0" sldId="272"/>
            <ac:picMk id="512" creationId="{00000000-0000-0000-0000-000000000000}"/>
          </ac:picMkLst>
        </pc:picChg>
        <pc:picChg chg="mod">
          <ac:chgData name="Bijvoet, J. (Jaara)" userId="1caf9a12-c36b-4b31-a5b5-ab89f180d05a" providerId="ADAL" clId="{479C911F-506F-4929-867F-E0B2567A60F1}" dt="2021-11-17T18:18:11.275" v="968" actId="164"/>
          <ac:picMkLst>
            <pc:docMk/>
            <pc:sldMk cId="0" sldId="272"/>
            <ac:picMk id="513" creationId="{00000000-0000-0000-0000-000000000000}"/>
          </ac:picMkLst>
        </pc:picChg>
      </pc:sldChg>
      <pc:sldChg chg="modSp add del ord modNotesTx">
        <pc:chgData name="Bijvoet, J. (Jaara)" userId="1caf9a12-c36b-4b31-a5b5-ab89f180d05a" providerId="ADAL" clId="{479C911F-506F-4929-867F-E0B2567A60F1}" dt="2021-11-17T18:32:00.534" v="2034" actId="47"/>
        <pc:sldMkLst>
          <pc:docMk/>
          <pc:sldMk cId="0" sldId="273"/>
        </pc:sldMkLst>
        <pc:spChg chg="mod">
          <ac:chgData name="Bijvoet, J. (Jaara)" userId="1caf9a12-c36b-4b31-a5b5-ab89f180d05a" providerId="ADAL" clId="{479C911F-506F-4929-867F-E0B2567A60F1}" dt="2021-11-17T17:50:09.510" v="1"/>
          <ac:spMkLst>
            <pc:docMk/>
            <pc:sldMk cId="0" sldId="273"/>
            <ac:spMk id="522" creationId="{00000000-0000-0000-0000-000000000000}"/>
          </ac:spMkLst>
        </pc:spChg>
      </pc:sldChg>
      <pc:sldChg chg="modSp add del ord">
        <pc:chgData name="Bijvoet, J. (Jaara)" userId="1caf9a12-c36b-4b31-a5b5-ab89f180d05a" providerId="ADAL" clId="{479C911F-506F-4929-867F-E0B2567A60F1}" dt="2021-11-17T18:35:04.803" v="2177" actId="47"/>
        <pc:sldMkLst>
          <pc:docMk/>
          <pc:sldMk cId="0" sldId="274"/>
        </pc:sldMkLst>
        <pc:spChg chg="mod">
          <ac:chgData name="Bijvoet, J. (Jaara)" userId="1caf9a12-c36b-4b31-a5b5-ab89f180d05a" providerId="ADAL" clId="{479C911F-506F-4929-867F-E0B2567A60F1}" dt="2021-11-17T17:50:09.510" v="1"/>
          <ac:spMkLst>
            <pc:docMk/>
            <pc:sldMk cId="0" sldId="274"/>
            <ac:spMk id="531" creationId="{00000000-0000-0000-0000-000000000000}"/>
          </ac:spMkLst>
        </pc:spChg>
      </pc:sldChg>
      <pc:sldChg chg="modSp mod">
        <pc:chgData name="Bijvoet, J. (Jaara)" userId="1caf9a12-c36b-4b31-a5b5-ab89f180d05a" providerId="ADAL" clId="{479C911F-506F-4929-867F-E0B2567A60F1}" dt="2021-11-17T17:49:27.564" v="0" actId="20577"/>
        <pc:sldMkLst>
          <pc:docMk/>
          <pc:sldMk cId="197367793" sldId="275"/>
        </pc:sldMkLst>
        <pc:spChg chg="mod">
          <ac:chgData name="Bijvoet, J. (Jaara)" userId="1caf9a12-c36b-4b31-a5b5-ab89f180d05a" providerId="ADAL" clId="{479C911F-506F-4929-867F-E0B2567A60F1}" dt="2021-11-17T17:49:27.564" v="0" actId="20577"/>
          <ac:spMkLst>
            <pc:docMk/>
            <pc:sldMk cId="197367793" sldId="275"/>
            <ac:spMk id="2" creationId="{00000000-0000-0000-0000-000000000000}"/>
          </ac:spMkLst>
        </pc:spChg>
      </pc:sldChg>
      <pc:sldChg chg="addSp delSp modSp add del mod ord modNotesTx">
        <pc:chgData name="Bijvoet, J. (Jaara)" userId="1caf9a12-c36b-4b31-a5b5-ab89f180d05a" providerId="ADAL" clId="{479C911F-506F-4929-867F-E0B2567A60F1}" dt="2021-11-18T16:16:24.584" v="9665" actId="47"/>
        <pc:sldMkLst>
          <pc:docMk/>
          <pc:sldMk cId="0" sldId="276"/>
        </pc:sldMkLst>
        <pc:spChg chg="add mod">
          <ac:chgData name="Bijvoet, J. (Jaara)" userId="1caf9a12-c36b-4b31-a5b5-ab89f180d05a" providerId="ADAL" clId="{479C911F-506F-4929-867F-E0B2567A60F1}" dt="2021-11-18T15:25:39.821" v="7806" actId="1076"/>
          <ac:spMkLst>
            <pc:docMk/>
            <pc:sldMk cId="0" sldId="276"/>
            <ac:spMk id="16" creationId="{DB91B68E-0630-49B7-9DFF-93DD36C74CB6}"/>
          </ac:spMkLst>
        </pc:spChg>
        <pc:spChg chg="mod">
          <ac:chgData name="Bijvoet, J. (Jaara)" userId="1caf9a12-c36b-4b31-a5b5-ab89f180d05a" providerId="ADAL" clId="{479C911F-506F-4929-867F-E0B2567A60F1}" dt="2021-11-18T15:29:49.833" v="7856" actId="20577"/>
          <ac:spMkLst>
            <pc:docMk/>
            <pc:sldMk cId="0" sldId="276"/>
            <ac:spMk id="19" creationId="{727A4BB0-9B67-4A76-9638-11CBBBF45F5F}"/>
          </ac:spMkLst>
        </pc:spChg>
        <pc:spChg chg="mod">
          <ac:chgData name="Bijvoet, J. (Jaara)" userId="1caf9a12-c36b-4b31-a5b5-ab89f180d05a" providerId="ADAL" clId="{479C911F-506F-4929-867F-E0B2567A60F1}" dt="2021-11-18T15:29:37.898" v="7834"/>
          <ac:spMkLst>
            <pc:docMk/>
            <pc:sldMk cId="0" sldId="276"/>
            <ac:spMk id="24" creationId="{84210684-A118-4AD2-A242-BE96E85B0A81}"/>
          </ac:spMkLst>
        </pc:spChg>
        <pc:spChg chg="mod">
          <ac:chgData name="Bijvoet, J. (Jaara)" userId="1caf9a12-c36b-4b31-a5b5-ab89f180d05a" providerId="ADAL" clId="{479C911F-506F-4929-867F-E0B2567A60F1}" dt="2021-11-18T15:29:37.898" v="7834"/>
          <ac:spMkLst>
            <pc:docMk/>
            <pc:sldMk cId="0" sldId="276"/>
            <ac:spMk id="25" creationId="{A40D7210-1C2F-4766-BF6C-8DE1096FD083}"/>
          </ac:spMkLst>
        </pc:spChg>
        <pc:spChg chg="mod">
          <ac:chgData name="Bijvoet, J. (Jaara)" userId="1caf9a12-c36b-4b31-a5b5-ab89f180d05a" providerId="ADAL" clId="{479C911F-506F-4929-867F-E0B2567A60F1}" dt="2021-11-17T17:50:09.510" v="1"/>
          <ac:spMkLst>
            <pc:docMk/>
            <pc:sldMk cId="0" sldId="276"/>
            <ac:spMk id="554" creationId="{00000000-0000-0000-0000-000000000000}"/>
          </ac:spMkLst>
        </pc:spChg>
        <pc:spChg chg="mod">
          <ac:chgData name="Bijvoet, J. (Jaara)" userId="1caf9a12-c36b-4b31-a5b5-ab89f180d05a" providerId="ADAL" clId="{479C911F-506F-4929-867F-E0B2567A60F1}" dt="2021-11-18T15:25:32.646" v="7804" actId="20577"/>
          <ac:spMkLst>
            <pc:docMk/>
            <pc:sldMk cId="0" sldId="276"/>
            <ac:spMk id="555" creationId="{00000000-0000-0000-0000-000000000000}"/>
          </ac:spMkLst>
        </pc:spChg>
        <pc:spChg chg="mod">
          <ac:chgData name="Bijvoet, J. (Jaara)" userId="1caf9a12-c36b-4b31-a5b5-ab89f180d05a" providerId="ADAL" clId="{479C911F-506F-4929-867F-E0B2567A60F1}" dt="2021-11-18T15:32:14.023" v="7860" actId="1076"/>
          <ac:spMkLst>
            <pc:docMk/>
            <pc:sldMk cId="0" sldId="276"/>
            <ac:spMk id="556" creationId="{00000000-0000-0000-0000-000000000000}"/>
          </ac:spMkLst>
        </pc:spChg>
        <pc:spChg chg="mod">
          <ac:chgData name="Bijvoet, J. (Jaara)" userId="1caf9a12-c36b-4b31-a5b5-ab89f180d05a" providerId="ADAL" clId="{479C911F-506F-4929-867F-E0B2567A60F1}" dt="2021-11-18T15:33:09.264" v="7865" actId="207"/>
          <ac:spMkLst>
            <pc:docMk/>
            <pc:sldMk cId="0" sldId="276"/>
            <ac:spMk id="557" creationId="{00000000-0000-0000-0000-000000000000}"/>
          </ac:spMkLst>
        </pc:spChg>
        <pc:spChg chg="mod">
          <ac:chgData name="Bijvoet, J. (Jaara)" userId="1caf9a12-c36b-4b31-a5b5-ab89f180d05a" providerId="ADAL" clId="{479C911F-506F-4929-867F-E0B2567A60F1}" dt="2021-11-18T15:32:11.945" v="7859" actId="1076"/>
          <ac:spMkLst>
            <pc:docMk/>
            <pc:sldMk cId="0" sldId="276"/>
            <ac:spMk id="558" creationId="{00000000-0000-0000-0000-000000000000}"/>
          </ac:spMkLst>
        </pc:spChg>
        <pc:spChg chg="del">
          <ac:chgData name="Bijvoet, J. (Jaara)" userId="1caf9a12-c36b-4b31-a5b5-ab89f180d05a" providerId="ADAL" clId="{479C911F-506F-4929-867F-E0B2567A60F1}" dt="2021-11-18T15:33:12.297" v="7866" actId="478"/>
          <ac:spMkLst>
            <pc:docMk/>
            <pc:sldMk cId="0" sldId="276"/>
            <ac:spMk id="560" creationId="{00000000-0000-0000-0000-000000000000}"/>
          </ac:spMkLst>
        </pc:spChg>
        <pc:spChg chg="mod">
          <ac:chgData name="Bijvoet, J. (Jaara)" userId="1caf9a12-c36b-4b31-a5b5-ab89f180d05a" providerId="ADAL" clId="{479C911F-506F-4929-867F-E0B2567A60F1}" dt="2021-11-18T15:33:25.630" v="7892" actId="1036"/>
          <ac:spMkLst>
            <pc:docMk/>
            <pc:sldMk cId="0" sldId="276"/>
            <ac:spMk id="561" creationId="{00000000-0000-0000-0000-000000000000}"/>
          </ac:spMkLst>
        </pc:spChg>
        <pc:spChg chg="mod">
          <ac:chgData name="Bijvoet, J. (Jaara)" userId="1caf9a12-c36b-4b31-a5b5-ab89f180d05a" providerId="ADAL" clId="{479C911F-506F-4929-867F-E0B2567A60F1}" dt="2021-11-18T15:33:25.630" v="7892" actId="1036"/>
          <ac:spMkLst>
            <pc:docMk/>
            <pc:sldMk cId="0" sldId="276"/>
            <ac:spMk id="563" creationId="{00000000-0000-0000-0000-000000000000}"/>
          </ac:spMkLst>
        </pc:spChg>
        <pc:spChg chg="mod">
          <ac:chgData name="Bijvoet, J. (Jaara)" userId="1caf9a12-c36b-4b31-a5b5-ab89f180d05a" providerId="ADAL" clId="{479C911F-506F-4929-867F-E0B2567A60F1}" dt="2021-11-18T15:33:25.630" v="7892" actId="1036"/>
          <ac:spMkLst>
            <pc:docMk/>
            <pc:sldMk cId="0" sldId="276"/>
            <ac:spMk id="565" creationId="{00000000-0000-0000-0000-000000000000}"/>
          </ac:spMkLst>
        </pc:spChg>
        <pc:spChg chg="mod">
          <ac:chgData name="Bijvoet, J. (Jaara)" userId="1caf9a12-c36b-4b31-a5b5-ab89f180d05a" providerId="ADAL" clId="{479C911F-506F-4929-867F-E0B2567A60F1}" dt="2021-11-18T08:55:56.970" v="2814" actId="14100"/>
          <ac:spMkLst>
            <pc:docMk/>
            <pc:sldMk cId="0" sldId="276"/>
            <ac:spMk id="566" creationId="{00000000-0000-0000-0000-000000000000}"/>
          </ac:spMkLst>
        </pc:spChg>
        <pc:grpChg chg="add mod">
          <ac:chgData name="Bijvoet, J. (Jaara)" userId="1caf9a12-c36b-4b31-a5b5-ab89f180d05a" providerId="ADAL" clId="{479C911F-506F-4929-867F-E0B2567A60F1}" dt="2021-11-18T15:29:37.898" v="7834"/>
          <ac:grpSpMkLst>
            <pc:docMk/>
            <pc:sldMk cId="0" sldId="276"/>
            <ac:grpSpMk id="17" creationId="{AB533A56-FDE7-4E06-B39F-BBF2C7748957}"/>
          </ac:grpSpMkLst>
        </pc:grpChg>
        <pc:grpChg chg="mod">
          <ac:chgData name="Bijvoet, J. (Jaara)" userId="1caf9a12-c36b-4b31-a5b5-ab89f180d05a" providerId="ADAL" clId="{479C911F-506F-4929-867F-E0B2567A60F1}" dt="2021-11-18T15:29:37.898" v="7834"/>
          <ac:grpSpMkLst>
            <pc:docMk/>
            <pc:sldMk cId="0" sldId="276"/>
            <ac:grpSpMk id="18" creationId="{31F43F49-3653-4AEE-B6E1-1BF7536D3BB0}"/>
          </ac:grpSpMkLst>
        </pc:grpChg>
        <pc:grpChg chg="mod">
          <ac:chgData name="Bijvoet, J. (Jaara)" userId="1caf9a12-c36b-4b31-a5b5-ab89f180d05a" providerId="ADAL" clId="{479C911F-506F-4929-867F-E0B2567A60F1}" dt="2021-11-18T15:29:37.898" v="7834"/>
          <ac:grpSpMkLst>
            <pc:docMk/>
            <pc:sldMk cId="0" sldId="276"/>
            <ac:grpSpMk id="20" creationId="{8ADEBE32-E371-45AB-9F73-5DED5DF92EFD}"/>
          </ac:grpSpMkLst>
        </pc:grpChg>
        <pc:picChg chg="mod">
          <ac:chgData name="Bijvoet, J. (Jaara)" userId="1caf9a12-c36b-4b31-a5b5-ab89f180d05a" providerId="ADAL" clId="{479C911F-506F-4929-867F-E0B2567A60F1}" dt="2021-11-18T15:29:37.898" v="7834"/>
          <ac:picMkLst>
            <pc:docMk/>
            <pc:sldMk cId="0" sldId="276"/>
            <ac:picMk id="21" creationId="{A8FFCDE4-E456-4CD9-A51C-FE934B7B1202}"/>
          </ac:picMkLst>
        </pc:picChg>
        <pc:picChg chg="mod">
          <ac:chgData name="Bijvoet, J. (Jaara)" userId="1caf9a12-c36b-4b31-a5b5-ab89f180d05a" providerId="ADAL" clId="{479C911F-506F-4929-867F-E0B2567A60F1}" dt="2021-11-18T15:29:37.898" v="7834"/>
          <ac:picMkLst>
            <pc:docMk/>
            <pc:sldMk cId="0" sldId="276"/>
            <ac:picMk id="22" creationId="{365D826A-27DD-4CA5-8256-5DCD7FF6680D}"/>
          </ac:picMkLst>
        </pc:picChg>
        <pc:picChg chg="mod">
          <ac:chgData name="Bijvoet, J. (Jaara)" userId="1caf9a12-c36b-4b31-a5b5-ab89f180d05a" providerId="ADAL" clId="{479C911F-506F-4929-867F-E0B2567A60F1}" dt="2021-11-18T15:29:37.898" v="7834"/>
          <ac:picMkLst>
            <pc:docMk/>
            <pc:sldMk cId="0" sldId="276"/>
            <ac:picMk id="23" creationId="{14D96173-B2EC-4019-B0E0-E4BBA4D2C03B}"/>
          </ac:picMkLst>
        </pc:picChg>
        <pc:cxnChg chg="mod">
          <ac:chgData name="Bijvoet, J. (Jaara)" userId="1caf9a12-c36b-4b31-a5b5-ab89f180d05a" providerId="ADAL" clId="{479C911F-506F-4929-867F-E0B2567A60F1}" dt="2021-11-18T15:33:25.630" v="7892" actId="1036"/>
          <ac:cxnSpMkLst>
            <pc:docMk/>
            <pc:sldMk cId="0" sldId="276"/>
            <ac:cxnSpMk id="559" creationId="{00000000-0000-0000-0000-000000000000}"/>
          </ac:cxnSpMkLst>
        </pc:cxnChg>
        <pc:cxnChg chg="mod">
          <ac:chgData name="Bijvoet, J. (Jaara)" userId="1caf9a12-c36b-4b31-a5b5-ab89f180d05a" providerId="ADAL" clId="{479C911F-506F-4929-867F-E0B2567A60F1}" dt="2021-11-18T15:33:25.630" v="7892" actId="1036"/>
          <ac:cxnSpMkLst>
            <pc:docMk/>
            <pc:sldMk cId="0" sldId="276"/>
            <ac:cxnSpMk id="562" creationId="{00000000-0000-0000-0000-000000000000}"/>
          </ac:cxnSpMkLst>
        </pc:cxnChg>
      </pc:sldChg>
      <pc:sldChg chg="modSp add mod ord modNotesTx">
        <pc:chgData name="Bijvoet, J. (Jaara)" userId="1caf9a12-c36b-4b31-a5b5-ab89f180d05a" providerId="ADAL" clId="{479C911F-506F-4929-867F-E0B2567A60F1}" dt="2021-11-18T16:10:25.042" v="9249"/>
        <pc:sldMkLst>
          <pc:docMk/>
          <pc:sldMk cId="0" sldId="277"/>
        </pc:sldMkLst>
        <pc:spChg chg="mod">
          <ac:chgData name="Bijvoet, J. (Jaara)" userId="1caf9a12-c36b-4b31-a5b5-ab89f180d05a" providerId="ADAL" clId="{479C911F-506F-4929-867F-E0B2567A60F1}" dt="2021-11-17T17:50:09.510" v="1"/>
          <ac:spMkLst>
            <pc:docMk/>
            <pc:sldMk cId="0" sldId="277"/>
            <ac:spMk id="572" creationId="{00000000-0000-0000-0000-000000000000}"/>
          </ac:spMkLst>
        </pc:spChg>
        <pc:spChg chg="mod">
          <ac:chgData name="Bijvoet, J. (Jaara)" userId="1caf9a12-c36b-4b31-a5b5-ab89f180d05a" providerId="ADAL" clId="{479C911F-506F-4929-867F-E0B2567A60F1}" dt="2021-11-18T11:07:31.163" v="3109" actId="20577"/>
          <ac:spMkLst>
            <pc:docMk/>
            <pc:sldMk cId="0" sldId="277"/>
            <ac:spMk id="574" creationId="{00000000-0000-0000-0000-000000000000}"/>
          </ac:spMkLst>
        </pc:spChg>
        <pc:graphicFrameChg chg="modGraphic">
          <ac:chgData name="Bijvoet, J. (Jaara)" userId="1caf9a12-c36b-4b31-a5b5-ab89f180d05a" providerId="ADAL" clId="{479C911F-506F-4929-867F-E0B2567A60F1}" dt="2021-11-18T11:07:18.768" v="3104" actId="2711"/>
          <ac:graphicFrameMkLst>
            <pc:docMk/>
            <pc:sldMk cId="0" sldId="277"/>
            <ac:graphicFrameMk id="575" creationId="{00000000-0000-0000-0000-000000000000}"/>
          </ac:graphicFrameMkLst>
        </pc:graphicFrameChg>
      </pc:sldChg>
      <pc:sldChg chg="addSp delSp modSp add mod ord delCm modNotesTx">
        <pc:chgData name="Bijvoet, J. (Jaara)" userId="1caf9a12-c36b-4b31-a5b5-ab89f180d05a" providerId="ADAL" clId="{479C911F-506F-4929-867F-E0B2567A60F1}" dt="2021-11-21T06:42:14.002" v="13498" actId="164"/>
        <pc:sldMkLst>
          <pc:docMk/>
          <pc:sldMk cId="0" sldId="278"/>
        </pc:sldMkLst>
        <pc:spChg chg="add mod">
          <ac:chgData name="Bijvoet, J. (Jaara)" userId="1caf9a12-c36b-4b31-a5b5-ab89f180d05a" providerId="ADAL" clId="{479C911F-506F-4929-867F-E0B2567A60F1}" dt="2021-11-21T06:35:50.784" v="13271" actId="13822"/>
          <ac:spMkLst>
            <pc:docMk/>
            <pc:sldMk cId="0" sldId="278"/>
            <ac:spMk id="2" creationId="{4793168B-333B-460C-93EE-EBB650FC2239}"/>
          </ac:spMkLst>
        </pc:spChg>
        <pc:spChg chg="add del mod">
          <ac:chgData name="Bijvoet, J. (Jaara)" userId="1caf9a12-c36b-4b31-a5b5-ab89f180d05a" providerId="ADAL" clId="{479C911F-506F-4929-867F-E0B2567A60F1}" dt="2021-11-21T06:32:31.264" v="13051" actId="478"/>
          <ac:spMkLst>
            <pc:docMk/>
            <pc:sldMk cId="0" sldId="278"/>
            <ac:spMk id="9" creationId="{302D21D1-1E88-4543-AFBD-255BC27C3709}"/>
          </ac:spMkLst>
        </pc:spChg>
        <pc:spChg chg="add mod">
          <ac:chgData name="Bijvoet, J. (Jaara)" userId="1caf9a12-c36b-4b31-a5b5-ab89f180d05a" providerId="ADAL" clId="{479C911F-506F-4929-867F-E0B2567A60F1}" dt="2021-11-21T06:35:40.535" v="13270" actId="13822"/>
          <ac:spMkLst>
            <pc:docMk/>
            <pc:sldMk cId="0" sldId="278"/>
            <ac:spMk id="11" creationId="{F0333F34-4B2A-4DE4-ADB5-28F04E245979}"/>
          </ac:spMkLst>
        </pc:spChg>
        <pc:spChg chg="add mod">
          <ac:chgData name="Bijvoet, J. (Jaara)" userId="1caf9a12-c36b-4b31-a5b5-ab89f180d05a" providerId="ADAL" clId="{479C911F-506F-4929-867F-E0B2567A60F1}" dt="2021-11-21T06:35:40.535" v="13270" actId="13822"/>
          <ac:spMkLst>
            <pc:docMk/>
            <pc:sldMk cId="0" sldId="278"/>
            <ac:spMk id="12" creationId="{9AACDD7F-2155-4B42-AB78-1FC0681E456B}"/>
          </ac:spMkLst>
        </pc:spChg>
        <pc:spChg chg="add mod">
          <ac:chgData name="Bijvoet, J. (Jaara)" userId="1caf9a12-c36b-4b31-a5b5-ab89f180d05a" providerId="ADAL" clId="{479C911F-506F-4929-867F-E0B2567A60F1}" dt="2021-11-21T06:35:40.535" v="13270" actId="13822"/>
          <ac:spMkLst>
            <pc:docMk/>
            <pc:sldMk cId="0" sldId="278"/>
            <ac:spMk id="13" creationId="{AF3990A0-AADC-4C48-BBF0-174E584E571B}"/>
          </ac:spMkLst>
        </pc:spChg>
        <pc:spChg chg="del">
          <ac:chgData name="Bijvoet, J. (Jaara)" userId="1caf9a12-c36b-4b31-a5b5-ab89f180d05a" providerId="ADAL" clId="{479C911F-506F-4929-867F-E0B2567A60F1}" dt="2021-11-21T06:36:37.323" v="13335" actId="478"/>
          <ac:spMkLst>
            <pc:docMk/>
            <pc:sldMk cId="0" sldId="278"/>
            <ac:spMk id="580" creationId="{00000000-0000-0000-0000-000000000000}"/>
          </ac:spMkLst>
        </pc:spChg>
        <pc:spChg chg="mod">
          <ac:chgData name="Bijvoet, J. (Jaara)" userId="1caf9a12-c36b-4b31-a5b5-ab89f180d05a" providerId="ADAL" clId="{479C911F-506F-4929-867F-E0B2567A60F1}" dt="2021-11-17T17:50:09.510" v="1"/>
          <ac:spMkLst>
            <pc:docMk/>
            <pc:sldMk cId="0" sldId="278"/>
            <ac:spMk id="581" creationId="{00000000-0000-0000-0000-000000000000}"/>
          </ac:spMkLst>
        </pc:spChg>
        <pc:spChg chg="mod">
          <ac:chgData name="Bijvoet, J. (Jaara)" userId="1caf9a12-c36b-4b31-a5b5-ab89f180d05a" providerId="ADAL" clId="{479C911F-506F-4929-867F-E0B2567A60F1}" dt="2021-11-21T05:46:49.219" v="10118" actId="6549"/>
          <ac:spMkLst>
            <pc:docMk/>
            <pc:sldMk cId="0" sldId="278"/>
            <ac:spMk id="583" creationId="{00000000-0000-0000-0000-000000000000}"/>
          </ac:spMkLst>
        </pc:spChg>
        <pc:spChg chg="mod">
          <ac:chgData name="Bijvoet, J. (Jaara)" userId="1caf9a12-c36b-4b31-a5b5-ab89f180d05a" providerId="ADAL" clId="{479C911F-506F-4929-867F-E0B2567A60F1}" dt="2021-11-21T06:35:24.693" v="13269" actId="6549"/>
          <ac:spMkLst>
            <pc:docMk/>
            <pc:sldMk cId="0" sldId="278"/>
            <ac:spMk id="584" creationId="{00000000-0000-0000-0000-000000000000}"/>
          </ac:spMkLst>
        </pc:spChg>
        <pc:grpChg chg="add mod">
          <ac:chgData name="Bijvoet, J. (Jaara)" userId="1caf9a12-c36b-4b31-a5b5-ab89f180d05a" providerId="ADAL" clId="{479C911F-506F-4929-867F-E0B2567A60F1}" dt="2021-11-21T06:42:14.002" v="13498" actId="164"/>
          <ac:grpSpMkLst>
            <pc:docMk/>
            <pc:sldMk cId="0" sldId="278"/>
            <ac:grpSpMk id="3" creationId="{A92D070E-150E-4747-AC5A-94363714D4BF}"/>
          </ac:grpSpMkLst>
        </pc:grpChg>
        <pc:grpChg chg="add mod">
          <ac:chgData name="Bijvoet, J. (Jaara)" userId="1caf9a12-c36b-4b31-a5b5-ab89f180d05a" providerId="ADAL" clId="{479C911F-506F-4929-867F-E0B2567A60F1}" dt="2021-11-21T06:42:14.002" v="13498" actId="164"/>
          <ac:grpSpMkLst>
            <pc:docMk/>
            <pc:sldMk cId="0" sldId="278"/>
            <ac:grpSpMk id="14" creationId="{3732AE9D-BB72-4859-A537-E1C8C477434D}"/>
          </ac:grpSpMkLst>
        </pc:grpChg>
        <pc:picChg chg="del mod">
          <ac:chgData name="Bijvoet, J. (Jaara)" userId="1caf9a12-c36b-4b31-a5b5-ab89f180d05a" providerId="ADAL" clId="{479C911F-506F-4929-867F-E0B2567A60F1}" dt="2021-11-21T06:36:25.922" v="13333" actId="478"/>
          <ac:picMkLst>
            <pc:docMk/>
            <pc:sldMk cId="0" sldId="278"/>
            <ac:picMk id="585" creationId="{00000000-0000-0000-0000-000000000000}"/>
          </ac:picMkLst>
        </pc:picChg>
        <pc:picChg chg="del">
          <ac:chgData name="Bijvoet, J. (Jaara)" userId="1caf9a12-c36b-4b31-a5b5-ab89f180d05a" providerId="ADAL" clId="{479C911F-506F-4929-867F-E0B2567A60F1}" dt="2021-11-21T06:35:14.912" v="13266" actId="478"/>
          <ac:picMkLst>
            <pc:docMk/>
            <pc:sldMk cId="0" sldId="278"/>
            <ac:picMk id="586" creationId="{00000000-0000-0000-0000-000000000000}"/>
          </ac:picMkLst>
        </pc:picChg>
        <pc:cxnChg chg="add mod">
          <ac:chgData name="Bijvoet, J. (Jaara)" userId="1caf9a12-c36b-4b31-a5b5-ab89f180d05a" providerId="ADAL" clId="{479C911F-506F-4929-867F-E0B2567A60F1}" dt="2021-11-21T06:42:14.002" v="13498" actId="164"/>
          <ac:cxnSpMkLst>
            <pc:docMk/>
            <pc:sldMk cId="0" sldId="278"/>
            <ac:cxnSpMk id="5" creationId="{FEE76905-2DCC-469B-A8ED-FEBD1834DA71}"/>
          </ac:cxnSpMkLst>
        </pc:cxnChg>
        <pc:cxnChg chg="add mod">
          <ac:chgData name="Bijvoet, J. (Jaara)" userId="1caf9a12-c36b-4b31-a5b5-ab89f180d05a" providerId="ADAL" clId="{479C911F-506F-4929-867F-E0B2567A60F1}" dt="2021-11-21T06:42:14.002" v="13498" actId="164"/>
          <ac:cxnSpMkLst>
            <pc:docMk/>
            <pc:sldMk cId="0" sldId="278"/>
            <ac:cxnSpMk id="7" creationId="{E52B9A11-DEE3-49E0-B9B6-0838E14AE1DB}"/>
          </ac:cxnSpMkLst>
        </pc:cxnChg>
        <pc:cxnChg chg="add mod">
          <ac:chgData name="Bijvoet, J. (Jaara)" userId="1caf9a12-c36b-4b31-a5b5-ab89f180d05a" providerId="ADAL" clId="{479C911F-506F-4929-867F-E0B2567A60F1}" dt="2021-11-21T06:42:14.002" v="13498" actId="164"/>
          <ac:cxnSpMkLst>
            <pc:docMk/>
            <pc:sldMk cId="0" sldId="278"/>
            <ac:cxnSpMk id="10" creationId="{AF6DDAC6-5976-4D40-A19F-55C1833CDAA7}"/>
          </ac:cxnSpMkLst>
        </pc:cxnChg>
      </pc:sldChg>
      <pc:sldChg chg="addSp delSp modSp add mod ord modAnim delCm modNotesTx">
        <pc:chgData name="Bijvoet, J. (Jaara)" userId="1caf9a12-c36b-4b31-a5b5-ab89f180d05a" providerId="ADAL" clId="{479C911F-506F-4929-867F-E0B2567A60F1}" dt="2021-11-21T06:45:39.354" v="13802"/>
        <pc:sldMkLst>
          <pc:docMk/>
          <pc:sldMk cId="0" sldId="279"/>
        </pc:sldMkLst>
        <pc:spChg chg="add del mod">
          <ac:chgData name="Bijvoet, J. (Jaara)" userId="1caf9a12-c36b-4b31-a5b5-ab89f180d05a" providerId="ADAL" clId="{479C911F-506F-4929-867F-E0B2567A60F1}" dt="2021-11-18T12:04:50.844" v="6951" actId="478"/>
          <ac:spMkLst>
            <pc:docMk/>
            <pc:sldMk cId="0" sldId="279"/>
            <ac:spMk id="11" creationId="{9795FD74-74A4-40A6-8BBB-29B72CDD68F9}"/>
          </ac:spMkLst>
        </pc:spChg>
        <pc:spChg chg="add del mod">
          <ac:chgData name="Bijvoet, J. (Jaara)" userId="1caf9a12-c36b-4b31-a5b5-ab89f180d05a" providerId="ADAL" clId="{479C911F-506F-4929-867F-E0B2567A60F1}" dt="2021-11-21T06:44:51.323" v="13780" actId="478"/>
          <ac:spMkLst>
            <pc:docMk/>
            <pc:sldMk cId="0" sldId="279"/>
            <ac:spMk id="12" creationId="{42826D2B-6BE5-4618-842D-A16F0CE20D8B}"/>
          </ac:spMkLst>
        </pc:spChg>
        <pc:spChg chg="mod">
          <ac:chgData name="Bijvoet, J. (Jaara)" userId="1caf9a12-c36b-4b31-a5b5-ab89f180d05a" providerId="ADAL" clId="{479C911F-506F-4929-867F-E0B2567A60F1}" dt="2021-11-21T06:42:00.135" v="13495"/>
          <ac:spMkLst>
            <pc:docMk/>
            <pc:sldMk cId="0" sldId="279"/>
            <ac:spMk id="14" creationId="{0F39FE14-0359-42BC-93AA-B3A3488389E0}"/>
          </ac:spMkLst>
        </pc:spChg>
        <pc:spChg chg="mod">
          <ac:chgData name="Bijvoet, J. (Jaara)" userId="1caf9a12-c36b-4b31-a5b5-ab89f180d05a" providerId="ADAL" clId="{479C911F-506F-4929-867F-E0B2567A60F1}" dt="2021-11-21T06:42:00.135" v="13495"/>
          <ac:spMkLst>
            <pc:docMk/>
            <pc:sldMk cId="0" sldId="279"/>
            <ac:spMk id="15" creationId="{332F7404-4B5D-4474-A25E-4606B44B9F2A}"/>
          </ac:spMkLst>
        </pc:spChg>
        <pc:spChg chg="mod">
          <ac:chgData name="Bijvoet, J. (Jaara)" userId="1caf9a12-c36b-4b31-a5b5-ab89f180d05a" providerId="ADAL" clId="{479C911F-506F-4929-867F-E0B2567A60F1}" dt="2021-11-21T06:42:00.135" v="13495"/>
          <ac:spMkLst>
            <pc:docMk/>
            <pc:sldMk cId="0" sldId="279"/>
            <ac:spMk id="16" creationId="{958C37A2-986D-4A62-B947-449760D2718D}"/>
          </ac:spMkLst>
        </pc:spChg>
        <pc:spChg chg="mod">
          <ac:chgData name="Bijvoet, J. (Jaara)" userId="1caf9a12-c36b-4b31-a5b5-ab89f180d05a" providerId="ADAL" clId="{479C911F-506F-4929-867F-E0B2567A60F1}" dt="2021-11-21T06:42:00.135" v="13495"/>
          <ac:spMkLst>
            <pc:docMk/>
            <pc:sldMk cId="0" sldId="279"/>
            <ac:spMk id="17" creationId="{A57E2478-91F6-42E1-85CA-E93790270B95}"/>
          </ac:spMkLst>
        </pc:spChg>
        <pc:spChg chg="mod">
          <ac:chgData name="Bijvoet, J. (Jaara)" userId="1caf9a12-c36b-4b31-a5b5-ab89f180d05a" providerId="ADAL" clId="{479C911F-506F-4929-867F-E0B2567A60F1}" dt="2021-11-21T06:42:20.517" v="13500"/>
          <ac:spMkLst>
            <pc:docMk/>
            <pc:sldMk cId="0" sldId="279"/>
            <ac:spMk id="23" creationId="{2F8A1F6B-A56B-45DA-B8F7-FC547467BC3B}"/>
          </ac:spMkLst>
        </pc:spChg>
        <pc:spChg chg="mod">
          <ac:chgData name="Bijvoet, J. (Jaara)" userId="1caf9a12-c36b-4b31-a5b5-ab89f180d05a" providerId="ADAL" clId="{479C911F-506F-4929-867F-E0B2567A60F1}" dt="2021-11-21T06:42:20.517" v="13500"/>
          <ac:spMkLst>
            <pc:docMk/>
            <pc:sldMk cId="0" sldId="279"/>
            <ac:spMk id="24" creationId="{9817E428-8148-40C9-B766-BB26F08D24BB}"/>
          </ac:spMkLst>
        </pc:spChg>
        <pc:spChg chg="mod">
          <ac:chgData name="Bijvoet, J. (Jaara)" userId="1caf9a12-c36b-4b31-a5b5-ab89f180d05a" providerId="ADAL" clId="{479C911F-506F-4929-867F-E0B2567A60F1}" dt="2021-11-21T06:42:20.517" v="13500"/>
          <ac:spMkLst>
            <pc:docMk/>
            <pc:sldMk cId="0" sldId="279"/>
            <ac:spMk id="25" creationId="{E5F98DBB-AF8E-4E28-8FE2-330CE21F01B8}"/>
          </ac:spMkLst>
        </pc:spChg>
        <pc:spChg chg="mod">
          <ac:chgData name="Bijvoet, J. (Jaara)" userId="1caf9a12-c36b-4b31-a5b5-ab89f180d05a" providerId="ADAL" clId="{479C911F-506F-4929-867F-E0B2567A60F1}" dt="2021-11-21T06:42:20.517" v="13500"/>
          <ac:spMkLst>
            <pc:docMk/>
            <pc:sldMk cId="0" sldId="279"/>
            <ac:spMk id="26" creationId="{3EC1424D-A74E-4A0D-A103-6BEA6BFA6000}"/>
          </ac:spMkLst>
        </pc:spChg>
        <pc:spChg chg="del">
          <ac:chgData name="Bijvoet, J. (Jaara)" userId="1caf9a12-c36b-4b31-a5b5-ab89f180d05a" providerId="ADAL" clId="{479C911F-506F-4929-867F-E0B2567A60F1}" dt="2021-11-21T06:36:34.786" v="13334" actId="478"/>
          <ac:spMkLst>
            <pc:docMk/>
            <pc:sldMk cId="0" sldId="279"/>
            <ac:spMk id="591" creationId="{00000000-0000-0000-0000-000000000000}"/>
          </ac:spMkLst>
        </pc:spChg>
        <pc:spChg chg="mod">
          <ac:chgData name="Bijvoet, J. (Jaara)" userId="1caf9a12-c36b-4b31-a5b5-ab89f180d05a" providerId="ADAL" clId="{479C911F-506F-4929-867F-E0B2567A60F1}" dt="2021-11-17T17:50:09.510" v="1"/>
          <ac:spMkLst>
            <pc:docMk/>
            <pc:sldMk cId="0" sldId="279"/>
            <ac:spMk id="592" creationId="{00000000-0000-0000-0000-000000000000}"/>
          </ac:spMkLst>
        </pc:spChg>
        <pc:spChg chg="mod">
          <ac:chgData name="Bijvoet, J. (Jaara)" userId="1caf9a12-c36b-4b31-a5b5-ab89f180d05a" providerId="ADAL" clId="{479C911F-506F-4929-867F-E0B2567A60F1}" dt="2021-11-21T06:45:30.890" v="13799" actId="1076"/>
          <ac:spMkLst>
            <pc:docMk/>
            <pc:sldMk cId="0" sldId="279"/>
            <ac:spMk id="594" creationId="{00000000-0000-0000-0000-000000000000}"/>
          </ac:spMkLst>
        </pc:spChg>
        <pc:spChg chg="mod">
          <ac:chgData name="Bijvoet, J. (Jaara)" userId="1caf9a12-c36b-4b31-a5b5-ab89f180d05a" providerId="ADAL" clId="{479C911F-506F-4929-867F-E0B2567A60F1}" dt="2021-11-21T06:45:17.008" v="13793" actId="1076"/>
          <ac:spMkLst>
            <pc:docMk/>
            <pc:sldMk cId="0" sldId="279"/>
            <ac:spMk id="597" creationId="{00000000-0000-0000-0000-000000000000}"/>
          </ac:spMkLst>
        </pc:spChg>
        <pc:spChg chg="mod">
          <ac:chgData name="Bijvoet, J. (Jaara)" userId="1caf9a12-c36b-4b31-a5b5-ab89f180d05a" providerId="ADAL" clId="{479C911F-506F-4929-867F-E0B2567A60F1}" dt="2021-11-21T06:45:36.920" v="13801" actId="1076"/>
          <ac:spMkLst>
            <pc:docMk/>
            <pc:sldMk cId="0" sldId="279"/>
            <ac:spMk id="598" creationId="{00000000-0000-0000-0000-000000000000}"/>
          </ac:spMkLst>
        </pc:spChg>
        <pc:grpChg chg="add del mod">
          <ac:chgData name="Bijvoet, J. (Jaara)" userId="1caf9a12-c36b-4b31-a5b5-ab89f180d05a" providerId="ADAL" clId="{479C911F-506F-4929-867F-E0B2567A60F1}" dt="2021-11-21T06:42:20.231" v="13499" actId="478"/>
          <ac:grpSpMkLst>
            <pc:docMk/>
            <pc:sldMk cId="0" sldId="279"/>
            <ac:grpSpMk id="13" creationId="{BFC66C3F-DF54-4C90-81EC-E02C4CDDAB0F}"/>
          </ac:grpSpMkLst>
        </pc:grpChg>
        <pc:grpChg chg="add mod">
          <ac:chgData name="Bijvoet, J. (Jaara)" userId="1caf9a12-c36b-4b31-a5b5-ab89f180d05a" providerId="ADAL" clId="{479C911F-506F-4929-867F-E0B2567A60F1}" dt="2021-11-21T06:45:30.730" v="13798" actId="1076"/>
          <ac:grpSpMkLst>
            <pc:docMk/>
            <pc:sldMk cId="0" sldId="279"/>
            <ac:grpSpMk id="18" creationId="{1B4E5B69-2D00-4DFD-B92C-31ABD0FB87DC}"/>
          </ac:grpSpMkLst>
        </pc:grpChg>
        <pc:grpChg chg="mod">
          <ac:chgData name="Bijvoet, J. (Jaara)" userId="1caf9a12-c36b-4b31-a5b5-ab89f180d05a" providerId="ADAL" clId="{479C911F-506F-4929-867F-E0B2567A60F1}" dt="2021-11-21T06:42:20.517" v="13500"/>
          <ac:grpSpMkLst>
            <pc:docMk/>
            <pc:sldMk cId="0" sldId="279"/>
            <ac:grpSpMk id="19" creationId="{C2D1037B-2508-48AF-9E52-4D64B5283B7B}"/>
          </ac:grpSpMkLst>
        </pc:grpChg>
        <pc:picChg chg="del mod">
          <ac:chgData name="Bijvoet, J. (Jaara)" userId="1caf9a12-c36b-4b31-a5b5-ab89f180d05a" providerId="ADAL" clId="{479C911F-506F-4929-867F-E0B2567A60F1}" dt="2021-11-21T06:44:52.597" v="13781" actId="478"/>
          <ac:picMkLst>
            <pc:docMk/>
            <pc:sldMk cId="0" sldId="279"/>
            <ac:picMk id="596" creationId="{00000000-0000-0000-0000-000000000000}"/>
          </ac:picMkLst>
        </pc:picChg>
        <pc:cxnChg chg="mod">
          <ac:chgData name="Bijvoet, J. (Jaara)" userId="1caf9a12-c36b-4b31-a5b5-ab89f180d05a" providerId="ADAL" clId="{479C911F-506F-4929-867F-E0B2567A60F1}" dt="2021-11-21T06:42:20.517" v="13500"/>
          <ac:cxnSpMkLst>
            <pc:docMk/>
            <pc:sldMk cId="0" sldId="279"/>
            <ac:cxnSpMk id="20" creationId="{0AA98622-1064-4C1C-957A-8DBCB0409797}"/>
          </ac:cxnSpMkLst>
        </pc:cxnChg>
        <pc:cxnChg chg="mod">
          <ac:chgData name="Bijvoet, J. (Jaara)" userId="1caf9a12-c36b-4b31-a5b5-ab89f180d05a" providerId="ADAL" clId="{479C911F-506F-4929-867F-E0B2567A60F1}" dt="2021-11-21T06:42:20.517" v="13500"/>
          <ac:cxnSpMkLst>
            <pc:docMk/>
            <pc:sldMk cId="0" sldId="279"/>
            <ac:cxnSpMk id="21" creationId="{F3CC3477-1FA3-4DAA-82DE-A454046B7A76}"/>
          </ac:cxnSpMkLst>
        </pc:cxnChg>
        <pc:cxnChg chg="mod">
          <ac:chgData name="Bijvoet, J. (Jaara)" userId="1caf9a12-c36b-4b31-a5b5-ab89f180d05a" providerId="ADAL" clId="{479C911F-506F-4929-867F-E0B2567A60F1}" dt="2021-11-21T06:42:20.517" v="13500"/>
          <ac:cxnSpMkLst>
            <pc:docMk/>
            <pc:sldMk cId="0" sldId="279"/>
            <ac:cxnSpMk id="22" creationId="{BF9D1B5B-D0CC-40D2-81A0-A76004D31B6E}"/>
          </ac:cxnSpMkLst>
        </pc:cxnChg>
        <pc:cxnChg chg="del mod">
          <ac:chgData name="Bijvoet, J. (Jaara)" userId="1caf9a12-c36b-4b31-a5b5-ab89f180d05a" providerId="ADAL" clId="{479C911F-506F-4929-867F-E0B2567A60F1}" dt="2021-11-21T06:43:59.166" v="13683" actId="478"/>
          <ac:cxnSpMkLst>
            <pc:docMk/>
            <pc:sldMk cId="0" sldId="279"/>
            <ac:cxnSpMk id="599" creationId="{00000000-0000-0000-0000-000000000000}"/>
          </ac:cxnSpMkLst>
        </pc:cxnChg>
      </pc:sldChg>
      <pc:sldChg chg="delSp modSp add del mod ord modNotesTx">
        <pc:chgData name="Bijvoet, J. (Jaara)" userId="1caf9a12-c36b-4b31-a5b5-ab89f180d05a" providerId="ADAL" clId="{479C911F-506F-4929-867F-E0B2567A60F1}" dt="2021-11-18T11:35:57.588" v="5247" actId="47"/>
        <pc:sldMkLst>
          <pc:docMk/>
          <pc:sldMk cId="0" sldId="280"/>
        </pc:sldMkLst>
        <pc:spChg chg="del">
          <ac:chgData name="Bijvoet, J. (Jaara)" userId="1caf9a12-c36b-4b31-a5b5-ab89f180d05a" providerId="ADAL" clId="{479C911F-506F-4929-867F-E0B2567A60F1}" dt="2021-11-18T11:35:42.389" v="5240" actId="478"/>
          <ac:spMkLst>
            <pc:docMk/>
            <pc:sldMk cId="0" sldId="280"/>
            <ac:spMk id="604" creationId="{00000000-0000-0000-0000-000000000000}"/>
          </ac:spMkLst>
        </pc:spChg>
        <pc:spChg chg="mod">
          <ac:chgData name="Bijvoet, J. (Jaara)" userId="1caf9a12-c36b-4b31-a5b5-ab89f180d05a" providerId="ADAL" clId="{479C911F-506F-4929-867F-E0B2567A60F1}" dt="2021-11-17T17:50:09.510" v="1"/>
          <ac:spMkLst>
            <pc:docMk/>
            <pc:sldMk cId="0" sldId="280"/>
            <ac:spMk id="605" creationId="{00000000-0000-0000-0000-000000000000}"/>
          </ac:spMkLst>
        </pc:spChg>
      </pc:sldChg>
      <pc:sldChg chg="modSp add del mod">
        <pc:chgData name="Bijvoet, J. (Jaara)" userId="1caf9a12-c36b-4b31-a5b5-ab89f180d05a" providerId="ADAL" clId="{479C911F-506F-4929-867F-E0B2567A60F1}" dt="2021-11-18T11:22:19.211" v="4039" actId="47"/>
        <pc:sldMkLst>
          <pc:docMk/>
          <pc:sldMk cId="0" sldId="283"/>
        </pc:sldMkLst>
        <pc:spChg chg="mod">
          <ac:chgData name="Bijvoet, J. (Jaara)" userId="1caf9a12-c36b-4b31-a5b5-ab89f180d05a" providerId="ADAL" clId="{479C911F-506F-4929-867F-E0B2567A60F1}" dt="2021-11-17T17:50:09.822" v="2" actId="27636"/>
          <ac:spMkLst>
            <pc:docMk/>
            <pc:sldMk cId="0" sldId="283"/>
            <ac:spMk id="640" creationId="{00000000-0000-0000-0000-000000000000}"/>
          </ac:spMkLst>
        </pc:spChg>
        <pc:spChg chg="mod">
          <ac:chgData name="Bijvoet, J. (Jaara)" userId="1caf9a12-c36b-4b31-a5b5-ab89f180d05a" providerId="ADAL" clId="{479C911F-506F-4929-867F-E0B2567A60F1}" dt="2021-11-17T17:50:09.510" v="1"/>
          <ac:spMkLst>
            <pc:docMk/>
            <pc:sldMk cId="0" sldId="283"/>
            <ac:spMk id="642" creationId="{00000000-0000-0000-0000-000000000000}"/>
          </ac:spMkLst>
        </pc:spChg>
      </pc:sldChg>
      <pc:sldChg chg="modSp add del">
        <pc:chgData name="Bijvoet, J. (Jaara)" userId="1caf9a12-c36b-4b31-a5b5-ab89f180d05a" providerId="ADAL" clId="{479C911F-506F-4929-867F-E0B2567A60F1}" dt="2021-11-18T11:22:25.892" v="4040" actId="2696"/>
        <pc:sldMkLst>
          <pc:docMk/>
          <pc:sldMk cId="0" sldId="284"/>
        </pc:sldMkLst>
        <pc:spChg chg="mod">
          <ac:chgData name="Bijvoet, J. (Jaara)" userId="1caf9a12-c36b-4b31-a5b5-ab89f180d05a" providerId="ADAL" clId="{479C911F-506F-4929-867F-E0B2567A60F1}" dt="2021-11-17T17:50:09.510" v="1"/>
          <ac:spMkLst>
            <pc:docMk/>
            <pc:sldMk cId="0" sldId="284"/>
            <ac:spMk id="657" creationId="{00000000-0000-0000-0000-000000000000}"/>
          </ac:spMkLst>
        </pc:spChg>
      </pc:sldChg>
      <pc:sldChg chg="add del modNotesTx">
        <pc:chgData name="Bijvoet, J. (Jaara)" userId="1caf9a12-c36b-4b31-a5b5-ab89f180d05a" providerId="ADAL" clId="{479C911F-506F-4929-867F-E0B2567A60F1}" dt="2021-11-18T11:33:09.347" v="4911" actId="47"/>
        <pc:sldMkLst>
          <pc:docMk/>
          <pc:sldMk cId="839185665" sldId="284"/>
        </pc:sldMkLst>
      </pc:sldChg>
      <pc:sldChg chg="modSp add del">
        <pc:chgData name="Bijvoet, J. (Jaara)" userId="1caf9a12-c36b-4b31-a5b5-ab89f180d05a" providerId="ADAL" clId="{479C911F-506F-4929-867F-E0B2567A60F1}" dt="2021-11-18T11:22:25.892" v="4040" actId="2696"/>
        <pc:sldMkLst>
          <pc:docMk/>
          <pc:sldMk cId="3893844920" sldId="285"/>
        </pc:sldMkLst>
        <pc:spChg chg="add del mod">
          <ac:chgData name="Bijvoet, J. (Jaara)" userId="1caf9a12-c36b-4b31-a5b5-ab89f180d05a" providerId="ADAL" clId="{479C911F-506F-4929-867F-E0B2567A60F1}" dt="2021-11-21T06:46:14.168" v="13834" actId="478"/>
          <ac:spMkLst>
            <pc:docMk/>
            <pc:sldMk cId="3893844920" sldId="285"/>
            <ac:spMk id="6" creationId="{A5EFBD2A-9A57-4E7A-ACC6-77D6F62F392F}"/>
          </ac:spMkLst>
        </pc:spChg>
        <pc:spChg chg="mod">
          <ac:chgData name="Bijvoet, J. (Jaara)" userId="1caf9a12-c36b-4b31-a5b5-ab89f180d05a" providerId="ADAL" clId="{479C911F-506F-4929-867F-E0B2567A60F1}" dt="2021-11-18T11:33:15.061" v="4912" actId="113"/>
          <ac:spMkLst>
            <pc:docMk/>
            <pc:sldMk cId="3893844920" sldId="285"/>
            <ac:spMk id="663" creationId="{00000000-0000-0000-0000-000000000000}"/>
          </ac:spMkLst>
        </pc:spChg>
        <pc:spChg chg="del">
          <ac:chgData name="Bijvoet, J. (Jaara)" userId="1caf9a12-c36b-4b31-a5b5-ab89f180d05a" providerId="ADAL" clId="{479C911F-506F-4929-867F-E0B2567A60F1}" dt="2021-11-18T11:35:21.453" v="5236" actId="478"/>
          <ac:spMkLst>
            <pc:docMk/>
            <pc:sldMk cId="3893844920" sldId="285"/>
            <ac:spMk id="664" creationId="{00000000-0000-0000-0000-000000000000}"/>
          </ac:spMkLst>
        </pc:spChg>
        <pc:spChg chg="mod">
          <ac:chgData name="Bijvoet, J. (Jaara)" userId="1caf9a12-c36b-4b31-a5b5-ab89f180d05a" providerId="ADAL" clId="{479C911F-506F-4929-867F-E0B2567A60F1}" dt="2021-11-17T17:50:09.510" v="1"/>
          <ac:spMkLst>
            <pc:docMk/>
            <pc:sldMk cId="3893844920" sldId="285"/>
            <ac:spMk id="665" creationId="{00000000-0000-0000-0000-000000000000}"/>
          </ac:spMkLst>
        </pc:spChg>
      </pc:sldChg>
      <pc:sldChg chg="addSp delSp modSp add mod modNotesTx">
        <pc:chgData name="Bijvoet, J. (Jaara)" userId="1caf9a12-c36b-4b31-a5b5-ab89f180d05a" providerId="ADAL" clId="{479C911F-506F-4929-867F-E0B2567A60F1}" dt="2021-11-18T15:27:24.487" v="7812" actId="12788"/>
        <pc:sldMkLst>
          <pc:docMk/>
          <pc:sldMk cId="0" sldId="286"/>
        </pc:sldMkLst>
        <pc:spChg chg="mod">
          <ac:chgData name="Bijvoet, J. (Jaara)" userId="1caf9a12-c36b-4b31-a5b5-ab89f180d05a" providerId="ADAL" clId="{479C911F-506F-4929-867F-E0B2567A60F1}" dt="2021-11-18T11:23:21.986" v="4045"/>
          <ac:spMkLst>
            <pc:docMk/>
            <pc:sldMk cId="0" sldId="286"/>
            <ac:spMk id="6" creationId="{52824524-49DF-42CA-A246-376770E648A9}"/>
          </ac:spMkLst>
        </pc:spChg>
        <pc:spChg chg="mod">
          <ac:chgData name="Bijvoet, J. (Jaara)" userId="1caf9a12-c36b-4b31-a5b5-ab89f180d05a" providerId="ADAL" clId="{479C911F-506F-4929-867F-E0B2567A60F1}" dt="2021-11-18T11:23:21.986" v="4045"/>
          <ac:spMkLst>
            <pc:docMk/>
            <pc:sldMk cId="0" sldId="286"/>
            <ac:spMk id="7" creationId="{AB823F6F-8538-47D4-8741-1604107E4809}"/>
          </ac:spMkLst>
        </pc:spChg>
        <pc:spChg chg="mod">
          <ac:chgData name="Bijvoet, J. (Jaara)" userId="1caf9a12-c36b-4b31-a5b5-ab89f180d05a" providerId="ADAL" clId="{479C911F-506F-4929-867F-E0B2567A60F1}" dt="2021-11-18T15:26:54.126" v="7807"/>
          <ac:spMkLst>
            <pc:docMk/>
            <pc:sldMk cId="0" sldId="286"/>
            <ac:spMk id="10" creationId="{224FAB50-7D64-45A9-9D4F-FEB7356DB851}"/>
          </ac:spMkLst>
        </pc:spChg>
        <pc:spChg chg="mod">
          <ac:chgData name="Bijvoet, J. (Jaara)" userId="1caf9a12-c36b-4b31-a5b5-ab89f180d05a" providerId="ADAL" clId="{479C911F-506F-4929-867F-E0B2567A60F1}" dt="2021-11-18T15:26:54.126" v="7807"/>
          <ac:spMkLst>
            <pc:docMk/>
            <pc:sldMk cId="0" sldId="286"/>
            <ac:spMk id="15" creationId="{303751B3-0606-40DE-BBB8-DFB13E56475B}"/>
          </ac:spMkLst>
        </pc:spChg>
        <pc:spChg chg="mod">
          <ac:chgData name="Bijvoet, J. (Jaara)" userId="1caf9a12-c36b-4b31-a5b5-ab89f180d05a" providerId="ADAL" clId="{479C911F-506F-4929-867F-E0B2567A60F1}" dt="2021-11-18T15:26:54.126" v="7807"/>
          <ac:spMkLst>
            <pc:docMk/>
            <pc:sldMk cId="0" sldId="286"/>
            <ac:spMk id="16" creationId="{646789B3-D438-4F29-B53F-0047C941CA38}"/>
          </ac:spMkLst>
        </pc:spChg>
        <pc:spChg chg="add mod ord">
          <ac:chgData name="Bijvoet, J. (Jaara)" userId="1caf9a12-c36b-4b31-a5b5-ab89f180d05a" providerId="ADAL" clId="{479C911F-506F-4929-867F-E0B2567A60F1}" dt="2021-11-18T15:27:12.792" v="7810" actId="167"/>
          <ac:spMkLst>
            <pc:docMk/>
            <pc:sldMk cId="0" sldId="286"/>
            <ac:spMk id="17" creationId="{31FEF988-2D7D-464B-9600-5903F83293BB}"/>
          </ac:spMkLst>
        </pc:spChg>
        <pc:spChg chg="mod">
          <ac:chgData name="Bijvoet, J. (Jaara)" userId="1caf9a12-c36b-4b31-a5b5-ab89f180d05a" providerId="ADAL" clId="{479C911F-506F-4929-867F-E0B2567A60F1}" dt="2021-11-18T15:27:24.487" v="7812" actId="12788"/>
          <ac:spMkLst>
            <pc:docMk/>
            <pc:sldMk cId="0" sldId="286"/>
            <ac:spMk id="672" creationId="{00000000-0000-0000-0000-000000000000}"/>
          </ac:spMkLst>
        </pc:spChg>
        <pc:spChg chg="del">
          <ac:chgData name="Bijvoet, J. (Jaara)" userId="1caf9a12-c36b-4b31-a5b5-ab89f180d05a" providerId="ADAL" clId="{479C911F-506F-4929-867F-E0B2567A60F1}" dt="2021-11-18T11:29:23.580" v="4334" actId="478"/>
          <ac:spMkLst>
            <pc:docMk/>
            <pc:sldMk cId="0" sldId="286"/>
            <ac:spMk id="673" creationId="{00000000-0000-0000-0000-000000000000}"/>
          </ac:spMkLst>
        </pc:spChg>
        <pc:spChg chg="mod">
          <ac:chgData name="Bijvoet, J. (Jaara)" userId="1caf9a12-c36b-4b31-a5b5-ab89f180d05a" providerId="ADAL" clId="{479C911F-506F-4929-867F-E0B2567A60F1}" dt="2021-11-17T17:50:09.510" v="1"/>
          <ac:spMkLst>
            <pc:docMk/>
            <pc:sldMk cId="0" sldId="286"/>
            <ac:spMk id="674" creationId="{00000000-0000-0000-0000-000000000000}"/>
          </ac:spMkLst>
        </pc:spChg>
        <pc:grpChg chg="add mod">
          <ac:chgData name="Bijvoet, J. (Jaara)" userId="1caf9a12-c36b-4b31-a5b5-ab89f180d05a" providerId="ADAL" clId="{479C911F-506F-4929-867F-E0B2567A60F1}" dt="2021-11-18T11:23:32.528" v="4057" actId="1037"/>
          <ac:grpSpMkLst>
            <pc:docMk/>
            <pc:sldMk cId="0" sldId="286"/>
            <ac:grpSpMk id="5" creationId="{E9B402CB-D273-4E18-BDE5-92D16410B63D}"/>
          </ac:grpSpMkLst>
        </pc:grpChg>
        <pc:grpChg chg="add del mod">
          <ac:chgData name="Bijvoet, J. (Jaara)" userId="1caf9a12-c36b-4b31-a5b5-ab89f180d05a" providerId="ADAL" clId="{479C911F-506F-4929-867F-E0B2567A60F1}" dt="2021-11-18T15:26:55.741" v="7808"/>
          <ac:grpSpMkLst>
            <pc:docMk/>
            <pc:sldMk cId="0" sldId="286"/>
            <ac:grpSpMk id="8" creationId="{C46E36E6-D30D-42FA-916E-7EBBA22ADF8B}"/>
          </ac:grpSpMkLst>
        </pc:grpChg>
        <pc:grpChg chg="mod">
          <ac:chgData name="Bijvoet, J. (Jaara)" userId="1caf9a12-c36b-4b31-a5b5-ab89f180d05a" providerId="ADAL" clId="{479C911F-506F-4929-867F-E0B2567A60F1}" dt="2021-11-18T15:26:54.126" v="7807"/>
          <ac:grpSpMkLst>
            <pc:docMk/>
            <pc:sldMk cId="0" sldId="286"/>
            <ac:grpSpMk id="9" creationId="{8D32433C-47F8-477E-A2D8-2BC430DD57B7}"/>
          </ac:grpSpMkLst>
        </pc:grpChg>
        <pc:grpChg chg="mod">
          <ac:chgData name="Bijvoet, J. (Jaara)" userId="1caf9a12-c36b-4b31-a5b5-ab89f180d05a" providerId="ADAL" clId="{479C911F-506F-4929-867F-E0B2567A60F1}" dt="2021-11-18T15:26:54.126" v="7807"/>
          <ac:grpSpMkLst>
            <pc:docMk/>
            <pc:sldMk cId="0" sldId="286"/>
            <ac:grpSpMk id="11" creationId="{3037D2E3-65E8-4357-9DF2-284A436FF6DA}"/>
          </ac:grpSpMkLst>
        </pc:grpChg>
        <pc:picChg chg="mod">
          <ac:chgData name="Bijvoet, J. (Jaara)" userId="1caf9a12-c36b-4b31-a5b5-ab89f180d05a" providerId="ADAL" clId="{479C911F-506F-4929-867F-E0B2567A60F1}" dt="2021-11-18T15:26:54.126" v="7807"/>
          <ac:picMkLst>
            <pc:docMk/>
            <pc:sldMk cId="0" sldId="286"/>
            <ac:picMk id="12" creationId="{2C6902D3-E3D8-4C43-A842-779017DBA031}"/>
          </ac:picMkLst>
        </pc:picChg>
        <pc:picChg chg="mod">
          <ac:chgData name="Bijvoet, J. (Jaara)" userId="1caf9a12-c36b-4b31-a5b5-ab89f180d05a" providerId="ADAL" clId="{479C911F-506F-4929-867F-E0B2567A60F1}" dt="2021-11-18T15:26:54.126" v="7807"/>
          <ac:picMkLst>
            <pc:docMk/>
            <pc:sldMk cId="0" sldId="286"/>
            <ac:picMk id="13" creationId="{48F83532-1A8B-4329-92F6-7017A4891304}"/>
          </ac:picMkLst>
        </pc:picChg>
        <pc:picChg chg="mod">
          <ac:chgData name="Bijvoet, J. (Jaara)" userId="1caf9a12-c36b-4b31-a5b5-ab89f180d05a" providerId="ADAL" clId="{479C911F-506F-4929-867F-E0B2567A60F1}" dt="2021-11-18T15:26:54.126" v="7807"/>
          <ac:picMkLst>
            <pc:docMk/>
            <pc:sldMk cId="0" sldId="286"/>
            <ac:picMk id="14" creationId="{2F4FB4F3-7D5E-484D-852C-A2365E2D5EDC}"/>
          </ac:picMkLst>
        </pc:picChg>
      </pc:sldChg>
      <pc:sldChg chg="delSp modSp add mod delCm">
        <pc:chgData name="Bijvoet, J. (Jaara)" userId="1caf9a12-c36b-4b31-a5b5-ab89f180d05a" providerId="ADAL" clId="{479C911F-506F-4929-867F-E0B2567A60F1}" dt="2021-11-18T11:29:26.059" v="4335" actId="478"/>
        <pc:sldMkLst>
          <pc:docMk/>
          <pc:sldMk cId="0" sldId="287"/>
        </pc:sldMkLst>
        <pc:spChg chg="mod">
          <ac:chgData name="Bijvoet, J. (Jaara)" userId="1caf9a12-c36b-4b31-a5b5-ab89f180d05a" providerId="ADAL" clId="{479C911F-506F-4929-867F-E0B2567A60F1}" dt="2021-11-18T11:28:38.780" v="4324" actId="20577"/>
          <ac:spMkLst>
            <pc:docMk/>
            <pc:sldMk cId="0" sldId="287"/>
            <ac:spMk id="680" creationId="{00000000-0000-0000-0000-000000000000}"/>
          </ac:spMkLst>
        </pc:spChg>
        <pc:spChg chg="del">
          <ac:chgData name="Bijvoet, J. (Jaara)" userId="1caf9a12-c36b-4b31-a5b5-ab89f180d05a" providerId="ADAL" clId="{479C911F-506F-4929-867F-E0B2567A60F1}" dt="2021-11-18T11:29:26.059" v="4335" actId="478"/>
          <ac:spMkLst>
            <pc:docMk/>
            <pc:sldMk cId="0" sldId="287"/>
            <ac:spMk id="681" creationId="{00000000-0000-0000-0000-000000000000}"/>
          </ac:spMkLst>
        </pc:spChg>
        <pc:spChg chg="mod">
          <ac:chgData name="Bijvoet, J. (Jaara)" userId="1caf9a12-c36b-4b31-a5b5-ab89f180d05a" providerId="ADAL" clId="{479C911F-506F-4929-867F-E0B2567A60F1}" dt="2021-11-17T17:50:09.510" v="1"/>
          <ac:spMkLst>
            <pc:docMk/>
            <pc:sldMk cId="0" sldId="287"/>
            <ac:spMk id="682" creationId="{00000000-0000-0000-0000-000000000000}"/>
          </ac:spMkLst>
        </pc:spChg>
      </pc:sldChg>
      <pc:sldChg chg="modSp add del mod modShow">
        <pc:chgData name="Bijvoet, J. (Jaara)" userId="1caf9a12-c36b-4b31-a5b5-ab89f180d05a" providerId="ADAL" clId="{479C911F-506F-4929-867F-E0B2567A60F1}" dt="2021-11-18T11:48:32.116" v="5965" actId="47"/>
        <pc:sldMkLst>
          <pc:docMk/>
          <pc:sldMk cId="0" sldId="288"/>
        </pc:sldMkLst>
        <pc:spChg chg="mod">
          <ac:chgData name="Bijvoet, J. (Jaara)" userId="1caf9a12-c36b-4b31-a5b5-ab89f180d05a" providerId="ADAL" clId="{479C911F-506F-4929-867F-E0B2567A60F1}" dt="2021-11-18T11:36:42.847" v="5296" actId="1036"/>
          <ac:spMkLst>
            <pc:docMk/>
            <pc:sldMk cId="0" sldId="288"/>
            <ac:spMk id="691" creationId="{00000000-0000-0000-0000-000000000000}"/>
          </ac:spMkLst>
        </pc:spChg>
        <pc:graphicFrameChg chg="mod modGraphic">
          <ac:chgData name="Bijvoet, J. (Jaara)" userId="1caf9a12-c36b-4b31-a5b5-ab89f180d05a" providerId="ADAL" clId="{479C911F-506F-4929-867F-E0B2567A60F1}" dt="2021-11-18T11:39:44.561" v="5435" actId="20577"/>
          <ac:graphicFrameMkLst>
            <pc:docMk/>
            <pc:sldMk cId="0" sldId="288"/>
            <ac:graphicFrameMk id="693" creationId="{00000000-0000-0000-0000-000000000000}"/>
          </ac:graphicFrameMkLst>
        </pc:graphicFrameChg>
        <pc:picChg chg="mod">
          <ac:chgData name="Bijvoet, J. (Jaara)" userId="1caf9a12-c36b-4b31-a5b5-ab89f180d05a" providerId="ADAL" clId="{479C911F-506F-4929-867F-E0B2567A60F1}" dt="2021-11-18T11:37:25.663" v="5310" actId="1036"/>
          <ac:picMkLst>
            <pc:docMk/>
            <pc:sldMk cId="0" sldId="288"/>
            <ac:picMk id="694" creationId="{00000000-0000-0000-0000-000000000000}"/>
          </ac:picMkLst>
        </pc:picChg>
        <pc:picChg chg="mod">
          <ac:chgData name="Bijvoet, J. (Jaara)" userId="1caf9a12-c36b-4b31-a5b5-ab89f180d05a" providerId="ADAL" clId="{479C911F-506F-4929-867F-E0B2567A60F1}" dt="2021-11-18T11:37:25.663" v="5310" actId="1036"/>
          <ac:picMkLst>
            <pc:docMk/>
            <pc:sldMk cId="0" sldId="288"/>
            <ac:picMk id="695" creationId="{00000000-0000-0000-0000-000000000000}"/>
          </ac:picMkLst>
        </pc:picChg>
        <pc:picChg chg="mod">
          <ac:chgData name="Bijvoet, J. (Jaara)" userId="1caf9a12-c36b-4b31-a5b5-ab89f180d05a" providerId="ADAL" clId="{479C911F-506F-4929-867F-E0B2567A60F1}" dt="2021-11-18T11:37:25.663" v="5310" actId="1036"/>
          <ac:picMkLst>
            <pc:docMk/>
            <pc:sldMk cId="0" sldId="288"/>
            <ac:picMk id="696" creationId="{00000000-0000-0000-0000-000000000000}"/>
          </ac:picMkLst>
        </pc:picChg>
        <pc:picChg chg="mod">
          <ac:chgData name="Bijvoet, J. (Jaara)" userId="1caf9a12-c36b-4b31-a5b5-ab89f180d05a" providerId="ADAL" clId="{479C911F-506F-4929-867F-E0B2567A60F1}" dt="2021-11-18T11:37:25.663" v="5310" actId="1036"/>
          <ac:picMkLst>
            <pc:docMk/>
            <pc:sldMk cId="0" sldId="288"/>
            <ac:picMk id="697" creationId="{00000000-0000-0000-0000-000000000000}"/>
          </ac:picMkLst>
        </pc:picChg>
      </pc:sldChg>
      <pc:sldChg chg="modSp add del">
        <pc:chgData name="Bijvoet, J. (Jaara)" userId="1caf9a12-c36b-4b31-a5b5-ab89f180d05a" providerId="ADAL" clId="{479C911F-506F-4929-867F-E0B2567A60F1}" dt="2021-11-18T11:50:21.309" v="6079" actId="47"/>
        <pc:sldMkLst>
          <pc:docMk/>
          <pc:sldMk cId="0" sldId="289"/>
        </pc:sldMkLst>
        <pc:spChg chg="mod">
          <ac:chgData name="Bijvoet, J. (Jaara)" userId="1caf9a12-c36b-4b31-a5b5-ab89f180d05a" providerId="ADAL" clId="{479C911F-506F-4929-867F-E0B2567A60F1}" dt="2021-11-17T17:50:09.510" v="1"/>
          <ac:spMkLst>
            <pc:docMk/>
            <pc:sldMk cId="0" sldId="289"/>
            <ac:spMk id="704" creationId="{00000000-0000-0000-0000-000000000000}"/>
          </ac:spMkLst>
        </pc:spChg>
      </pc:sldChg>
      <pc:sldChg chg="addSp delSp modSp add mod modNotesTx">
        <pc:chgData name="Bijvoet, J. (Jaara)" userId="1caf9a12-c36b-4b31-a5b5-ab89f180d05a" providerId="ADAL" clId="{479C911F-506F-4929-867F-E0B2567A60F1}" dt="2021-11-21T05:50:05.813" v="10197" actId="478"/>
        <pc:sldMkLst>
          <pc:docMk/>
          <pc:sldMk cId="0" sldId="291"/>
        </pc:sldMkLst>
        <pc:spChg chg="add del mod">
          <ac:chgData name="Bijvoet, J. (Jaara)" userId="1caf9a12-c36b-4b31-a5b5-ab89f180d05a" providerId="ADAL" clId="{479C911F-506F-4929-867F-E0B2567A60F1}" dt="2021-11-18T11:51:20.482" v="6181" actId="478"/>
          <ac:spMkLst>
            <pc:docMk/>
            <pc:sldMk cId="0" sldId="291"/>
            <ac:spMk id="12" creationId="{3A18A611-E51A-416B-8F69-0C336B6B88EF}"/>
          </ac:spMkLst>
        </pc:spChg>
        <pc:spChg chg="add del mod">
          <ac:chgData name="Bijvoet, J. (Jaara)" userId="1caf9a12-c36b-4b31-a5b5-ab89f180d05a" providerId="ADAL" clId="{479C911F-506F-4929-867F-E0B2567A60F1}" dt="2021-11-21T05:50:05.813" v="10197" actId="478"/>
          <ac:spMkLst>
            <pc:docMk/>
            <pc:sldMk cId="0" sldId="291"/>
            <ac:spMk id="13" creationId="{C43924DE-FA5E-4A7D-A3AE-C1DBCAE86015}"/>
          </ac:spMkLst>
        </pc:spChg>
        <pc:spChg chg="del">
          <ac:chgData name="Bijvoet, J. (Jaara)" userId="1caf9a12-c36b-4b31-a5b5-ab89f180d05a" providerId="ADAL" clId="{479C911F-506F-4929-867F-E0B2567A60F1}" dt="2021-11-18T11:50:36.627" v="6081" actId="478"/>
          <ac:spMkLst>
            <pc:docMk/>
            <pc:sldMk cId="0" sldId="291"/>
            <ac:spMk id="725" creationId="{00000000-0000-0000-0000-000000000000}"/>
          </ac:spMkLst>
        </pc:spChg>
        <pc:spChg chg="mod">
          <ac:chgData name="Bijvoet, J. (Jaara)" userId="1caf9a12-c36b-4b31-a5b5-ab89f180d05a" providerId="ADAL" clId="{479C911F-506F-4929-867F-E0B2567A60F1}" dt="2021-11-17T17:50:09.510" v="1"/>
          <ac:spMkLst>
            <pc:docMk/>
            <pc:sldMk cId="0" sldId="291"/>
            <ac:spMk id="726" creationId="{00000000-0000-0000-0000-000000000000}"/>
          </ac:spMkLst>
        </pc:spChg>
      </pc:sldChg>
      <pc:sldChg chg="addSp delSp modSp add mod modNotesTx">
        <pc:chgData name="Bijvoet, J. (Jaara)" userId="1caf9a12-c36b-4b31-a5b5-ab89f180d05a" providerId="ADAL" clId="{479C911F-506F-4929-867F-E0B2567A60F1}" dt="2021-11-18T11:55:19.910" v="6793"/>
        <pc:sldMkLst>
          <pc:docMk/>
          <pc:sldMk cId="0" sldId="292"/>
        </pc:sldMkLst>
        <pc:spChg chg="add del mod">
          <ac:chgData name="Bijvoet, J. (Jaara)" userId="1caf9a12-c36b-4b31-a5b5-ab89f180d05a" providerId="ADAL" clId="{479C911F-506F-4929-867F-E0B2567A60F1}" dt="2021-11-18T11:54:16.403" v="6564" actId="478"/>
          <ac:spMkLst>
            <pc:docMk/>
            <pc:sldMk cId="0" sldId="292"/>
            <ac:spMk id="12" creationId="{4521B19B-F442-46D3-BFBA-71C3B797EB37}"/>
          </ac:spMkLst>
        </pc:spChg>
        <pc:spChg chg="mod">
          <ac:chgData name="Bijvoet, J. (Jaara)" userId="1caf9a12-c36b-4b31-a5b5-ab89f180d05a" providerId="ADAL" clId="{479C911F-506F-4929-867F-E0B2567A60F1}" dt="2021-11-17T17:50:09.510" v="1"/>
          <ac:spMkLst>
            <pc:docMk/>
            <pc:sldMk cId="0" sldId="292"/>
            <ac:spMk id="742" creationId="{00000000-0000-0000-0000-000000000000}"/>
          </ac:spMkLst>
        </pc:spChg>
      </pc:sldChg>
      <pc:sldChg chg="del">
        <pc:chgData name="Bijvoet, J. (Jaara)" userId="1caf9a12-c36b-4b31-a5b5-ab89f180d05a" providerId="ADAL" clId="{479C911F-506F-4929-867F-E0B2567A60F1}" dt="2021-11-21T06:51:00.177" v="14174" actId="47"/>
        <pc:sldMkLst>
          <pc:docMk/>
          <pc:sldMk cId="4182130488" sldId="368"/>
        </pc:sldMkLst>
      </pc:sldChg>
      <pc:sldChg chg="delSp modSp mod modNotesTx">
        <pc:chgData name="Bijvoet, J. (Jaara)" userId="1caf9a12-c36b-4b31-a5b5-ab89f180d05a" providerId="ADAL" clId="{479C911F-506F-4929-867F-E0B2567A60F1}" dt="2021-11-21T06:50:54.198" v="14173" actId="114"/>
        <pc:sldMkLst>
          <pc:docMk/>
          <pc:sldMk cId="1754336748" sldId="369"/>
        </pc:sldMkLst>
        <pc:spChg chg="mod">
          <ac:chgData name="Bijvoet, J. (Jaara)" userId="1caf9a12-c36b-4b31-a5b5-ab89f180d05a" providerId="ADAL" clId="{479C911F-506F-4929-867F-E0B2567A60F1}" dt="2021-11-21T06:50:35.994" v="14102" actId="404"/>
          <ac:spMkLst>
            <pc:docMk/>
            <pc:sldMk cId="1754336748" sldId="369"/>
            <ac:spMk id="3" creationId="{5B960E85-036D-439B-9D42-AF94D6260838}"/>
          </ac:spMkLst>
        </pc:spChg>
        <pc:spChg chg="del">
          <ac:chgData name="Bijvoet, J. (Jaara)" userId="1caf9a12-c36b-4b31-a5b5-ab89f180d05a" providerId="ADAL" clId="{479C911F-506F-4929-867F-E0B2567A60F1}" dt="2021-11-21T06:50:39.375" v="14103" actId="478"/>
          <ac:spMkLst>
            <pc:docMk/>
            <pc:sldMk cId="1754336748" sldId="369"/>
            <ac:spMk id="6" creationId="{6A805FD9-4673-4C4D-A7B8-BD1AD4BC5014}"/>
          </ac:spMkLst>
        </pc:spChg>
      </pc:sldChg>
      <pc:sldChg chg="delSp modSp mod">
        <pc:chgData name="Bijvoet, J. (Jaara)" userId="1caf9a12-c36b-4b31-a5b5-ab89f180d05a" providerId="ADAL" clId="{479C911F-506F-4929-867F-E0B2567A60F1}" dt="2021-11-21T06:51:21.671" v="14176" actId="20577"/>
        <pc:sldMkLst>
          <pc:docMk/>
          <pc:sldMk cId="3884983963" sldId="370"/>
        </pc:sldMkLst>
        <pc:spChg chg="mod">
          <ac:chgData name="Bijvoet, J. (Jaara)" userId="1caf9a12-c36b-4b31-a5b5-ab89f180d05a" providerId="ADAL" clId="{479C911F-506F-4929-867F-E0B2567A60F1}" dt="2021-11-21T06:51:21.671" v="14176" actId="20577"/>
          <ac:spMkLst>
            <pc:docMk/>
            <pc:sldMk cId="3884983963" sldId="370"/>
            <ac:spMk id="3" creationId="{1FCF4EE4-EFDD-47B5-86E0-3D456D67C4EC}"/>
          </ac:spMkLst>
        </pc:spChg>
        <pc:spChg chg="del">
          <ac:chgData name="Bijvoet, J. (Jaara)" userId="1caf9a12-c36b-4b31-a5b5-ab89f180d05a" providerId="ADAL" clId="{479C911F-506F-4929-867F-E0B2567A60F1}" dt="2021-11-21T06:51:04.108" v="14175" actId="478"/>
          <ac:spMkLst>
            <pc:docMk/>
            <pc:sldMk cId="3884983963" sldId="370"/>
            <ac:spMk id="7" creationId="{2E3AB273-CFB7-4D22-8173-90B458B876C7}"/>
          </ac:spMkLst>
        </pc:spChg>
      </pc:sldChg>
      <pc:sldChg chg="delSp modSp mod modNotesTx">
        <pc:chgData name="Bijvoet, J. (Jaara)" userId="1caf9a12-c36b-4b31-a5b5-ab89f180d05a" providerId="ADAL" clId="{479C911F-506F-4929-867F-E0B2567A60F1}" dt="2021-11-21T06:48:33.853" v="13910" actId="20577"/>
        <pc:sldMkLst>
          <pc:docMk/>
          <pc:sldMk cId="2328194189" sldId="373"/>
        </pc:sldMkLst>
        <pc:spChg chg="mod">
          <ac:chgData name="Bijvoet, J. (Jaara)" userId="1caf9a12-c36b-4b31-a5b5-ab89f180d05a" providerId="ADAL" clId="{479C911F-506F-4929-867F-E0B2567A60F1}" dt="2021-11-18T11:13:24.267" v="3375" actId="20577"/>
          <ac:spMkLst>
            <pc:docMk/>
            <pc:sldMk cId="2328194189" sldId="373"/>
            <ac:spMk id="2" creationId="{E03B18B2-6A85-4984-8459-238675E3B076}"/>
          </ac:spMkLst>
        </pc:spChg>
        <pc:spChg chg="del">
          <ac:chgData name="Bijvoet, J. (Jaara)" userId="1caf9a12-c36b-4b31-a5b5-ab89f180d05a" providerId="ADAL" clId="{479C911F-506F-4929-867F-E0B2567A60F1}" dt="2021-11-18T11:35:39.266" v="5239" actId="478"/>
          <ac:spMkLst>
            <pc:docMk/>
            <pc:sldMk cId="2328194189" sldId="373"/>
            <ac:spMk id="4" creationId="{92FFC17F-A858-4D64-A274-F4E7E90CF006}"/>
          </ac:spMkLst>
        </pc:spChg>
        <pc:spChg chg="del">
          <ac:chgData name="Bijvoet, J. (Jaara)" userId="1caf9a12-c36b-4b31-a5b5-ab89f180d05a" providerId="ADAL" clId="{479C911F-506F-4929-867F-E0B2567A60F1}" dt="2021-11-18T11:13:10.074" v="3355" actId="478"/>
          <ac:spMkLst>
            <pc:docMk/>
            <pc:sldMk cId="2328194189" sldId="373"/>
            <ac:spMk id="6" creationId="{1CB3F49C-15AE-4F2D-853B-ED859B862581}"/>
          </ac:spMkLst>
        </pc:spChg>
      </pc:sldChg>
      <pc:sldChg chg="modNotesTx">
        <pc:chgData name="Bijvoet, J. (Jaara)" userId="1caf9a12-c36b-4b31-a5b5-ab89f180d05a" providerId="ADAL" clId="{479C911F-506F-4929-867F-E0B2567A60F1}" dt="2021-11-21T06:48:00.067" v="13846"/>
        <pc:sldMkLst>
          <pc:docMk/>
          <pc:sldMk cId="3250950740" sldId="374"/>
        </pc:sldMkLst>
      </pc:sldChg>
      <pc:sldChg chg="delSp modSp mod">
        <pc:chgData name="Bijvoet, J. (Jaara)" userId="1caf9a12-c36b-4b31-a5b5-ab89f180d05a" providerId="ADAL" clId="{479C911F-506F-4929-867F-E0B2567A60F1}" dt="2021-11-21T05:53:55.442" v="10516" actId="478"/>
        <pc:sldMkLst>
          <pc:docMk/>
          <pc:sldMk cId="927539371" sldId="382"/>
        </pc:sldMkLst>
        <pc:spChg chg="mod">
          <ac:chgData name="Bijvoet, J. (Jaara)" userId="1caf9a12-c36b-4b31-a5b5-ab89f180d05a" providerId="ADAL" clId="{479C911F-506F-4929-867F-E0B2567A60F1}" dt="2021-11-21T05:53:51.987" v="10515" actId="404"/>
          <ac:spMkLst>
            <pc:docMk/>
            <pc:sldMk cId="927539371" sldId="382"/>
            <ac:spMk id="3" creationId="{3799936A-6DD2-4BC1-B2DF-1DF662DB9947}"/>
          </ac:spMkLst>
        </pc:spChg>
        <pc:spChg chg="del mod">
          <ac:chgData name="Bijvoet, J. (Jaara)" userId="1caf9a12-c36b-4b31-a5b5-ab89f180d05a" providerId="ADAL" clId="{479C911F-506F-4929-867F-E0B2567A60F1}" dt="2021-11-21T05:53:55.442" v="10516" actId="478"/>
          <ac:spMkLst>
            <pc:docMk/>
            <pc:sldMk cId="927539371" sldId="382"/>
            <ac:spMk id="6" creationId="{EF05EAB8-3178-4CB8-BCDD-825E12FFCE7F}"/>
          </ac:spMkLst>
        </pc:spChg>
      </pc:sldChg>
      <pc:sldChg chg="delSp modSp mod">
        <pc:chgData name="Bijvoet, J. (Jaara)" userId="1caf9a12-c36b-4b31-a5b5-ab89f180d05a" providerId="ADAL" clId="{479C911F-506F-4929-867F-E0B2567A60F1}" dt="2021-11-21T06:00:39.984" v="10894" actId="478"/>
        <pc:sldMkLst>
          <pc:docMk/>
          <pc:sldMk cId="3033988838" sldId="384"/>
        </pc:sldMkLst>
        <pc:spChg chg="mod">
          <ac:chgData name="Bijvoet, J. (Jaara)" userId="1caf9a12-c36b-4b31-a5b5-ab89f180d05a" providerId="ADAL" clId="{479C911F-506F-4929-867F-E0B2567A60F1}" dt="2021-11-21T06:00:34.742" v="10893" actId="20577"/>
          <ac:spMkLst>
            <pc:docMk/>
            <pc:sldMk cId="3033988838" sldId="384"/>
            <ac:spMk id="3" creationId="{DDCD9333-99DB-4713-8DC7-A69AA18525D8}"/>
          </ac:spMkLst>
        </pc:spChg>
        <pc:spChg chg="del mod">
          <ac:chgData name="Bijvoet, J. (Jaara)" userId="1caf9a12-c36b-4b31-a5b5-ab89f180d05a" providerId="ADAL" clId="{479C911F-506F-4929-867F-E0B2567A60F1}" dt="2021-11-21T06:00:39.984" v="10894" actId="478"/>
          <ac:spMkLst>
            <pc:docMk/>
            <pc:sldMk cId="3033988838" sldId="384"/>
            <ac:spMk id="7" creationId="{8757CDA4-6B2A-4B15-A2F6-8F9113E8F145}"/>
          </ac:spMkLst>
        </pc:spChg>
        <pc:graphicFrameChg chg="mod modGraphic">
          <ac:chgData name="Bijvoet, J. (Jaara)" userId="1caf9a12-c36b-4b31-a5b5-ab89f180d05a" providerId="ADAL" clId="{479C911F-506F-4929-867F-E0B2567A60F1}" dt="2021-11-21T06:00:28.225" v="10892" actId="20577"/>
          <ac:graphicFrameMkLst>
            <pc:docMk/>
            <pc:sldMk cId="3033988838" sldId="384"/>
            <ac:graphicFrameMk id="6" creationId="{922E4D9A-EEB9-4C76-94AD-51E285D660DD}"/>
          </ac:graphicFrameMkLst>
        </pc:graphicFrameChg>
      </pc:sldChg>
      <pc:sldChg chg="modSp mod">
        <pc:chgData name="Bijvoet, J. (Jaara)" userId="1caf9a12-c36b-4b31-a5b5-ab89f180d05a" providerId="ADAL" clId="{479C911F-506F-4929-867F-E0B2567A60F1}" dt="2021-11-18T14:48:54.799" v="7060" actId="20577"/>
        <pc:sldMkLst>
          <pc:docMk/>
          <pc:sldMk cId="860625779" sldId="385"/>
        </pc:sldMkLst>
        <pc:spChg chg="mod">
          <ac:chgData name="Bijvoet, J. (Jaara)" userId="1caf9a12-c36b-4b31-a5b5-ab89f180d05a" providerId="ADAL" clId="{479C911F-506F-4929-867F-E0B2567A60F1}" dt="2021-11-18T14:48:54.799" v="7060" actId="20577"/>
          <ac:spMkLst>
            <pc:docMk/>
            <pc:sldMk cId="860625779" sldId="385"/>
            <ac:spMk id="3" creationId="{5D04C309-0A37-49DC-B575-FC74DBE57873}"/>
          </ac:spMkLst>
        </pc:spChg>
      </pc:sldChg>
      <pc:sldChg chg="delSp modSp del mod">
        <pc:chgData name="Bijvoet, J. (Jaara)" userId="1caf9a12-c36b-4b31-a5b5-ab89f180d05a" providerId="ADAL" clId="{479C911F-506F-4929-867F-E0B2567A60F1}" dt="2021-11-18T11:17:38.213" v="3561" actId="47"/>
        <pc:sldMkLst>
          <pc:docMk/>
          <pc:sldMk cId="3095011354" sldId="386"/>
        </pc:sldMkLst>
        <pc:spChg chg="del">
          <ac:chgData name="Bijvoet, J. (Jaara)" userId="1caf9a12-c36b-4b31-a5b5-ab89f180d05a" providerId="ADAL" clId="{479C911F-506F-4929-867F-E0B2567A60F1}" dt="2021-11-18T11:17:17.308" v="3539" actId="478"/>
          <ac:spMkLst>
            <pc:docMk/>
            <pc:sldMk cId="3095011354" sldId="386"/>
            <ac:spMk id="6" creationId="{A584D1E3-9307-4176-9F2E-CD650D6915ED}"/>
          </ac:spMkLst>
        </pc:spChg>
        <pc:spChg chg="mod">
          <ac:chgData name="Bijvoet, J. (Jaara)" userId="1caf9a12-c36b-4b31-a5b5-ab89f180d05a" providerId="ADAL" clId="{479C911F-506F-4929-867F-E0B2567A60F1}" dt="2021-11-18T11:17:23.146" v="3559" actId="20577"/>
          <ac:spMkLst>
            <pc:docMk/>
            <pc:sldMk cId="3095011354" sldId="386"/>
            <ac:spMk id="42" creationId="{19EC4205-D4FE-4F10-8C7E-ED556C911B5F}"/>
          </ac:spMkLst>
        </pc:spChg>
      </pc:sldChg>
      <pc:sldChg chg="modSp mod">
        <pc:chgData name="Bijvoet, J. (Jaara)" userId="1caf9a12-c36b-4b31-a5b5-ab89f180d05a" providerId="ADAL" clId="{479C911F-506F-4929-867F-E0B2567A60F1}" dt="2021-11-18T11:18:10.668" v="3616" actId="2711"/>
        <pc:sldMkLst>
          <pc:docMk/>
          <pc:sldMk cId="592882249" sldId="387"/>
        </pc:sldMkLst>
        <pc:spChg chg="mod">
          <ac:chgData name="Bijvoet, J. (Jaara)" userId="1caf9a12-c36b-4b31-a5b5-ab89f180d05a" providerId="ADAL" clId="{479C911F-506F-4929-867F-E0B2567A60F1}" dt="2021-11-18T11:18:10.668" v="3616" actId="2711"/>
          <ac:spMkLst>
            <pc:docMk/>
            <pc:sldMk cId="592882249" sldId="387"/>
            <ac:spMk id="445" creationId="{00000000-0000-0000-0000-000000000000}"/>
          </ac:spMkLst>
        </pc:spChg>
        <pc:spChg chg="mod">
          <ac:chgData name="Bijvoet, J. (Jaara)" userId="1caf9a12-c36b-4b31-a5b5-ab89f180d05a" providerId="ADAL" clId="{479C911F-506F-4929-867F-E0B2567A60F1}" dt="2021-11-18T11:18:10.668" v="3616" actId="2711"/>
          <ac:spMkLst>
            <pc:docMk/>
            <pc:sldMk cId="592882249" sldId="387"/>
            <ac:spMk id="449" creationId="{00000000-0000-0000-0000-000000000000}"/>
          </ac:spMkLst>
        </pc:spChg>
      </pc:sldChg>
      <pc:sldChg chg="modSp mod">
        <pc:chgData name="Bijvoet, J. (Jaara)" userId="1caf9a12-c36b-4b31-a5b5-ab89f180d05a" providerId="ADAL" clId="{479C911F-506F-4929-867F-E0B2567A60F1}" dt="2021-11-18T11:17:09.425" v="3538" actId="2711"/>
        <pc:sldMkLst>
          <pc:docMk/>
          <pc:sldMk cId="947197767" sldId="388"/>
        </pc:sldMkLst>
        <pc:spChg chg="mod">
          <ac:chgData name="Bijvoet, J. (Jaara)" userId="1caf9a12-c36b-4b31-a5b5-ab89f180d05a" providerId="ADAL" clId="{479C911F-506F-4929-867F-E0B2567A60F1}" dt="2021-11-18T11:17:09.425" v="3538" actId="2711"/>
          <ac:spMkLst>
            <pc:docMk/>
            <pc:sldMk cId="947197767" sldId="388"/>
            <ac:spMk id="445" creationId="{00000000-0000-0000-0000-000000000000}"/>
          </ac:spMkLst>
        </pc:spChg>
        <pc:spChg chg="mod">
          <ac:chgData name="Bijvoet, J. (Jaara)" userId="1caf9a12-c36b-4b31-a5b5-ab89f180d05a" providerId="ADAL" clId="{479C911F-506F-4929-867F-E0B2567A60F1}" dt="2021-11-18T11:17:09.425" v="3538" actId="2711"/>
          <ac:spMkLst>
            <pc:docMk/>
            <pc:sldMk cId="947197767" sldId="388"/>
            <ac:spMk id="449" creationId="{00000000-0000-0000-0000-000000000000}"/>
          </ac:spMkLst>
        </pc:spChg>
      </pc:sldChg>
      <pc:sldChg chg="modSp mod">
        <pc:chgData name="Bijvoet, J. (Jaara)" userId="1caf9a12-c36b-4b31-a5b5-ab89f180d05a" providerId="ADAL" clId="{479C911F-506F-4929-867F-E0B2567A60F1}" dt="2021-11-18T11:17:04.852" v="3537" actId="2711"/>
        <pc:sldMkLst>
          <pc:docMk/>
          <pc:sldMk cId="1052705034" sldId="389"/>
        </pc:sldMkLst>
        <pc:spChg chg="mod">
          <ac:chgData name="Bijvoet, J. (Jaara)" userId="1caf9a12-c36b-4b31-a5b5-ab89f180d05a" providerId="ADAL" clId="{479C911F-506F-4929-867F-E0B2567A60F1}" dt="2021-11-18T11:17:04.852" v="3537" actId="2711"/>
          <ac:spMkLst>
            <pc:docMk/>
            <pc:sldMk cId="1052705034" sldId="389"/>
            <ac:spMk id="11" creationId="{02BE863E-608A-4A29-817F-D7B087740A8A}"/>
          </ac:spMkLst>
        </pc:spChg>
        <pc:spChg chg="mod">
          <ac:chgData name="Bijvoet, J. (Jaara)" userId="1caf9a12-c36b-4b31-a5b5-ab89f180d05a" providerId="ADAL" clId="{479C911F-506F-4929-867F-E0B2567A60F1}" dt="2021-11-18T11:17:04.852" v="3537" actId="2711"/>
          <ac:spMkLst>
            <pc:docMk/>
            <pc:sldMk cId="1052705034" sldId="389"/>
            <ac:spMk id="445" creationId="{00000000-0000-0000-0000-000000000000}"/>
          </ac:spMkLst>
        </pc:spChg>
      </pc:sldChg>
      <pc:sldChg chg="modSp mod">
        <pc:chgData name="Bijvoet, J. (Jaara)" userId="1caf9a12-c36b-4b31-a5b5-ab89f180d05a" providerId="ADAL" clId="{479C911F-506F-4929-867F-E0B2567A60F1}" dt="2021-11-18T11:16:59.779" v="3536" actId="2711"/>
        <pc:sldMkLst>
          <pc:docMk/>
          <pc:sldMk cId="660576473" sldId="390"/>
        </pc:sldMkLst>
        <pc:spChg chg="mod">
          <ac:chgData name="Bijvoet, J. (Jaara)" userId="1caf9a12-c36b-4b31-a5b5-ab89f180d05a" providerId="ADAL" clId="{479C911F-506F-4929-867F-E0B2567A60F1}" dt="2021-11-18T11:16:59.779" v="3536" actId="2711"/>
          <ac:spMkLst>
            <pc:docMk/>
            <pc:sldMk cId="660576473" sldId="390"/>
            <ac:spMk id="11" creationId="{97AC9025-8A61-4FC1-B61C-645D2494648F}"/>
          </ac:spMkLst>
        </pc:spChg>
        <pc:spChg chg="mod">
          <ac:chgData name="Bijvoet, J. (Jaara)" userId="1caf9a12-c36b-4b31-a5b5-ab89f180d05a" providerId="ADAL" clId="{479C911F-506F-4929-867F-E0B2567A60F1}" dt="2021-11-18T11:16:59.779" v="3536" actId="2711"/>
          <ac:spMkLst>
            <pc:docMk/>
            <pc:sldMk cId="660576473" sldId="390"/>
            <ac:spMk id="445" creationId="{00000000-0000-0000-0000-000000000000}"/>
          </ac:spMkLst>
        </pc:spChg>
      </pc:sldChg>
      <pc:sldChg chg="delSp modSp mod">
        <pc:chgData name="Bijvoet, J. (Jaara)" userId="1caf9a12-c36b-4b31-a5b5-ab89f180d05a" providerId="ADAL" clId="{479C911F-506F-4929-867F-E0B2567A60F1}" dt="2021-11-18T11:16:54.634" v="3535" actId="478"/>
        <pc:sldMkLst>
          <pc:docMk/>
          <pc:sldMk cId="1125145946" sldId="391"/>
        </pc:sldMkLst>
        <pc:spChg chg="del">
          <ac:chgData name="Bijvoet, J. (Jaara)" userId="1caf9a12-c36b-4b31-a5b5-ab89f180d05a" providerId="ADAL" clId="{479C911F-506F-4929-867F-E0B2567A60F1}" dt="2021-11-18T11:16:54.634" v="3535" actId="478"/>
          <ac:spMkLst>
            <pc:docMk/>
            <pc:sldMk cId="1125145946" sldId="391"/>
            <ac:spMk id="2" creationId="{D7FB02A3-598A-4864-889E-B6942314CF28}"/>
          </ac:spMkLst>
        </pc:spChg>
        <pc:spChg chg="mod">
          <ac:chgData name="Bijvoet, J. (Jaara)" userId="1caf9a12-c36b-4b31-a5b5-ab89f180d05a" providerId="ADAL" clId="{479C911F-506F-4929-867F-E0B2567A60F1}" dt="2021-11-18T11:16:41.302" v="3534" actId="2711"/>
          <ac:spMkLst>
            <pc:docMk/>
            <pc:sldMk cId="1125145946" sldId="391"/>
            <ac:spMk id="445" creationId="{00000000-0000-0000-0000-000000000000}"/>
          </ac:spMkLst>
        </pc:spChg>
        <pc:spChg chg="mod">
          <ac:chgData name="Bijvoet, J. (Jaara)" userId="1caf9a12-c36b-4b31-a5b5-ab89f180d05a" providerId="ADAL" clId="{479C911F-506F-4929-867F-E0B2567A60F1}" dt="2021-11-18T11:16:41.302" v="3534" actId="2711"/>
          <ac:spMkLst>
            <pc:docMk/>
            <pc:sldMk cId="1125145946" sldId="391"/>
            <ac:spMk id="449" creationId="{00000000-0000-0000-0000-000000000000}"/>
          </ac:spMkLst>
        </pc:spChg>
      </pc:sldChg>
      <pc:sldChg chg="modSp mod">
        <pc:chgData name="Bijvoet, J. (Jaara)" userId="1caf9a12-c36b-4b31-a5b5-ab89f180d05a" providerId="ADAL" clId="{479C911F-506F-4929-867F-E0B2567A60F1}" dt="2021-11-18T11:16:36.275" v="3533" actId="2711"/>
        <pc:sldMkLst>
          <pc:docMk/>
          <pc:sldMk cId="2488717239" sldId="392"/>
        </pc:sldMkLst>
        <pc:spChg chg="mod">
          <ac:chgData name="Bijvoet, J. (Jaara)" userId="1caf9a12-c36b-4b31-a5b5-ab89f180d05a" providerId="ADAL" clId="{479C911F-506F-4929-867F-E0B2567A60F1}" dt="2021-11-18T11:16:36.275" v="3533" actId="2711"/>
          <ac:spMkLst>
            <pc:docMk/>
            <pc:sldMk cId="2488717239" sldId="392"/>
            <ac:spMk id="10" creationId="{0BEE0DC6-E83F-41C9-A52B-2CE8310F7536}"/>
          </ac:spMkLst>
        </pc:spChg>
        <pc:spChg chg="mod">
          <ac:chgData name="Bijvoet, J. (Jaara)" userId="1caf9a12-c36b-4b31-a5b5-ab89f180d05a" providerId="ADAL" clId="{479C911F-506F-4929-867F-E0B2567A60F1}" dt="2021-11-18T11:16:36.275" v="3533" actId="2711"/>
          <ac:spMkLst>
            <pc:docMk/>
            <pc:sldMk cId="2488717239" sldId="392"/>
            <ac:spMk id="445" creationId="{00000000-0000-0000-0000-000000000000}"/>
          </ac:spMkLst>
        </pc:spChg>
      </pc:sldChg>
      <pc:sldChg chg="addSp delSp modSp mod modNotesTx">
        <pc:chgData name="Bijvoet, J. (Jaara)" userId="1caf9a12-c36b-4b31-a5b5-ab89f180d05a" providerId="ADAL" clId="{479C911F-506F-4929-867F-E0B2567A60F1}" dt="2021-11-21T06:53:10.272" v="14178" actId="20577"/>
        <pc:sldMkLst>
          <pc:docMk/>
          <pc:sldMk cId="918065650" sldId="396"/>
        </pc:sldMkLst>
        <pc:spChg chg="mod">
          <ac:chgData name="Bijvoet, J. (Jaara)" userId="1caf9a12-c36b-4b31-a5b5-ab89f180d05a" providerId="ADAL" clId="{479C911F-506F-4929-867F-E0B2567A60F1}" dt="2021-11-18T11:56:16.193" v="6819" actId="20577"/>
          <ac:spMkLst>
            <pc:docMk/>
            <pc:sldMk cId="918065650" sldId="396"/>
            <ac:spMk id="2" creationId="{93280FF0-B210-4AB9-B4A8-99647EDD5811}"/>
          </ac:spMkLst>
        </pc:spChg>
        <pc:spChg chg="add del mod">
          <ac:chgData name="Bijvoet, J. (Jaara)" userId="1caf9a12-c36b-4b31-a5b5-ab89f180d05a" providerId="ADAL" clId="{479C911F-506F-4929-867F-E0B2567A60F1}" dt="2021-11-21T06:46:51.961" v="13837" actId="478"/>
          <ac:spMkLst>
            <pc:docMk/>
            <pc:sldMk cId="918065650" sldId="396"/>
            <ac:spMk id="7" creationId="{B5951316-668A-4652-8A9A-C926967169EA}"/>
          </ac:spMkLst>
        </pc:spChg>
        <pc:spChg chg="mod">
          <ac:chgData name="Bijvoet, J. (Jaara)" userId="1caf9a12-c36b-4b31-a5b5-ab89f180d05a" providerId="ADAL" clId="{479C911F-506F-4929-867F-E0B2567A60F1}" dt="2021-11-18T11:16:24.088" v="3531" actId="27636"/>
          <ac:spMkLst>
            <pc:docMk/>
            <pc:sldMk cId="918065650" sldId="396"/>
            <ac:spMk id="445" creationId="{00000000-0000-0000-0000-000000000000}"/>
          </ac:spMkLst>
        </pc:spChg>
      </pc:sldChg>
      <pc:sldChg chg="addSp delSp modSp mod">
        <pc:chgData name="Bijvoet, J. (Jaara)" userId="1caf9a12-c36b-4b31-a5b5-ab89f180d05a" providerId="ADAL" clId="{479C911F-506F-4929-867F-E0B2567A60F1}" dt="2021-11-18T11:23:47.910" v="4061"/>
        <pc:sldMkLst>
          <pc:docMk/>
          <pc:sldMk cId="4002833718" sldId="401"/>
        </pc:sldMkLst>
        <pc:spChg chg="mod">
          <ac:chgData name="Bijvoet, J. (Jaara)" userId="1caf9a12-c36b-4b31-a5b5-ab89f180d05a" providerId="ADAL" clId="{479C911F-506F-4929-867F-E0B2567A60F1}" dt="2021-11-18T11:23:47.910" v="4061"/>
          <ac:spMkLst>
            <pc:docMk/>
            <pc:sldMk cId="4002833718" sldId="401"/>
            <ac:spMk id="14" creationId="{7B5838F6-AC40-449F-A5CB-86EE12E491DD}"/>
          </ac:spMkLst>
        </pc:spChg>
        <pc:spChg chg="mod">
          <ac:chgData name="Bijvoet, J. (Jaara)" userId="1caf9a12-c36b-4b31-a5b5-ab89f180d05a" providerId="ADAL" clId="{479C911F-506F-4929-867F-E0B2567A60F1}" dt="2021-11-18T11:23:47.910" v="4061"/>
          <ac:spMkLst>
            <pc:docMk/>
            <pc:sldMk cId="4002833718" sldId="401"/>
            <ac:spMk id="15" creationId="{F47E5129-B00D-4689-AC39-CCA4B23D4204}"/>
          </ac:spMkLst>
        </pc:spChg>
        <pc:grpChg chg="del">
          <ac:chgData name="Bijvoet, J. (Jaara)" userId="1caf9a12-c36b-4b31-a5b5-ab89f180d05a" providerId="ADAL" clId="{479C911F-506F-4929-867F-E0B2567A60F1}" dt="2021-11-18T11:23:47.589" v="4060" actId="478"/>
          <ac:grpSpMkLst>
            <pc:docMk/>
            <pc:sldMk cId="4002833718" sldId="401"/>
            <ac:grpSpMk id="10" creationId="{B240F9F3-03B2-4021-800D-BFE096953D66}"/>
          </ac:grpSpMkLst>
        </pc:grpChg>
        <pc:grpChg chg="add mod">
          <ac:chgData name="Bijvoet, J. (Jaara)" userId="1caf9a12-c36b-4b31-a5b5-ab89f180d05a" providerId="ADAL" clId="{479C911F-506F-4929-867F-E0B2567A60F1}" dt="2021-11-18T11:23:47.910" v="4061"/>
          <ac:grpSpMkLst>
            <pc:docMk/>
            <pc:sldMk cId="4002833718" sldId="401"/>
            <ac:grpSpMk id="13" creationId="{D096BD67-31B6-4A73-AC61-C17269EAF042}"/>
          </ac:grpSpMkLst>
        </pc:grpChg>
      </pc:sldChg>
      <pc:sldChg chg="addSp delSp modSp mod">
        <pc:chgData name="Bijvoet, J. (Jaara)" userId="1caf9a12-c36b-4b31-a5b5-ab89f180d05a" providerId="ADAL" clId="{479C911F-506F-4929-867F-E0B2567A60F1}" dt="2021-11-21T06:47:18.966" v="13842" actId="27636"/>
        <pc:sldMkLst>
          <pc:docMk/>
          <pc:sldMk cId="1055989700" sldId="402"/>
        </pc:sldMkLst>
        <pc:spChg chg="del">
          <ac:chgData name="Bijvoet, J. (Jaara)" userId="1caf9a12-c36b-4b31-a5b5-ab89f180d05a" providerId="ADAL" clId="{479C911F-506F-4929-867F-E0B2567A60F1}" dt="2021-11-18T15:28:29.727" v="7825" actId="478"/>
          <ac:spMkLst>
            <pc:docMk/>
            <pc:sldMk cId="1055989700" sldId="402"/>
            <ac:spMk id="2" creationId="{69146F8C-5CB0-4E0C-B063-E9E31605CA23}"/>
          </ac:spMkLst>
        </pc:spChg>
        <pc:spChg chg="del mod">
          <ac:chgData name="Bijvoet, J. (Jaara)" userId="1caf9a12-c36b-4b31-a5b5-ab89f180d05a" providerId="ADAL" clId="{479C911F-506F-4929-867F-E0B2567A60F1}" dt="2021-11-18T15:28:05.622" v="7818" actId="478"/>
          <ac:spMkLst>
            <pc:docMk/>
            <pc:sldMk cId="1055989700" sldId="402"/>
            <ac:spMk id="3" creationId="{06285A5B-AF1D-4F92-8BEE-5208F27BFF16}"/>
          </ac:spMkLst>
        </pc:spChg>
        <pc:spChg chg="del">
          <ac:chgData name="Bijvoet, J. (Jaara)" userId="1caf9a12-c36b-4b31-a5b5-ab89f180d05a" providerId="ADAL" clId="{479C911F-506F-4929-867F-E0B2567A60F1}" dt="2021-11-18T15:28:32.584" v="7826" actId="478"/>
          <ac:spMkLst>
            <pc:docMk/>
            <pc:sldMk cId="1055989700" sldId="402"/>
            <ac:spMk id="6" creationId="{86574B40-6ED0-4274-81B7-BAC94201E9B9}"/>
          </ac:spMkLst>
        </pc:spChg>
        <pc:spChg chg="mod">
          <ac:chgData name="Bijvoet, J. (Jaara)" userId="1caf9a12-c36b-4b31-a5b5-ab89f180d05a" providerId="ADAL" clId="{479C911F-506F-4929-867F-E0B2567A60F1}" dt="2021-11-18T11:23:49.818" v="4062"/>
          <ac:spMkLst>
            <pc:docMk/>
            <pc:sldMk cId="1055989700" sldId="402"/>
            <ac:spMk id="11" creationId="{EDFD2A8C-E03F-4B85-B721-8490B4CB8F9E}"/>
          </ac:spMkLst>
        </pc:spChg>
        <pc:spChg chg="mod">
          <ac:chgData name="Bijvoet, J. (Jaara)" userId="1caf9a12-c36b-4b31-a5b5-ab89f180d05a" providerId="ADAL" clId="{479C911F-506F-4929-867F-E0B2567A60F1}" dt="2021-11-18T11:23:49.818" v="4062"/>
          <ac:spMkLst>
            <pc:docMk/>
            <pc:sldMk cId="1055989700" sldId="402"/>
            <ac:spMk id="12" creationId="{18E3C4E5-C152-4F85-952B-C4E92D8B89B1}"/>
          </ac:spMkLst>
        </pc:spChg>
        <pc:spChg chg="add mod ord">
          <ac:chgData name="Bijvoet, J. (Jaara)" userId="1caf9a12-c36b-4b31-a5b5-ab89f180d05a" providerId="ADAL" clId="{479C911F-506F-4929-867F-E0B2567A60F1}" dt="2021-11-18T15:27:40.938" v="7814" actId="167"/>
          <ac:spMkLst>
            <pc:docMk/>
            <pc:sldMk cId="1055989700" sldId="402"/>
            <ac:spMk id="13" creationId="{E42B1DF0-DB09-46CE-B400-F3086FA35A06}"/>
          </ac:spMkLst>
        </pc:spChg>
        <pc:spChg chg="add mod">
          <ac:chgData name="Bijvoet, J. (Jaara)" userId="1caf9a12-c36b-4b31-a5b5-ab89f180d05a" providerId="ADAL" clId="{479C911F-506F-4929-867F-E0B2567A60F1}" dt="2021-11-21T06:47:18.966" v="13842" actId="27636"/>
          <ac:spMkLst>
            <pc:docMk/>
            <pc:sldMk cId="1055989700" sldId="402"/>
            <ac:spMk id="14" creationId="{DC0E2634-2AE6-4BF9-BED8-71F2B7025FF6}"/>
          </ac:spMkLst>
        </pc:spChg>
        <pc:spChg chg="add del mod">
          <ac:chgData name="Bijvoet, J. (Jaara)" userId="1caf9a12-c36b-4b31-a5b5-ab89f180d05a" providerId="ADAL" clId="{479C911F-506F-4929-867F-E0B2567A60F1}" dt="2021-11-18T15:28:33.709" v="7827" actId="478"/>
          <ac:spMkLst>
            <pc:docMk/>
            <pc:sldMk cId="1055989700" sldId="402"/>
            <ac:spMk id="16" creationId="{1A91F204-F062-418E-9AAE-51DB03CC39C8}"/>
          </ac:spMkLst>
        </pc:spChg>
        <pc:grpChg chg="del">
          <ac:chgData name="Bijvoet, J. (Jaara)" userId="1caf9a12-c36b-4b31-a5b5-ab89f180d05a" providerId="ADAL" clId="{479C911F-506F-4929-867F-E0B2567A60F1}" dt="2021-11-18T11:23:51.410" v="4063" actId="478"/>
          <ac:grpSpMkLst>
            <pc:docMk/>
            <pc:sldMk cId="1055989700" sldId="402"/>
            <ac:grpSpMk id="7" creationId="{2628C350-7C77-40C0-B1EB-4B5E9DB98E36}"/>
          </ac:grpSpMkLst>
        </pc:grpChg>
        <pc:grpChg chg="add mod">
          <ac:chgData name="Bijvoet, J. (Jaara)" userId="1caf9a12-c36b-4b31-a5b5-ab89f180d05a" providerId="ADAL" clId="{479C911F-506F-4929-867F-E0B2567A60F1}" dt="2021-11-18T11:23:49.818" v="4062"/>
          <ac:grpSpMkLst>
            <pc:docMk/>
            <pc:sldMk cId="1055989700" sldId="402"/>
            <ac:grpSpMk id="10" creationId="{972ABDB0-977C-4767-A391-99B7AA4A3D9F}"/>
          </ac:grpSpMkLst>
        </pc:grpChg>
      </pc:sldChg>
      <pc:sldChg chg="addSp delSp modSp mod">
        <pc:chgData name="Bijvoet, J. (Jaara)" userId="1caf9a12-c36b-4b31-a5b5-ab89f180d05a" providerId="ADAL" clId="{479C911F-506F-4929-867F-E0B2567A60F1}" dt="2021-11-18T11:23:54.514" v="4065" actId="478"/>
        <pc:sldMkLst>
          <pc:docMk/>
          <pc:sldMk cId="2449409548" sldId="403"/>
        </pc:sldMkLst>
        <pc:spChg chg="mod">
          <ac:chgData name="Bijvoet, J. (Jaara)" userId="1caf9a12-c36b-4b31-a5b5-ab89f180d05a" providerId="ADAL" clId="{479C911F-506F-4929-867F-E0B2567A60F1}" dt="2021-11-18T11:23:53.044" v="4064"/>
          <ac:spMkLst>
            <pc:docMk/>
            <pc:sldMk cId="2449409548" sldId="403"/>
            <ac:spMk id="13" creationId="{3589A801-15C2-4C54-85B0-828EFACF4598}"/>
          </ac:spMkLst>
        </pc:spChg>
        <pc:spChg chg="mod">
          <ac:chgData name="Bijvoet, J. (Jaara)" userId="1caf9a12-c36b-4b31-a5b5-ab89f180d05a" providerId="ADAL" clId="{479C911F-506F-4929-867F-E0B2567A60F1}" dt="2021-11-18T11:23:53.044" v="4064"/>
          <ac:spMkLst>
            <pc:docMk/>
            <pc:sldMk cId="2449409548" sldId="403"/>
            <ac:spMk id="14" creationId="{7A074DF9-5860-4734-8843-387455375825}"/>
          </ac:spMkLst>
        </pc:spChg>
        <pc:grpChg chg="del">
          <ac:chgData name="Bijvoet, J. (Jaara)" userId="1caf9a12-c36b-4b31-a5b5-ab89f180d05a" providerId="ADAL" clId="{479C911F-506F-4929-867F-E0B2567A60F1}" dt="2021-11-18T11:23:54.514" v="4065" actId="478"/>
          <ac:grpSpMkLst>
            <pc:docMk/>
            <pc:sldMk cId="2449409548" sldId="403"/>
            <ac:grpSpMk id="9" creationId="{5E027B53-694A-47BC-8FF3-842D5B3FCF42}"/>
          </ac:grpSpMkLst>
        </pc:grpChg>
        <pc:grpChg chg="add mod">
          <ac:chgData name="Bijvoet, J. (Jaara)" userId="1caf9a12-c36b-4b31-a5b5-ab89f180d05a" providerId="ADAL" clId="{479C911F-506F-4929-867F-E0B2567A60F1}" dt="2021-11-18T11:23:53.044" v="4064"/>
          <ac:grpSpMkLst>
            <pc:docMk/>
            <pc:sldMk cId="2449409548" sldId="403"/>
            <ac:grpSpMk id="12" creationId="{A7BDD5EA-29DF-42D1-9375-8363CFEA8B62}"/>
          </ac:grpSpMkLst>
        </pc:grpChg>
      </pc:sldChg>
      <pc:sldChg chg="modSp mod modNotesTx">
        <pc:chgData name="Bijvoet, J. (Jaara)" userId="1caf9a12-c36b-4b31-a5b5-ab89f180d05a" providerId="ADAL" clId="{479C911F-506F-4929-867F-E0B2567A60F1}" dt="2021-11-21T06:19:18.503" v="12243" actId="6549"/>
        <pc:sldMkLst>
          <pc:docMk/>
          <pc:sldMk cId="3099905286" sldId="410"/>
        </pc:sldMkLst>
        <pc:spChg chg="mod">
          <ac:chgData name="Bijvoet, J. (Jaara)" userId="1caf9a12-c36b-4b31-a5b5-ab89f180d05a" providerId="ADAL" clId="{479C911F-506F-4929-867F-E0B2567A60F1}" dt="2021-11-18T11:18:56.272" v="3651" actId="2711"/>
          <ac:spMkLst>
            <pc:docMk/>
            <pc:sldMk cId="3099905286" sldId="410"/>
            <ac:spMk id="445" creationId="{00000000-0000-0000-0000-000000000000}"/>
          </ac:spMkLst>
        </pc:spChg>
        <pc:graphicFrameChg chg="mod">
          <ac:chgData name="Bijvoet, J. (Jaara)" userId="1caf9a12-c36b-4b31-a5b5-ab89f180d05a" providerId="ADAL" clId="{479C911F-506F-4929-867F-E0B2567A60F1}" dt="2021-11-18T11:18:51.392" v="3650" actId="167"/>
          <ac:graphicFrameMkLst>
            <pc:docMk/>
            <pc:sldMk cId="3099905286" sldId="410"/>
            <ac:graphicFrameMk id="7" creationId="{E16039AF-B3B4-4085-80D6-CEDB7C613375}"/>
          </ac:graphicFrameMkLst>
        </pc:graphicFrameChg>
      </pc:sldChg>
      <pc:sldChg chg="modSp mod">
        <pc:chgData name="Bijvoet, J. (Jaara)" userId="1caf9a12-c36b-4b31-a5b5-ab89f180d05a" providerId="ADAL" clId="{479C911F-506F-4929-867F-E0B2567A60F1}" dt="2021-11-18T11:16:31.313" v="3532" actId="2711"/>
        <pc:sldMkLst>
          <pc:docMk/>
          <pc:sldMk cId="659353031" sldId="412"/>
        </pc:sldMkLst>
        <pc:spChg chg="mod">
          <ac:chgData name="Bijvoet, J. (Jaara)" userId="1caf9a12-c36b-4b31-a5b5-ab89f180d05a" providerId="ADAL" clId="{479C911F-506F-4929-867F-E0B2567A60F1}" dt="2021-11-18T11:16:31.313" v="3532" actId="2711"/>
          <ac:spMkLst>
            <pc:docMk/>
            <pc:sldMk cId="659353031" sldId="412"/>
            <ac:spMk id="13" creationId="{1501885D-0577-4718-929E-22CC0F7FFDE0}"/>
          </ac:spMkLst>
        </pc:spChg>
        <pc:spChg chg="mod">
          <ac:chgData name="Bijvoet, J. (Jaara)" userId="1caf9a12-c36b-4b31-a5b5-ab89f180d05a" providerId="ADAL" clId="{479C911F-506F-4929-867F-E0B2567A60F1}" dt="2021-11-18T11:16:31.313" v="3532" actId="2711"/>
          <ac:spMkLst>
            <pc:docMk/>
            <pc:sldMk cId="659353031" sldId="412"/>
            <ac:spMk id="445" creationId="{00000000-0000-0000-0000-000000000000}"/>
          </ac:spMkLst>
        </pc:spChg>
      </pc:sldChg>
      <pc:sldChg chg="del">
        <pc:chgData name="Bijvoet, J. (Jaara)" userId="1caf9a12-c36b-4b31-a5b5-ab89f180d05a" providerId="ADAL" clId="{479C911F-506F-4929-867F-E0B2567A60F1}" dt="2021-11-18T11:19:11.072" v="3652" actId="47"/>
        <pc:sldMkLst>
          <pc:docMk/>
          <pc:sldMk cId="519183321" sldId="414"/>
        </pc:sldMkLst>
      </pc:sldChg>
      <pc:sldChg chg="delSp modSp add del mod ord">
        <pc:chgData name="Bijvoet, J. (Jaara)" userId="1caf9a12-c36b-4b31-a5b5-ab89f180d05a" providerId="ADAL" clId="{479C911F-506F-4929-867F-E0B2567A60F1}" dt="2021-11-17T18:06:00.460" v="511" actId="47"/>
        <pc:sldMkLst>
          <pc:docMk/>
          <pc:sldMk cId="0" sldId="415"/>
        </pc:sldMkLst>
        <pc:spChg chg="mod">
          <ac:chgData name="Bijvoet, J. (Jaara)" userId="1caf9a12-c36b-4b31-a5b5-ab89f180d05a" providerId="ADAL" clId="{479C911F-506F-4929-867F-E0B2567A60F1}" dt="2021-11-17T18:05:27.025" v="501" actId="21"/>
          <ac:spMkLst>
            <pc:docMk/>
            <pc:sldMk cId="0" sldId="415"/>
            <ac:spMk id="445" creationId="{00000000-0000-0000-0000-000000000000}"/>
          </ac:spMkLst>
        </pc:spChg>
        <pc:spChg chg="mod">
          <ac:chgData name="Bijvoet, J. (Jaara)" userId="1caf9a12-c36b-4b31-a5b5-ab89f180d05a" providerId="ADAL" clId="{479C911F-506F-4929-867F-E0B2567A60F1}" dt="2021-11-17T17:50:09.510" v="1"/>
          <ac:spMkLst>
            <pc:docMk/>
            <pc:sldMk cId="0" sldId="415"/>
            <ac:spMk id="447" creationId="{00000000-0000-0000-0000-000000000000}"/>
          </ac:spMkLst>
        </pc:spChg>
        <pc:spChg chg="del mod">
          <ac:chgData name="Bijvoet, J. (Jaara)" userId="1caf9a12-c36b-4b31-a5b5-ab89f180d05a" providerId="ADAL" clId="{479C911F-506F-4929-867F-E0B2567A60F1}" dt="2021-11-17T18:05:33.890" v="505"/>
          <ac:spMkLst>
            <pc:docMk/>
            <pc:sldMk cId="0" sldId="415"/>
            <ac:spMk id="449" creationId="{00000000-0000-0000-0000-000000000000}"/>
          </ac:spMkLst>
        </pc:spChg>
        <pc:picChg chg="del">
          <ac:chgData name="Bijvoet, J. (Jaara)" userId="1caf9a12-c36b-4b31-a5b5-ab89f180d05a" providerId="ADAL" clId="{479C911F-506F-4929-867F-E0B2567A60F1}" dt="2021-11-17T18:05:18.631" v="498" actId="21"/>
          <ac:picMkLst>
            <pc:docMk/>
            <pc:sldMk cId="0" sldId="415"/>
            <ac:picMk id="448" creationId="{00000000-0000-0000-0000-000000000000}"/>
          </ac:picMkLst>
        </pc:picChg>
      </pc:sldChg>
      <pc:sldChg chg="modSp add del ord">
        <pc:chgData name="Bijvoet, J. (Jaara)" userId="1caf9a12-c36b-4b31-a5b5-ab89f180d05a" providerId="ADAL" clId="{479C911F-506F-4929-867F-E0B2567A60F1}" dt="2021-11-17T18:37:53.787" v="2280" actId="47"/>
        <pc:sldMkLst>
          <pc:docMk/>
          <pc:sldMk cId="0" sldId="416"/>
        </pc:sldMkLst>
        <pc:spChg chg="mod">
          <ac:chgData name="Bijvoet, J. (Jaara)" userId="1caf9a12-c36b-4b31-a5b5-ab89f180d05a" providerId="ADAL" clId="{479C911F-506F-4929-867F-E0B2567A60F1}" dt="2021-11-17T17:50:09.510" v="1"/>
          <ac:spMkLst>
            <pc:docMk/>
            <pc:sldMk cId="0" sldId="416"/>
            <ac:spMk id="545" creationId="{00000000-0000-0000-0000-000000000000}"/>
          </ac:spMkLst>
        </pc:spChg>
      </pc:sldChg>
      <pc:sldChg chg="addSp delSp modSp add mod ord modNotesTx">
        <pc:chgData name="Bijvoet, J. (Jaara)" userId="1caf9a12-c36b-4b31-a5b5-ab89f180d05a" providerId="ADAL" clId="{479C911F-506F-4929-867F-E0B2567A60F1}" dt="2021-11-18T14:57:53.465" v="7283" actId="1037"/>
        <pc:sldMkLst>
          <pc:docMk/>
          <pc:sldMk cId="260151462" sldId="417"/>
        </pc:sldMkLst>
        <pc:spChg chg="mod">
          <ac:chgData name="Bijvoet, J. (Jaara)" userId="1caf9a12-c36b-4b31-a5b5-ab89f180d05a" providerId="ADAL" clId="{479C911F-506F-4929-867F-E0B2567A60F1}" dt="2021-11-17T18:01:24.731" v="349" actId="20577"/>
          <ac:spMkLst>
            <pc:docMk/>
            <pc:sldMk cId="260151462" sldId="417"/>
            <ac:spMk id="2" creationId="{1F430280-95F9-4D75-9A03-1957E97315D9}"/>
          </ac:spMkLst>
        </pc:spChg>
        <pc:spChg chg="add del mod">
          <ac:chgData name="Bijvoet, J. (Jaara)" userId="1caf9a12-c36b-4b31-a5b5-ab89f180d05a" providerId="ADAL" clId="{479C911F-506F-4929-867F-E0B2567A60F1}" dt="2021-11-18T14:57:43.967" v="7252" actId="6549"/>
          <ac:spMkLst>
            <pc:docMk/>
            <pc:sldMk cId="260151462" sldId="417"/>
            <ac:spMk id="3" creationId="{1FCF4EE4-EFDD-47B5-86E0-3D456D67C4EC}"/>
          </ac:spMkLst>
        </pc:spChg>
        <pc:spChg chg="del">
          <ac:chgData name="Bijvoet, J. (Jaara)" userId="1caf9a12-c36b-4b31-a5b5-ab89f180d05a" providerId="ADAL" clId="{479C911F-506F-4929-867F-E0B2567A60F1}" dt="2021-11-17T17:52:59.207" v="7" actId="478"/>
          <ac:spMkLst>
            <pc:docMk/>
            <pc:sldMk cId="260151462" sldId="417"/>
            <ac:spMk id="7" creationId="{2E3AB273-CFB7-4D22-8173-90B458B876C7}"/>
          </ac:spMkLst>
        </pc:spChg>
        <pc:spChg chg="add del mod">
          <ac:chgData name="Bijvoet, J. (Jaara)" userId="1caf9a12-c36b-4b31-a5b5-ab89f180d05a" providerId="ADAL" clId="{479C911F-506F-4929-867F-E0B2567A60F1}" dt="2021-11-18T14:50:59.545" v="7137" actId="478"/>
          <ac:spMkLst>
            <pc:docMk/>
            <pc:sldMk cId="260151462" sldId="417"/>
            <ac:spMk id="9" creationId="{3199C564-1112-4B43-8636-83BBC810134E}"/>
          </ac:spMkLst>
        </pc:spChg>
        <pc:spChg chg="add mod">
          <ac:chgData name="Bijvoet, J. (Jaara)" userId="1caf9a12-c36b-4b31-a5b5-ab89f180d05a" providerId="ADAL" clId="{479C911F-506F-4929-867F-E0B2567A60F1}" dt="2021-11-18T14:57:53.465" v="7283" actId="1037"/>
          <ac:spMkLst>
            <pc:docMk/>
            <pc:sldMk cId="260151462" sldId="417"/>
            <ac:spMk id="10" creationId="{645651EC-710C-479F-B9EA-DD7096E55FDF}"/>
          </ac:spMkLst>
        </pc:spChg>
        <pc:spChg chg="add mod">
          <ac:chgData name="Bijvoet, J. (Jaara)" userId="1caf9a12-c36b-4b31-a5b5-ab89f180d05a" providerId="ADAL" clId="{479C911F-506F-4929-867F-E0B2567A60F1}" dt="2021-11-18T14:57:53.465" v="7283" actId="1037"/>
          <ac:spMkLst>
            <pc:docMk/>
            <pc:sldMk cId="260151462" sldId="417"/>
            <ac:spMk id="12" creationId="{F3279501-ADDA-484D-8869-76E94082746F}"/>
          </ac:spMkLst>
        </pc:spChg>
        <pc:picChg chg="add del mod">
          <ac:chgData name="Bijvoet, J. (Jaara)" userId="1caf9a12-c36b-4b31-a5b5-ab89f180d05a" providerId="ADAL" clId="{479C911F-506F-4929-867F-E0B2567A60F1}" dt="2021-11-18T14:52:19.699" v="7145" actId="478"/>
          <ac:picMkLst>
            <pc:docMk/>
            <pc:sldMk cId="260151462" sldId="417"/>
            <ac:picMk id="8" creationId="{1466110E-0D16-422A-B029-B6558F97D4D6}"/>
          </ac:picMkLst>
        </pc:picChg>
      </pc:sldChg>
      <pc:sldChg chg="new del">
        <pc:chgData name="Bijvoet, J. (Jaara)" userId="1caf9a12-c36b-4b31-a5b5-ab89f180d05a" providerId="ADAL" clId="{479C911F-506F-4929-867F-E0B2567A60F1}" dt="2021-11-17T17:52:27.167" v="4" actId="680"/>
        <pc:sldMkLst>
          <pc:docMk/>
          <pc:sldMk cId="1586591207" sldId="417"/>
        </pc:sldMkLst>
      </pc:sldChg>
      <pc:sldChg chg="delSp modSp add mod">
        <pc:chgData name="Bijvoet, J. (Jaara)" userId="1caf9a12-c36b-4b31-a5b5-ab89f180d05a" providerId="ADAL" clId="{479C911F-506F-4929-867F-E0B2567A60F1}" dt="2021-11-18T12:09:26.094" v="7051" actId="478"/>
        <pc:sldMkLst>
          <pc:docMk/>
          <pc:sldMk cId="2312672417" sldId="418"/>
        </pc:sldMkLst>
        <pc:spChg chg="mod">
          <ac:chgData name="Bijvoet, J. (Jaara)" userId="1caf9a12-c36b-4b31-a5b5-ab89f180d05a" providerId="ADAL" clId="{479C911F-506F-4929-867F-E0B2567A60F1}" dt="2021-11-18T12:01:43.386" v="6941" actId="20577"/>
          <ac:spMkLst>
            <pc:docMk/>
            <pc:sldMk cId="2312672417" sldId="418"/>
            <ac:spMk id="2" creationId="{E03B18B2-6A85-4984-8459-238675E3B076}"/>
          </ac:spMkLst>
        </pc:spChg>
        <pc:spChg chg="del">
          <ac:chgData name="Bijvoet, J. (Jaara)" userId="1caf9a12-c36b-4b31-a5b5-ab89f180d05a" providerId="ADAL" clId="{479C911F-506F-4929-867F-E0B2567A60F1}" dt="2021-11-18T12:09:26.094" v="7051" actId="478"/>
          <ac:spMkLst>
            <pc:docMk/>
            <pc:sldMk cId="2312672417" sldId="418"/>
            <ac:spMk id="6" creationId="{1CB3F49C-15AE-4F2D-853B-ED859B862581}"/>
          </ac:spMkLst>
        </pc:spChg>
      </pc:sldChg>
      <pc:sldChg chg="new del ord">
        <pc:chgData name="Bijvoet, J. (Jaara)" userId="1caf9a12-c36b-4b31-a5b5-ab89f180d05a" providerId="ADAL" clId="{479C911F-506F-4929-867F-E0B2567A60F1}" dt="2021-11-17T17:58:36.306" v="153" actId="47"/>
        <pc:sldMkLst>
          <pc:docMk/>
          <pc:sldMk cId="2339535098" sldId="418"/>
        </pc:sldMkLst>
      </pc:sldChg>
      <pc:sldChg chg="addSp delSp modSp new mod delAnim modAnim modNotesTx">
        <pc:chgData name="Bijvoet, J. (Jaara)" userId="1caf9a12-c36b-4b31-a5b5-ab89f180d05a" providerId="ADAL" clId="{479C911F-506F-4929-867F-E0B2567A60F1}" dt="2021-11-18T15:37:05.289" v="8000" actId="1036"/>
        <pc:sldMkLst>
          <pc:docMk/>
          <pc:sldMk cId="2481277078" sldId="419"/>
        </pc:sldMkLst>
        <pc:spChg chg="mod">
          <ac:chgData name="Bijvoet, J. (Jaara)" userId="1caf9a12-c36b-4b31-a5b5-ab89f180d05a" providerId="ADAL" clId="{479C911F-506F-4929-867F-E0B2567A60F1}" dt="2021-11-17T18:05:29.825" v="502"/>
          <ac:spMkLst>
            <pc:docMk/>
            <pc:sldMk cId="2481277078" sldId="419"/>
            <ac:spMk id="2" creationId="{BD5C2F6E-678B-42F6-B81B-85388D2A8B94}"/>
          </ac:spMkLst>
        </pc:spChg>
        <pc:spChg chg="mod ord">
          <ac:chgData name="Bijvoet, J. (Jaara)" userId="1caf9a12-c36b-4b31-a5b5-ab89f180d05a" providerId="ADAL" clId="{479C911F-506F-4929-867F-E0B2567A60F1}" dt="2021-11-17T18:07:12.456" v="530" actId="171"/>
          <ac:spMkLst>
            <pc:docMk/>
            <pc:sldMk cId="2481277078" sldId="419"/>
            <ac:spMk id="3" creationId="{D993F884-C163-44B1-840C-C63503695DC7}"/>
          </ac:spMkLst>
        </pc:spChg>
        <pc:spChg chg="add mod">
          <ac:chgData name="Bijvoet, J. (Jaara)" userId="1caf9a12-c36b-4b31-a5b5-ab89f180d05a" providerId="ADAL" clId="{479C911F-506F-4929-867F-E0B2567A60F1}" dt="2021-11-18T14:58:11.487" v="7285" actId="115"/>
          <ac:spMkLst>
            <pc:docMk/>
            <pc:sldMk cId="2481277078" sldId="419"/>
            <ac:spMk id="7" creationId="{B209BD7D-45BF-445A-AB18-1F6F1961A762}"/>
          </ac:spMkLst>
        </pc:spChg>
        <pc:spChg chg="add mod ord topLvl">
          <ac:chgData name="Bijvoet, J. (Jaara)" userId="1caf9a12-c36b-4b31-a5b5-ab89f180d05a" providerId="ADAL" clId="{479C911F-506F-4929-867F-E0B2567A60F1}" dt="2021-11-18T15:36:47.767" v="7993" actId="14100"/>
          <ac:spMkLst>
            <pc:docMk/>
            <pc:sldMk cId="2481277078" sldId="419"/>
            <ac:spMk id="13" creationId="{ABE2F0F6-F895-469B-95DC-0D822F9FCE18}"/>
          </ac:spMkLst>
        </pc:spChg>
        <pc:grpChg chg="add del mod">
          <ac:chgData name="Bijvoet, J. (Jaara)" userId="1caf9a12-c36b-4b31-a5b5-ab89f180d05a" providerId="ADAL" clId="{479C911F-506F-4929-867F-E0B2567A60F1}" dt="2021-11-18T15:36:07.009" v="7972" actId="478"/>
          <ac:grpSpMkLst>
            <pc:docMk/>
            <pc:sldMk cId="2481277078" sldId="419"/>
            <ac:grpSpMk id="14" creationId="{03AC3782-26DC-461A-9301-A64B6A3E510B}"/>
          </ac:grpSpMkLst>
        </pc:grpChg>
        <pc:picChg chg="add del mod">
          <ac:chgData name="Bijvoet, J. (Jaara)" userId="1caf9a12-c36b-4b31-a5b5-ab89f180d05a" providerId="ADAL" clId="{479C911F-506F-4929-867F-E0B2567A60F1}" dt="2021-11-18T15:36:26.155" v="7983" actId="478"/>
          <ac:picMkLst>
            <pc:docMk/>
            <pc:sldMk cId="2481277078" sldId="419"/>
            <ac:picMk id="6" creationId="{0C733751-CFD8-4D9D-85FB-3E0F7386D2A8}"/>
          </ac:picMkLst>
        </pc:picChg>
        <pc:picChg chg="add del mod">
          <ac:chgData name="Bijvoet, J. (Jaara)" userId="1caf9a12-c36b-4b31-a5b5-ab89f180d05a" providerId="ADAL" clId="{479C911F-506F-4929-867F-E0B2567A60F1}" dt="2021-11-18T15:36:07.009" v="7972" actId="478"/>
          <ac:picMkLst>
            <pc:docMk/>
            <pc:sldMk cId="2481277078" sldId="419"/>
            <ac:picMk id="8" creationId="{B328D8C7-BBD4-40BF-99A4-0CD1A6B20AFA}"/>
          </ac:picMkLst>
        </pc:picChg>
        <pc:picChg chg="add del mod">
          <ac:chgData name="Bijvoet, J. (Jaara)" userId="1caf9a12-c36b-4b31-a5b5-ab89f180d05a" providerId="ADAL" clId="{479C911F-506F-4929-867F-E0B2567A60F1}" dt="2021-11-18T15:36:07.009" v="7972" actId="478"/>
          <ac:picMkLst>
            <pc:docMk/>
            <pc:sldMk cId="2481277078" sldId="419"/>
            <ac:picMk id="9" creationId="{D3A2F99F-954C-4E35-A39E-9E5D092BEC4A}"/>
          </ac:picMkLst>
        </pc:picChg>
        <pc:picChg chg="add del mod topLvl">
          <ac:chgData name="Bijvoet, J. (Jaara)" userId="1caf9a12-c36b-4b31-a5b5-ab89f180d05a" providerId="ADAL" clId="{479C911F-506F-4929-867F-E0B2567A60F1}" dt="2021-11-18T15:36:07.009" v="7972" actId="478"/>
          <ac:picMkLst>
            <pc:docMk/>
            <pc:sldMk cId="2481277078" sldId="419"/>
            <ac:picMk id="10" creationId="{EA9EDDC4-238D-41BA-8A6A-E8BA07880102}"/>
          </ac:picMkLst>
        </pc:picChg>
        <pc:picChg chg="add del mod">
          <ac:chgData name="Bijvoet, J. (Jaara)" userId="1caf9a12-c36b-4b31-a5b5-ab89f180d05a" providerId="ADAL" clId="{479C911F-506F-4929-867F-E0B2567A60F1}" dt="2021-11-18T15:36:07.009" v="7972" actId="478"/>
          <ac:picMkLst>
            <pc:docMk/>
            <pc:sldMk cId="2481277078" sldId="419"/>
            <ac:picMk id="11" creationId="{AD11DF1D-E8E7-43E3-8606-619399C7D484}"/>
          </ac:picMkLst>
        </pc:picChg>
        <pc:picChg chg="add del mod">
          <ac:chgData name="Bijvoet, J. (Jaara)" userId="1caf9a12-c36b-4b31-a5b5-ab89f180d05a" providerId="ADAL" clId="{479C911F-506F-4929-867F-E0B2567A60F1}" dt="2021-11-18T15:36:07.009" v="7972" actId="478"/>
          <ac:picMkLst>
            <pc:docMk/>
            <pc:sldMk cId="2481277078" sldId="419"/>
            <ac:picMk id="12" creationId="{5409FF7E-C7ED-4643-8DA2-FA651D98AAB5}"/>
          </ac:picMkLst>
        </pc:picChg>
        <pc:picChg chg="add del mod">
          <ac:chgData name="Bijvoet, J. (Jaara)" userId="1caf9a12-c36b-4b31-a5b5-ab89f180d05a" providerId="ADAL" clId="{479C911F-506F-4929-867F-E0B2567A60F1}" dt="2021-11-18T15:17:50.674" v="7604" actId="478"/>
          <ac:picMkLst>
            <pc:docMk/>
            <pc:sldMk cId="2481277078" sldId="419"/>
            <ac:picMk id="15" creationId="{EB1A1EB4-9267-4415-B77A-AF0B698D3EB1}"/>
          </ac:picMkLst>
        </pc:picChg>
        <pc:picChg chg="add del mod">
          <ac:chgData name="Bijvoet, J. (Jaara)" userId="1caf9a12-c36b-4b31-a5b5-ab89f180d05a" providerId="ADAL" clId="{479C911F-506F-4929-867F-E0B2567A60F1}" dt="2021-11-18T15:17:50.674" v="7604" actId="478"/>
          <ac:picMkLst>
            <pc:docMk/>
            <pc:sldMk cId="2481277078" sldId="419"/>
            <ac:picMk id="16" creationId="{C118672F-EE50-45DE-BAC1-AAAC30205A57}"/>
          </ac:picMkLst>
        </pc:picChg>
        <pc:picChg chg="add del mod">
          <ac:chgData name="Bijvoet, J. (Jaara)" userId="1caf9a12-c36b-4b31-a5b5-ab89f180d05a" providerId="ADAL" clId="{479C911F-506F-4929-867F-E0B2567A60F1}" dt="2021-11-18T15:17:50.674" v="7604" actId="478"/>
          <ac:picMkLst>
            <pc:docMk/>
            <pc:sldMk cId="2481277078" sldId="419"/>
            <ac:picMk id="17" creationId="{FD56E4D6-5A5C-4454-8A06-D49F38A094B6}"/>
          </ac:picMkLst>
        </pc:picChg>
        <pc:picChg chg="add del mod">
          <ac:chgData name="Bijvoet, J. (Jaara)" userId="1caf9a12-c36b-4b31-a5b5-ab89f180d05a" providerId="ADAL" clId="{479C911F-506F-4929-867F-E0B2567A60F1}" dt="2021-11-18T15:17:50.674" v="7604" actId="478"/>
          <ac:picMkLst>
            <pc:docMk/>
            <pc:sldMk cId="2481277078" sldId="419"/>
            <ac:picMk id="18" creationId="{8635EF3C-35EB-4569-9AC4-B45B13436685}"/>
          </ac:picMkLst>
        </pc:picChg>
        <pc:picChg chg="add mod">
          <ac:chgData name="Bijvoet, J. (Jaara)" userId="1caf9a12-c36b-4b31-a5b5-ab89f180d05a" providerId="ADAL" clId="{479C911F-506F-4929-867F-E0B2567A60F1}" dt="2021-11-18T15:36:12.751" v="7976" actId="1076"/>
          <ac:picMkLst>
            <pc:docMk/>
            <pc:sldMk cId="2481277078" sldId="419"/>
            <ac:picMk id="19" creationId="{01FA4ED4-21A5-4C50-8C88-ACE55ABB61DB}"/>
          </ac:picMkLst>
        </pc:picChg>
        <pc:picChg chg="add mod">
          <ac:chgData name="Bijvoet, J. (Jaara)" userId="1caf9a12-c36b-4b31-a5b5-ab89f180d05a" providerId="ADAL" clId="{479C911F-506F-4929-867F-E0B2567A60F1}" dt="2021-11-18T15:36:22.575" v="7982" actId="1076"/>
          <ac:picMkLst>
            <pc:docMk/>
            <pc:sldMk cId="2481277078" sldId="419"/>
            <ac:picMk id="20" creationId="{1D03FD5E-3A51-46AC-9DD3-837933FFF10A}"/>
          </ac:picMkLst>
        </pc:picChg>
        <pc:picChg chg="add mod">
          <ac:chgData name="Bijvoet, J. (Jaara)" userId="1caf9a12-c36b-4b31-a5b5-ab89f180d05a" providerId="ADAL" clId="{479C911F-506F-4929-867F-E0B2567A60F1}" dt="2021-11-18T15:37:05.289" v="8000" actId="1036"/>
          <ac:picMkLst>
            <pc:docMk/>
            <pc:sldMk cId="2481277078" sldId="419"/>
            <ac:picMk id="21" creationId="{2903CEAD-BECD-4218-B8E2-2B7329384B52}"/>
          </ac:picMkLst>
        </pc:picChg>
        <pc:picChg chg="add mod">
          <ac:chgData name="Bijvoet, J. (Jaara)" userId="1caf9a12-c36b-4b31-a5b5-ab89f180d05a" providerId="ADAL" clId="{479C911F-506F-4929-867F-E0B2567A60F1}" dt="2021-11-18T15:36:35.033" v="7987" actId="1076"/>
          <ac:picMkLst>
            <pc:docMk/>
            <pc:sldMk cId="2481277078" sldId="419"/>
            <ac:picMk id="22" creationId="{EAC7C1D3-4862-42E7-A6B7-31B738BFF6E7}"/>
          </ac:picMkLst>
        </pc:picChg>
        <pc:picChg chg="add mod">
          <ac:chgData name="Bijvoet, J. (Jaara)" userId="1caf9a12-c36b-4b31-a5b5-ab89f180d05a" providerId="ADAL" clId="{479C911F-506F-4929-867F-E0B2567A60F1}" dt="2021-11-18T15:36:37.418" v="7989" actId="1076"/>
          <ac:picMkLst>
            <pc:docMk/>
            <pc:sldMk cId="2481277078" sldId="419"/>
            <ac:picMk id="23" creationId="{3213F9C3-130A-43FC-A370-A5669519A6A0}"/>
          </ac:picMkLst>
        </pc:picChg>
        <pc:picChg chg="add mod">
          <ac:chgData name="Bijvoet, J. (Jaara)" userId="1caf9a12-c36b-4b31-a5b5-ab89f180d05a" providerId="ADAL" clId="{479C911F-506F-4929-867F-E0B2567A60F1}" dt="2021-11-18T15:36:51.015" v="7994" actId="1076"/>
          <ac:picMkLst>
            <pc:docMk/>
            <pc:sldMk cId="2481277078" sldId="419"/>
            <ac:picMk id="24" creationId="{BDA302A2-1852-40AD-98CE-32280CD28F18}"/>
          </ac:picMkLst>
        </pc:picChg>
      </pc:sldChg>
      <pc:sldChg chg="addSp delSp modSp new mod modNotesTx">
        <pc:chgData name="Bijvoet, J. (Jaara)" userId="1caf9a12-c36b-4b31-a5b5-ab89f180d05a" providerId="ADAL" clId="{479C911F-506F-4929-867F-E0B2567A60F1}" dt="2021-11-18T15:20:07.779" v="7625" actId="1076"/>
        <pc:sldMkLst>
          <pc:docMk/>
          <pc:sldMk cId="3371697847" sldId="420"/>
        </pc:sldMkLst>
        <pc:spChg chg="mod">
          <ac:chgData name="Bijvoet, J. (Jaara)" userId="1caf9a12-c36b-4b31-a5b5-ab89f180d05a" providerId="ADAL" clId="{479C911F-506F-4929-867F-E0B2567A60F1}" dt="2021-11-17T18:10:31.082" v="700"/>
          <ac:spMkLst>
            <pc:docMk/>
            <pc:sldMk cId="3371697847" sldId="420"/>
            <ac:spMk id="2" creationId="{82CFDE29-2AA6-4D8C-8DD2-E82B1AF8C1DA}"/>
          </ac:spMkLst>
        </pc:spChg>
        <pc:spChg chg="mod">
          <ac:chgData name="Bijvoet, J. (Jaara)" userId="1caf9a12-c36b-4b31-a5b5-ab89f180d05a" providerId="ADAL" clId="{479C911F-506F-4929-867F-E0B2567A60F1}" dt="2021-11-18T15:20:02.821" v="7624" actId="14100"/>
          <ac:spMkLst>
            <pc:docMk/>
            <pc:sldMk cId="3371697847" sldId="420"/>
            <ac:spMk id="3" creationId="{8ED234C2-7246-4262-B601-99D43B8B5722}"/>
          </ac:spMkLst>
        </pc:spChg>
        <pc:spChg chg="mod">
          <ac:chgData name="Bijvoet, J. (Jaara)" userId="1caf9a12-c36b-4b31-a5b5-ab89f180d05a" providerId="ADAL" clId="{479C911F-506F-4929-867F-E0B2567A60F1}" dt="2021-11-18T15:19:52.491" v="7622"/>
          <ac:spMkLst>
            <pc:docMk/>
            <pc:sldMk cId="3371697847" sldId="420"/>
            <ac:spMk id="13" creationId="{B0C05AA9-D642-4424-87C1-30CE759D38B5}"/>
          </ac:spMkLst>
        </pc:spChg>
        <pc:spChg chg="mod">
          <ac:chgData name="Bijvoet, J. (Jaara)" userId="1caf9a12-c36b-4b31-a5b5-ab89f180d05a" providerId="ADAL" clId="{479C911F-506F-4929-867F-E0B2567A60F1}" dt="2021-11-18T15:19:52.491" v="7622"/>
          <ac:spMkLst>
            <pc:docMk/>
            <pc:sldMk cId="3371697847" sldId="420"/>
            <ac:spMk id="18" creationId="{36A699B2-59A6-4BF4-B79E-639270F0174B}"/>
          </ac:spMkLst>
        </pc:spChg>
        <pc:spChg chg="mod">
          <ac:chgData name="Bijvoet, J. (Jaara)" userId="1caf9a12-c36b-4b31-a5b5-ab89f180d05a" providerId="ADAL" clId="{479C911F-506F-4929-867F-E0B2567A60F1}" dt="2021-11-18T15:19:52.491" v="7622"/>
          <ac:spMkLst>
            <pc:docMk/>
            <pc:sldMk cId="3371697847" sldId="420"/>
            <ac:spMk id="19" creationId="{EE60AB5E-FCB8-4B59-94BF-59ED81738E42}"/>
          </ac:spMkLst>
        </pc:spChg>
        <pc:grpChg chg="add mod">
          <ac:chgData name="Bijvoet, J. (Jaara)" userId="1caf9a12-c36b-4b31-a5b5-ab89f180d05a" providerId="ADAL" clId="{479C911F-506F-4929-867F-E0B2567A60F1}" dt="2021-11-18T15:20:07.779" v="7625" actId="1076"/>
          <ac:grpSpMkLst>
            <pc:docMk/>
            <pc:sldMk cId="3371697847" sldId="420"/>
            <ac:grpSpMk id="11" creationId="{960AD3CF-34D7-4854-85B4-88CEC52F8CC8}"/>
          </ac:grpSpMkLst>
        </pc:grpChg>
        <pc:grpChg chg="mod">
          <ac:chgData name="Bijvoet, J. (Jaara)" userId="1caf9a12-c36b-4b31-a5b5-ab89f180d05a" providerId="ADAL" clId="{479C911F-506F-4929-867F-E0B2567A60F1}" dt="2021-11-18T15:19:52.491" v="7622"/>
          <ac:grpSpMkLst>
            <pc:docMk/>
            <pc:sldMk cId="3371697847" sldId="420"/>
            <ac:grpSpMk id="12" creationId="{C2DE32F6-BAC2-446A-8977-01B4B415579F}"/>
          </ac:grpSpMkLst>
        </pc:grpChg>
        <pc:grpChg chg="mod">
          <ac:chgData name="Bijvoet, J. (Jaara)" userId="1caf9a12-c36b-4b31-a5b5-ab89f180d05a" providerId="ADAL" clId="{479C911F-506F-4929-867F-E0B2567A60F1}" dt="2021-11-18T15:19:52.491" v="7622"/>
          <ac:grpSpMkLst>
            <pc:docMk/>
            <pc:sldMk cId="3371697847" sldId="420"/>
            <ac:grpSpMk id="14" creationId="{317088A9-17E0-4062-AF7C-72597898E3F6}"/>
          </ac:grpSpMkLst>
        </pc:grpChg>
        <pc:picChg chg="add del mod">
          <ac:chgData name="Bijvoet, J. (Jaara)" userId="1caf9a12-c36b-4b31-a5b5-ab89f180d05a" providerId="ADAL" clId="{479C911F-506F-4929-867F-E0B2567A60F1}" dt="2021-11-18T15:16:30.967" v="7599" actId="478"/>
          <ac:picMkLst>
            <pc:docMk/>
            <pc:sldMk cId="3371697847" sldId="420"/>
            <ac:picMk id="6" creationId="{44BB8717-9101-4B49-A0D6-BAFBBA3D849C}"/>
          </ac:picMkLst>
        </pc:picChg>
        <pc:picChg chg="add del mod">
          <ac:chgData name="Bijvoet, J. (Jaara)" userId="1caf9a12-c36b-4b31-a5b5-ab89f180d05a" providerId="ADAL" clId="{479C911F-506F-4929-867F-E0B2567A60F1}" dt="2021-11-18T15:16:30.967" v="7599" actId="478"/>
          <ac:picMkLst>
            <pc:docMk/>
            <pc:sldMk cId="3371697847" sldId="420"/>
            <ac:picMk id="7" creationId="{F48B5B95-A4B8-472A-9BAF-F98A6E7ED079}"/>
          </ac:picMkLst>
        </pc:picChg>
        <pc:picChg chg="add del mod">
          <ac:chgData name="Bijvoet, J. (Jaara)" userId="1caf9a12-c36b-4b31-a5b5-ab89f180d05a" providerId="ADAL" clId="{479C911F-506F-4929-867F-E0B2567A60F1}" dt="2021-11-18T15:16:30.967" v="7599" actId="478"/>
          <ac:picMkLst>
            <pc:docMk/>
            <pc:sldMk cId="3371697847" sldId="420"/>
            <ac:picMk id="8" creationId="{A77F06F9-0957-450C-8733-7EAB6AB7C3AE}"/>
          </ac:picMkLst>
        </pc:picChg>
        <pc:picChg chg="add del mod">
          <ac:chgData name="Bijvoet, J. (Jaara)" userId="1caf9a12-c36b-4b31-a5b5-ab89f180d05a" providerId="ADAL" clId="{479C911F-506F-4929-867F-E0B2567A60F1}" dt="2021-11-18T15:16:30.967" v="7599" actId="478"/>
          <ac:picMkLst>
            <pc:docMk/>
            <pc:sldMk cId="3371697847" sldId="420"/>
            <ac:picMk id="9" creationId="{CDB66E3D-E3AF-4762-8D28-4C3E4E836FAB}"/>
          </ac:picMkLst>
        </pc:picChg>
        <pc:picChg chg="add del mod">
          <ac:chgData name="Bijvoet, J. (Jaara)" userId="1caf9a12-c36b-4b31-a5b5-ab89f180d05a" providerId="ADAL" clId="{479C911F-506F-4929-867F-E0B2567A60F1}" dt="2021-11-18T15:16:30.967" v="7599" actId="478"/>
          <ac:picMkLst>
            <pc:docMk/>
            <pc:sldMk cId="3371697847" sldId="420"/>
            <ac:picMk id="10" creationId="{81097F6B-D26C-4F47-9731-4EED6E6847AB}"/>
          </ac:picMkLst>
        </pc:picChg>
        <pc:picChg chg="mod">
          <ac:chgData name="Bijvoet, J. (Jaara)" userId="1caf9a12-c36b-4b31-a5b5-ab89f180d05a" providerId="ADAL" clId="{479C911F-506F-4929-867F-E0B2567A60F1}" dt="2021-11-18T15:19:52.491" v="7622"/>
          <ac:picMkLst>
            <pc:docMk/>
            <pc:sldMk cId="3371697847" sldId="420"/>
            <ac:picMk id="15" creationId="{C9C5DC98-43A2-488B-8C98-542389DB80B5}"/>
          </ac:picMkLst>
        </pc:picChg>
        <pc:picChg chg="mod">
          <ac:chgData name="Bijvoet, J. (Jaara)" userId="1caf9a12-c36b-4b31-a5b5-ab89f180d05a" providerId="ADAL" clId="{479C911F-506F-4929-867F-E0B2567A60F1}" dt="2021-11-18T15:19:52.491" v="7622"/>
          <ac:picMkLst>
            <pc:docMk/>
            <pc:sldMk cId="3371697847" sldId="420"/>
            <ac:picMk id="16" creationId="{11C1801E-8116-4E51-814D-CA883C4F975B}"/>
          </ac:picMkLst>
        </pc:picChg>
        <pc:picChg chg="mod">
          <ac:chgData name="Bijvoet, J. (Jaara)" userId="1caf9a12-c36b-4b31-a5b5-ab89f180d05a" providerId="ADAL" clId="{479C911F-506F-4929-867F-E0B2567A60F1}" dt="2021-11-18T15:19:52.491" v="7622"/>
          <ac:picMkLst>
            <pc:docMk/>
            <pc:sldMk cId="3371697847" sldId="420"/>
            <ac:picMk id="17" creationId="{6E2D367C-734B-4768-800B-220F8C4C7AA9}"/>
          </ac:picMkLst>
        </pc:picChg>
      </pc:sldChg>
      <pc:sldChg chg="new del">
        <pc:chgData name="Bijvoet, J. (Jaara)" userId="1caf9a12-c36b-4b31-a5b5-ab89f180d05a" providerId="ADAL" clId="{479C911F-506F-4929-867F-E0B2567A60F1}" dt="2021-11-17T18:09:17.041" v="567" actId="47"/>
        <pc:sldMkLst>
          <pc:docMk/>
          <pc:sldMk cId="3420757054" sldId="420"/>
        </pc:sldMkLst>
      </pc:sldChg>
      <pc:sldChg chg="addSp delSp modSp new del mod modNotesTx">
        <pc:chgData name="Bijvoet, J. (Jaara)" userId="1caf9a12-c36b-4b31-a5b5-ab89f180d05a" providerId="ADAL" clId="{479C911F-506F-4929-867F-E0B2567A60F1}" dt="2021-11-18T15:01:44.911" v="7405" actId="47"/>
        <pc:sldMkLst>
          <pc:docMk/>
          <pc:sldMk cId="1846862286" sldId="421"/>
        </pc:sldMkLst>
        <pc:spChg chg="mod">
          <ac:chgData name="Bijvoet, J. (Jaara)" userId="1caf9a12-c36b-4b31-a5b5-ab89f180d05a" providerId="ADAL" clId="{479C911F-506F-4929-867F-E0B2567A60F1}" dt="2021-11-17T18:13:36.021" v="824" actId="20577"/>
          <ac:spMkLst>
            <pc:docMk/>
            <pc:sldMk cId="1846862286" sldId="421"/>
            <ac:spMk id="2" creationId="{E3F84DC2-31F1-4FDE-B77D-82AB35C8F4C4}"/>
          </ac:spMkLst>
        </pc:spChg>
        <pc:spChg chg="del">
          <ac:chgData name="Bijvoet, J. (Jaara)" userId="1caf9a12-c36b-4b31-a5b5-ab89f180d05a" providerId="ADAL" clId="{479C911F-506F-4929-867F-E0B2567A60F1}" dt="2021-11-17T18:13:59.334" v="827" actId="478"/>
          <ac:spMkLst>
            <pc:docMk/>
            <pc:sldMk cId="1846862286" sldId="421"/>
            <ac:spMk id="3" creationId="{E2C85702-F251-4C67-B14C-B0BEB6279C29}"/>
          </ac:spMkLst>
        </pc:spChg>
        <pc:spChg chg="add mod">
          <ac:chgData name="Bijvoet, J. (Jaara)" userId="1caf9a12-c36b-4b31-a5b5-ab89f180d05a" providerId="ADAL" clId="{479C911F-506F-4929-867F-E0B2567A60F1}" dt="2021-11-17T18:13:56.573" v="826"/>
          <ac:spMkLst>
            <pc:docMk/>
            <pc:sldMk cId="1846862286" sldId="421"/>
            <ac:spMk id="6" creationId="{9843FFB4-4D5B-4DB4-97EA-B53816DC2A39}"/>
          </ac:spMkLst>
        </pc:spChg>
        <pc:spChg chg="add mod">
          <ac:chgData name="Bijvoet, J. (Jaara)" userId="1caf9a12-c36b-4b31-a5b5-ab89f180d05a" providerId="ADAL" clId="{479C911F-506F-4929-867F-E0B2567A60F1}" dt="2021-11-17T18:14:53.127" v="834" actId="20577"/>
          <ac:spMkLst>
            <pc:docMk/>
            <pc:sldMk cId="1846862286" sldId="421"/>
            <ac:spMk id="7" creationId="{1282172F-8894-4B8A-BAD7-1524459483AA}"/>
          </ac:spMkLst>
        </pc:spChg>
        <pc:spChg chg="mod">
          <ac:chgData name="Bijvoet, J. (Jaara)" userId="1caf9a12-c36b-4b31-a5b5-ab89f180d05a" providerId="ADAL" clId="{479C911F-506F-4929-867F-E0B2567A60F1}" dt="2021-11-18T11:23:04.016" v="4043"/>
          <ac:spMkLst>
            <pc:docMk/>
            <pc:sldMk cId="1846862286" sldId="421"/>
            <ac:spMk id="9" creationId="{8765AE94-B973-4577-ACA6-603C0363E09D}"/>
          </ac:spMkLst>
        </pc:spChg>
        <pc:spChg chg="mod">
          <ac:chgData name="Bijvoet, J. (Jaara)" userId="1caf9a12-c36b-4b31-a5b5-ab89f180d05a" providerId="ADAL" clId="{479C911F-506F-4929-867F-E0B2567A60F1}" dt="2021-11-18T11:23:04.016" v="4043"/>
          <ac:spMkLst>
            <pc:docMk/>
            <pc:sldMk cId="1846862286" sldId="421"/>
            <ac:spMk id="10" creationId="{BF5859FD-D054-4AEF-857F-7FDD5063EA1D}"/>
          </ac:spMkLst>
        </pc:spChg>
        <pc:spChg chg="mod">
          <ac:chgData name="Bijvoet, J. (Jaara)" userId="1caf9a12-c36b-4b31-a5b5-ab89f180d05a" providerId="ADAL" clId="{479C911F-506F-4929-867F-E0B2567A60F1}" dt="2021-11-18T11:23:40.081" v="4059"/>
          <ac:spMkLst>
            <pc:docMk/>
            <pc:sldMk cId="1846862286" sldId="421"/>
            <ac:spMk id="12" creationId="{9C6EFD48-A0CF-44AD-BDEA-DAF57F42D443}"/>
          </ac:spMkLst>
        </pc:spChg>
        <pc:spChg chg="mod">
          <ac:chgData name="Bijvoet, J. (Jaara)" userId="1caf9a12-c36b-4b31-a5b5-ab89f180d05a" providerId="ADAL" clId="{479C911F-506F-4929-867F-E0B2567A60F1}" dt="2021-11-18T11:23:40.081" v="4059"/>
          <ac:spMkLst>
            <pc:docMk/>
            <pc:sldMk cId="1846862286" sldId="421"/>
            <ac:spMk id="13" creationId="{C550460F-5DEA-43DB-9FBC-A5A0A3014125}"/>
          </ac:spMkLst>
        </pc:spChg>
        <pc:grpChg chg="add del mod">
          <ac:chgData name="Bijvoet, J. (Jaara)" userId="1caf9a12-c36b-4b31-a5b5-ab89f180d05a" providerId="ADAL" clId="{479C911F-506F-4929-867F-E0B2567A60F1}" dt="2021-11-18T11:23:39.696" v="4058" actId="478"/>
          <ac:grpSpMkLst>
            <pc:docMk/>
            <pc:sldMk cId="1846862286" sldId="421"/>
            <ac:grpSpMk id="8" creationId="{7395045D-A1CB-41E0-A539-81E0D45BC677}"/>
          </ac:grpSpMkLst>
        </pc:grpChg>
        <pc:grpChg chg="add mod">
          <ac:chgData name="Bijvoet, J. (Jaara)" userId="1caf9a12-c36b-4b31-a5b5-ab89f180d05a" providerId="ADAL" clId="{479C911F-506F-4929-867F-E0B2567A60F1}" dt="2021-11-18T11:23:40.081" v="4059"/>
          <ac:grpSpMkLst>
            <pc:docMk/>
            <pc:sldMk cId="1846862286" sldId="421"/>
            <ac:grpSpMk id="11" creationId="{EC337CE6-E8A1-461F-8048-847745961826}"/>
          </ac:grpSpMkLst>
        </pc:grpChg>
      </pc:sldChg>
      <pc:sldChg chg="addSp delSp modSp new mod modNotesTx">
        <pc:chgData name="Bijvoet, J. (Jaara)" userId="1caf9a12-c36b-4b31-a5b5-ab89f180d05a" providerId="ADAL" clId="{479C911F-506F-4929-867F-E0B2567A60F1}" dt="2021-11-18T15:43:02.074" v="8171" actId="27636"/>
        <pc:sldMkLst>
          <pc:docMk/>
          <pc:sldMk cId="4058412858" sldId="422"/>
        </pc:sldMkLst>
        <pc:spChg chg="mod">
          <ac:chgData name="Bijvoet, J. (Jaara)" userId="1caf9a12-c36b-4b31-a5b5-ab89f180d05a" providerId="ADAL" clId="{479C911F-506F-4929-867F-E0B2567A60F1}" dt="2021-11-17T18:17:36.987" v="933" actId="27636"/>
          <ac:spMkLst>
            <pc:docMk/>
            <pc:sldMk cId="4058412858" sldId="422"/>
            <ac:spMk id="2" creationId="{0D0309A0-0447-4906-8CDA-C9BC83C5325F}"/>
          </ac:spMkLst>
        </pc:spChg>
        <pc:spChg chg="mod">
          <ac:chgData name="Bijvoet, J. (Jaara)" userId="1caf9a12-c36b-4b31-a5b5-ab89f180d05a" providerId="ADAL" clId="{479C911F-506F-4929-867F-E0B2567A60F1}" dt="2021-11-18T15:43:02.074" v="8171" actId="27636"/>
          <ac:spMkLst>
            <pc:docMk/>
            <pc:sldMk cId="4058412858" sldId="422"/>
            <ac:spMk id="3" creationId="{4FA08BC3-A1C6-41AE-9ACA-02192CA37457}"/>
          </ac:spMkLst>
        </pc:spChg>
        <pc:spChg chg="add mod">
          <ac:chgData name="Bijvoet, J. (Jaara)" userId="1caf9a12-c36b-4b31-a5b5-ab89f180d05a" providerId="ADAL" clId="{479C911F-506F-4929-867F-E0B2567A60F1}" dt="2021-11-18T15:10:20.518" v="7466" actId="164"/>
          <ac:spMkLst>
            <pc:docMk/>
            <pc:sldMk cId="4058412858" sldId="422"/>
            <ac:spMk id="21" creationId="{4D348970-FC49-4DA7-8676-81708D08051E}"/>
          </ac:spMkLst>
        </pc:spChg>
        <pc:spChg chg="add mod">
          <ac:chgData name="Bijvoet, J. (Jaara)" userId="1caf9a12-c36b-4b31-a5b5-ab89f180d05a" providerId="ADAL" clId="{479C911F-506F-4929-867F-E0B2567A60F1}" dt="2021-11-18T15:10:20.518" v="7466" actId="164"/>
          <ac:spMkLst>
            <pc:docMk/>
            <pc:sldMk cId="4058412858" sldId="422"/>
            <ac:spMk id="34" creationId="{D7A6E665-5253-4D9A-A65F-D805C4868B3E}"/>
          </ac:spMkLst>
        </pc:spChg>
        <pc:spChg chg="add mod">
          <ac:chgData name="Bijvoet, J. (Jaara)" userId="1caf9a12-c36b-4b31-a5b5-ab89f180d05a" providerId="ADAL" clId="{479C911F-506F-4929-867F-E0B2567A60F1}" dt="2021-11-18T15:11:37.982" v="7506" actId="1036"/>
          <ac:spMkLst>
            <pc:docMk/>
            <pc:sldMk cId="4058412858" sldId="422"/>
            <ac:spMk id="37" creationId="{59FED6A0-7A0F-432C-A3DF-944F49E0C949}"/>
          </ac:spMkLst>
        </pc:spChg>
        <pc:spChg chg="mod">
          <ac:chgData name="Bijvoet, J. (Jaara)" userId="1caf9a12-c36b-4b31-a5b5-ab89f180d05a" providerId="ADAL" clId="{479C911F-506F-4929-867F-E0B2567A60F1}" dt="2021-11-18T15:20:14.758" v="7626"/>
          <ac:spMkLst>
            <pc:docMk/>
            <pc:sldMk cId="4058412858" sldId="422"/>
            <ac:spMk id="58" creationId="{81C215F8-8A83-498D-BDD2-E12B735D0E5B}"/>
          </ac:spMkLst>
        </pc:spChg>
        <pc:spChg chg="mod">
          <ac:chgData name="Bijvoet, J. (Jaara)" userId="1caf9a12-c36b-4b31-a5b5-ab89f180d05a" providerId="ADAL" clId="{479C911F-506F-4929-867F-E0B2567A60F1}" dt="2021-11-18T15:20:14.758" v="7626"/>
          <ac:spMkLst>
            <pc:docMk/>
            <pc:sldMk cId="4058412858" sldId="422"/>
            <ac:spMk id="63" creationId="{A077B695-4D0D-4071-8EC8-08F62BFAEB08}"/>
          </ac:spMkLst>
        </pc:spChg>
        <pc:spChg chg="mod">
          <ac:chgData name="Bijvoet, J. (Jaara)" userId="1caf9a12-c36b-4b31-a5b5-ab89f180d05a" providerId="ADAL" clId="{479C911F-506F-4929-867F-E0B2567A60F1}" dt="2021-11-18T15:20:14.758" v="7626"/>
          <ac:spMkLst>
            <pc:docMk/>
            <pc:sldMk cId="4058412858" sldId="422"/>
            <ac:spMk id="64" creationId="{B292444B-8EFE-4A91-A9BE-7195727CBC4C}"/>
          </ac:spMkLst>
        </pc:spChg>
        <pc:grpChg chg="add del mod">
          <ac:chgData name="Bijvoet, J. (Jaara)" userId="1caf9a12-c36b-4b31-a5b5-ab89f180d05a" providerId="ADAL" clId="{479C911F-506F-4929-867F-E0B2567A60F1}" dt="2021-11-18T15:16:08.403" v="7597" actId="478"/>
          <ac:grpSpMkLst>
            <pc:docMk/>
            <pc:sldMk cId="4058412858" sldId="422"/>
            <ac:grpSpMk id="6" creationId="{4FAFE746-C3BC-43B7-91D2-938CC4AE7649}"/>
          </ac:grpSpMkLst>
        </pc:grpChg>
        <pc:grpChg chg="add mod ord">
          <ac:chgData name="Bijvoet, J. (Jaara)" userId="1caf9a12-c36b-4b31-a5b5-ab89f180d05a" providerId="ADAL" clId="{479C911F-506F-4929-867F-E0B2567A60F1}" dt="2021-11-18T15:10:38.324" v="7472" actId="164"/>
          <ac:grpSpMkLst>
            <pc:docMk/>
            <pc:sldMk cId="4058412858" sldId="422"/>
            <ac:grpSpMk id="35" creationId="{C941A03D-4DA5-4E3D-BF19-F988CBF506C7}"/>
          </ac:grpSpMkLst>
        </pc:grpChg>
        <pc:grpChg chg="add mod">
          <ac:chgData name="Bijvoet, J. (Jaara)" userId="1caf9a12-c36b-4b31-a5b5-ab89f180d05a" providerId="ADAL" clId="{479C911F-506F-4929-867F-E0B2567A60F1}" dt="2021-11-18T15:11:30.584" v="7501" actId="164"/>
          <ac:grpSpMkLst>
            <pc:docMk/>
            <pc:sldMk cId="4058412858" sldId="422"/>
            <ac:grpSpMk id="36" creationId="{434DB86E-E80D-44B3-9DD5-D47DF672FA17}"/>
          </ac:grpSpMkLst>
        </pc:grpChg>
        <pc:grpChg chg="add del mod">
          <ac:chgData name="Bijvoet, J. (Jaara)" userId="1caf9a12-c36b-4b31-a5b5-ab89f180d05a" providerId="ADAL" clId="{479C911F-506F-4929-867F-E0B2567A60F1}" dt="2021-11-18T15:20:17.764" v="7627" actId="478"/>
          <ac:grpSpMkLst>
            <pc:docMk/>
            <pc:sldMk cId="4058412858" sldId="422"/>
            <ac:grpSpMk id="38" creationId="{22491FCE-C5AF-40B3-A367-5DA530FDAF56}"/>
          </ac:grpSpMkLst>
        </pc:grpChg>
        <pc:grpChg chg="add mod ord">
          <ac:chgData name="Bijvoet, J. (Jaara)" userId="1caf9a12-c36b-4b31-a5b5-ab89f180d05a" providerId="ADAL" clId="{479C911F-506F-4929-867F-E0B2567A60F1}" dt="2021-11-18T15:20:41.276" v="7636" actId="166"/>
          <ac:grpSpMkLst>
            <pc:docMk/>
            <pc:sldMk cId="4058412858" sldId="422"/>
            <ac:grpSpMk id="56" creationId="{36CC3C57-A3C4-4C20-9E08-BA7541E9EEF7}"/>
          </ac:grpSpMkLst>
        </pc:grpChg>
        <pc:grpChg chg="mod">
          <ac:chgData name="Bijvoet, J. (Jaara)" userId="1caf9a12-c36b-4b31-a5b5-ab89f180d05a" providerId="ADAL" clId="{479C911F-506F-4929-867F-E0B2567A60F1}" dt="2021-11-18T15:20:14.758" v="7626"/>
          <ac:grpSpMkLst>
            <pc:docMk/>
            <pc:sldMk cId="4058412858" sldId="422"/>
            <ac:grpSpMk id="57" creationId="{176D26E3-D20F-4BA3-B712-B1E1E3A07300}"/>
          </ac:grpSpMkLst>
        </pc:grpChg>
        <pc:grpChg chg="mod">
          <ac:chgData name="Bijvoet, J. (Jaara)" userId="1caf9a12-c36b-4b31-a5b5-ab89f180d05a" providerId="ADAL" clId="{479C911F-506F-4929-867F-E0B2567A60F1}" dt="2021-11-18T15:20:14.758" v="7626"/>
          <ac:grpSpMkLst>
            <pc:docMk/>
            <pc:sldMk cId="4058412858" sldId="422"/>
            <ac:grpSpMk id="59" creationId="{17ECA743-EA1D-47D3-97CA-DFCBBE60E307}"/>
          </ac:grpSpMkLst>
        </pc:grpChg>
        <pc:picChg chg="mod">
          <ac:chgData name="Bijvoet, J. (Jaara)" userId="1caf9a12-c36b-4b31-a5b5-ab89f180d05a" providerId="ADAL" clId="{479C911F-506F-4929-867F-E0B2567A60F1}" dt="2021-11-17T18:18:14.833" v="969"/>
          <ac:picMkLst>
            <pc:docMk/>
            <pc:sldMk cId="4058412858" sldId="422"/>
            <ac:picMk id="7" creationId="{E2A02DDB-C316-491B-80BF-BA2310F08CF5}"/>
          </ac:picMkLst>
        </pc:picChg>
        <pc:picChg chg="mod">
          <ac:chgData name="Bijvoet, J. (Jaara)" userId="1caf9a12-c36b-4b31-a5b5-ab89f180d05a" providerId="ADAL" clId="{479C911F-506F-4929-867F-E0B2567A60F1}" dt="2021-11-17T18:18:14.833" v="969"/>
          <ac:picMkLst>
            <pc:docMk/>
            <pc:sldMk cId="4058412858" sldId="422"/>
            <ac:picMk id="8" creationId="{6F7E89FA-A221-4649-B14D-7D230AF9FE33}"/>
          </ac:picMkLst>
        </pc:picChg>
        <pc:picChg chg="mod">
          <ac:chgData name="Bijvoet, J. (Jaara)" userId="1caf9a12-c36b-4b31-a5b5-ab89f180d05a" providerId="ADAL" clId="{479C911F-506F-4929-867F-E0B2567A60F1}" dt="2021-11-17T18:18:14.833" v="969"/>
          <ac:picMkLst>
            <pc:docMk/>
            <pc:sldMk cId="4058412858" sldId="422"/>
            <ac:picMk id="9" creationId="{5AE35D87-3911-4CD5-871C-B44475E752C5}"/>
          </ac:picMkLst>
        </pc:picChg>
        <pc:picChg chg="add del mod">
          <ac:chgData name="Bijvoet, J. (Jaara)" userId="1caf9a12-c36b-4b31-a5b5-ab89f180d05a" providerId="ADAL" clId="{479C911F-506F-4929-867F-E0B2567A60F1}" dt="2021-11-18T15:10:49.537" v="7474" actId="478"/>
          <ac:picMkLst>
            <pc:docMk/>
            <pc:sldMk cId="4058412858" sldId="422"/>
            <ac:picMk id="10" creationId="{D81BF299-A3F1-42A3-AE78-E4D35273D664}"/>
          </ac:picMkLst>
        </pc:picChg>
        <pc:picChg chg="add del mod">
          <ac:chgData name="Bijvoet, J. (Jaara)" userId="1caf9a12-c36b-4b31-a5b5-ab89f180d05a" providerId="ADAL" clId="{479C911F-506F-4929-867F-E0B2567A60F1}" dt="2021-11-18T15:10:49.537" v="7474" actId="478"/>
          <ac:picMkLst>
            <pc:docMk/>
            <pc:sldMk cId="4058412858" sldId="422"/>
            <ac:picMk id="11" creationId="{CA50BFC8-1C73-4BC7-BAD6-1076B587A9EE}"/>
          </ac:picMkLst>
        </pc:picChg>
        <pc:picChg chg="add del mod">
          <ac:chgData name="Bijvoet, J. (Jaara)" userId="1caf9a12-c36b-4b31-a5b5-ab89f180d05a" providerId="ADAL" clId="{479C911F-506F-4929-867F-E0B2567A60F1}" dt="2021-11-18T15:10:49.537" v="7474" actId="478"/>
          <ac:picMkLst>
            <pc:docMk/>
            <pc:sldMk cId="4058412858" sldId="422"/>
            <ac:picMk id="12" creationId="{3BCF9B42-28DA-4B05-9A00-60B9A1E0E2A7}"/>
          </ac:picMkLst>
        </pc:picChg>
        <pc:picChg chg="add del mod">
          <ac:chgData name="Bijvoet, J. (Jaara)" userId="1caf9a12-c36b-4b31-a5b5-ab89f180d05a" providerId="ADAL" clId="{479C911F-506F-4929-867F-E0B2567A60F1}" dt="2021-11-18T15:10:49.537" v="7474" actId="478"/>
          <ac:picMkLst>
            <pc:docMk/>
            <pc:sldMk cId="4058412858" sldId="422"/>
            <ac:picMk id="13" creationId="{6B47C97C-CE3E-4D0C-BC29-461DEA7B15C9}"/>
          </ac:picMkLst>
        </pc:picChg>
        <pc:picChg chg="add del mod">
          <ac:chgData name="Bijvoet, J. (Jaara)" userId="1caf9a12-c36b-4b31-a5b5-ab89f180d05a" providerId="ADAL" clId="{479C911F-506F-4929-867F-E0B2567A60F1}" dt="2021-11-18T15:10:49.537" v="7474" actId="478"/>
          <ac:picMkLst>
            <pc:docMk/>
            <pc:sldMk cId="4058412858" sldId="422"/>
            <ac:picMk id="14" creationId="{0BA723A0-F338-4DFB-9045-15135CA28C57}"/>
          </ac:picMkLst>
        </pc:picChg>
        <pc:picChg chg="add del mod">
          <ac:chgData name="Bijvoet, J. (Jaara)" userId="1caf9a12-c36b-4b31-a5b5-ab89f180d05a" providerId="ADAL" clId="{479C911F-506F-4929-867F-E0B2567A60F1}" dt="2021-11-18T15:10:52.721" v="7475" actId="478"/>
          <ac:picMkLst>
            <pc:docMk/>
            <pc:sldMk cId="4058412858" sldId="422"/>
            <ac:picMk id="15" creationId="{CFB4E95E-6313-4AFE-B83D-C5BAE0BFE622}"/>
          </ac:picMkLst>
        </pc:picChg>
        <pc:picChg chg="add del mod">
          <ac:chgData name="Bijvoet, J. (Jaara)" userId="1caf9a12-c36b-4b31-a5b5-ab89f180d05a" providerId="ADAL" clId="{479C911F-506F-4929-867F-E0B2567A60F1}" dt="2021-11-18T15:10:49.537" v="7474" actId="478"/>
          <ac:picMkLst>
            <pc:docMk/>
            <pc:sldMk cId="4058412858" sldId="422"/>
            <ac:picMk id="16" creationId="{63438247-ACD7-4A53-A346-0BFEE29C2265}"/>
          </ac:picMkLst>
        </pc:picChg>
        <pc:picChg chg="add del mod">
          <ac:chgData name="Bijvoet, J. (Jaara)" userId="1caf9a12-c36b-4b31-a5b5-ab89f180d05a" providerId="ADAL" clId="{479C911F-506F-4929-867F-E0B2567A60F1}" dt="2021-11-18T15:10:49.537" v="7474" actId="478"/>
          <ac:picMkLst>
            <pc:docMk/>
            <pc:sldMk cId="4058412858" sldId="422"/>
            <ac:picMk id="17" creationId="{D9AEFA21-16E8-40D0-8E63-12ED89FDA755}"/>
          </ac:picMkLst>
        </pc:picChg>
        <pc:picChg chg="add del mod">
          <ac:chgData name="Bijvoet, J. (Jaara)" userId="1caf9a12-c36b-4b31-a5b5-ab89f180d05a" providerId="ADAL" clId="{479C911F-506F-4929-867F-E0B2567A60F1}" dt="2021-11-18T15:10:49.537" v="7474" actId="478"/>
          <ac:picMkLst>
            <pc:docMk/>
            <pc:sldMk cId="4058412858" sldId="422"/>
            <ac:picMk id="18" creationId="{92F14619-19A6-48F3-A421-06D27219CE13}"/>
          </ac:picMkLst>
        </pc:picChg>
        <pc:picChg chg="add del mod">
          <ac:chgData name="Bijvoet, J. (Jaara)" userId="1caf9a12-c36b-4b31-a5b5-ab89f180d05a" providerId="ADAL" clId="{479C911F-506F-4929-867F-E0B2567A60F1}" dt="2021-11-18T15:10:49.537" v="7474" actId="478"/>
          <ac:picMkLst>
            <pc:docMk/>
            <pc:sldMk cId="4058412858" sldId="422"/>
            <ac:picMk id="19" creationId="{2FD09136-2290-436C-A793-73F83860EEF0}"/>
          </ac:picMkLst>
        </pc:picChg>
        <pc:picChg chg="add del mod">
          <ac:chgData name="Bijvoet, J. (Jaara)" userId="1caf9a12-c36b-4b31-a5b5-ab89f180d05a" providerId="ADAL" clId="{479C911F-506F-4929-867F-E0B2567A60F1}" dt="2021-11-18T15:10:49.537" v="7474" actId="478"/>
          <ac:picMkLst>
            <pc:docMk/>
            <pc:sldMk cId="4058412858" sldId="422"/>
            <ac:picMk id="20" creationId="{A795F816-CE86-4BAB-B6DB-4FF5086B9BEF}"/>
          </ac:picMkLst>
        </pc:picChg>
        <pc:picChg chg="add del mod">
          <ac:chgData name="Bijvoet, J. (Jaara)" userId="1caf9a12-c36b-4b31-a5b5-ab89f180d05a" providerId="ADAL" clId="{479C911F-506F-4929-867F-E0B2567A60F1}" dt="2021-11-18T15:10:49.537" v="7474" actId="478"/>
          <ac:picMkLst>
            <pc:docMk/>
            <pc:sldMk cId="4058412858" sldId="422"/>
            <ac:picMk id="23" creationId="{230765E5-0D64-4C00-8CAE-5DF5220E2B72}"/>
          </ac:picMkLst>
        </pc:picChg>
        <pc:picChg chg="add mod">
          <ac:chgData name="Bijvoet, J. (Jaara)" userId="1caf9a12-c36b-4b31-a5b5-ab89f180d05a" providerId="ADAL" clId="{479C911F-506F-4929-867F-E0B2567A60F1}" dt="2021-11-18T15:10:38.324" v="7472" actId="164"/>
          <ac:picMkLst>
            <pc:docMk/>
            <pc:sldMk cId="4058412858" sldId="422"/>
            <ac:picMk id="25" creationId="{C955126C-8BD0-44E6-A26E-9F10737A947C}"/>
          </ac:picMkLst>
        </pc:picChg>
        <pc:picChg chg="add mod">
          <ac:chgData name="Bijvoet, J. (Jaara)" userId="1caf9a12-c36b-4b31-a5b5-ab89f180d05a" providerId="ADAL" clId="{479C911F-506F-4929-867F-E0B2567A60F1}" dt="2021-11-18T15:10:38.324" v="7472" actId="164"/>
          <ac:picMkLst>
            <pc:docMk/>
            <pc:sldMk cId="4058412858" sldId="422"/>
            <ac:picMk id="27" creationId="{0EFA9C37-D495-4811-A32B-D4E477B8B27D}"/>
          </ac:picMkLst>
        </pc:picChg>
        <pc:picChg chg="add del mod">
          <ac:chgData name="Bijvoet, J. (Jaara)" userId="1caf9a12-c36b-4b31-a5b5-ab89f180d05a" providerId="ADAL" clId="{479C911F-506F-4929-867F-E0B2567A60F1}" dt="2021-11-18T15:10:49.537" v="7474" actId="478"/>
          <ac:picMkLst>
            <pc:docMk/>
            <pc:sldMk cId="4058412858" sldId="422"/>
            <ac:picMk id="29" creationId="{DB37FDA5-6869-4643-8B9B-CE04B8B321CB}"/>
          </ac:picMkLst>
        </pc:picChg>
        <pc:picChg chg="add mod">
          <ac:chgData name="Bijvoet, J. (Jaara)" userId="1caf9a12-c36b-4b31-a5b5-ab89f180d05a" providerId="ADAL" clId="{479C911F-506F-4929-867F-E0B2567A60F1}" dt="2021-11-18T15:14:39.357" v="7550" actId="1037"/>
          <ac:picMkLst>
            <pc:docMk/>
            <pc:sldMk cId="4058412858" sldId="422"/>
            <ac:picMk id="31" creationId="{6F0C4C89-EBB2-4413-93FA-2F046A9EFD83}"/>
          </ac:picMkLst>
        </pc:picChg>
        <pc:picChg chg="add del mod">
          <ac:chgData name="Bijvoet, J. (Jaara)" userId="1caf9a12-c36b-4b31-a5b5-ab89f180d05a" providerId="ADAL" clId="{479C911F-506F-4929-867F-E0B2567A60F1}" dt="2021-11-18T15:10:52.721" v="7475" actId="478"/>
          <ac:picMkLst>
            <pc:docMk/>
            <pc:sldMk cId="4058412858" sldId="422"/>
            <ac:picMk id="33" creationId="{46ED725A-D782-4357-B0A5-1551764679B7}"/>
          </ac:picMkLst>
        </pc:picChg>
        <pc:picChg chg="add del mod">
          <ac:chgData name="Bijvoet, J. (Jaara)" userId="1caf9a12-c36b-4b31-a5b5-ab89f180d05a" providerId="ADAL" clId="{479C911F-506F-4929-867F-E0B2567A60F1}" dt="2021-11-18T15:14:33.603" v="7523" actId="478"/>
          <ac:picMkLst>
            <pc:docMk/>
            <pc:sldMk cId="4058412858" sldId="422"/>
            <ac:picMk id="40" creationId="{82EEA9BF-4485-44E1-8293-DFB4E1EDC573}"/>
          </ac:picMkLst>
        </pc:picChg>
        <pc:picChg chg="add del mod">
          <ac:chgData name="Bijvoet, J. (Jaara)" userId="1caf9a12-c36b-4b31-a5b5-ab89f180d05a" providerId="ADAL" clId="{479C911F-506F-4929-867F-E0B2567A60F1}" dt="2021-11-18T15:14:31.637" v="7521" actId="478"/>
          <ac:picMkLst>
            <pc:docMk/>
            <pc:sldMk cId="4058412858" sldId="422"/>
            <ac:picMk id="42" creationId="{0D7B5418-F5D6-44CA-8A29-6E06630D98A4}"/>
          </ac:picMkLst>
        </pc:picChg>
        <pc:picChg chg="add del mod">
          <ac:chgData name="Bijvoet, J. (Jaara)" userId="1caf9a12-c36b-4b31-a5b5-ab89f180d05a" providerId="ADAL" clId="{479C911F-506F-4929-867F-E0B2567A60F1}" dt="2021-11-18T15:14:32.563" v="7522" actId="478"/>
          <ac:picMkLst>
            <pc:docMk/>
            <pc:sldMk cId="4058412858" sldId="422"/>
            <ac:picMk id="44" creationId="{210DEC2B-14B8-4B41-A9B1-919FB512AC5F}"/>
          </ac:picMkLst>
        </pc:picChg>
        <pc:picChg chg="add del mod">
          <ac:chgData name="Bijvoet, J. (Jaara)" userId="1caf9a12-c36b-4b31-a5b5-ab89f180d05a" providerId="ADAL" clId="{479C911F-506F-4929-867F-E0B2567A60F1}" dt="2021-11-18T15:14:19.780" v="7517" actId="478"/>
          <ac:picMkLst>
            <pc:docMk/>
            <pc:sldMk cId="4058412858" sldId="422"/>
            <ac:picMk id="45" creationId="{AB6D9FDB-6BC5-4C13-B070-300DD263C802}"/>
          </ac:picMkLst>
        </pc:picChg>
        <pc:picChg chg="add del mod">
          <ac:chgData name="Bijvoet, J. (Jaara)" userId="1caf9a12-c36b-4b31-a5b5-ab89f180d05a" providerId="ADAL" clId="{479C911F-506F-4929-867F-E0B2567A60F1}" dt="2021-11-18T15:16:10.070" v="7598" actId="478"/>
          <ac:picMkLst>
            <pc:docMk/>
            <pc:sldMk cId="4058412858" sldId="422"/>
            <ac:picMk id="47" creationId="{07C86531-D250-4FAA-B6ED-18E6FA2AD90B}"/>
          </ac:picMkLst>
        </pc:picChg>
        <pc:picChg chg="add del mod">
          <ac:chgData name="Bijvoet, J. (Jaara)" userId="1caf9a12-c36b-4b31-a5b5-ab89f180d05a" providerId="ADAL" clId="{479C911F-506F-4929-867F-E0B2567A60F1}" dt="2021-11-18T15:19:42.819" v="7620" actId="478"/>
          <ac:picMkLst>
            <pc:docMk/>
            <pc:sldMk cId="4058412858" sldId="422"/>
            <ac:picMk id="49" creationId="{6E9BBA3C-B706-4103-9DBC-33D39C01DA6D}"/>
          </ac:picMkLst>
        </pc:picChg>
        <pc:picChg chg="add del mod">
          <ac:chgData name="Bijvoet, J. (Jaara)" userId="1caf9a12-c36b-4b31-a5b5-ab89f180d05a" providerId="ADAL" clId="{479C911F-506F-4929-867F-E0B2567A60F1}" dt="2021-11-18T15:20:52.676" v="7640" actId="478"/>
          <ac:picMkLst>
            <pc:docMk/>
            <pc:sldMk cId="4058412858" sldId="422"/>
            <ac:picMk id="51" creationId="{77D5219B-23F3-424E-861B-172E0966B79C}"/>
          </ac:picMkLst>
        </pc:picChg>
        <pc:picChg chg="add del mod">
          <ac:chgData name="Bijvoet, J. (Jaara)" userId="1caf9a12-c36b-4b31-a5b5-ab89f180d05a" providerId="ADAL" clId="{479C911F-506F-4929-867F-E0B2567A60F1}" dt="2021-11-18T15:20:53.808" v="7641" actId="478"/>
          <ac:picMkLst>
            <pc:docMk/>
            <pc:sldMk cId="4058412858" sldId="422"/>
            <ac:picMk id="53" creationId="{9EC20A24-63FF-4BDD-8325-1C44CD2DB289}"/>
          </ac:picMkLst>
        </pc:picChg>
        <pc:picChg chg="add mod ord">
          <ac:chgData name="Bijvoet, J. (Jaara)" userId="1caf9a12-c36b-4b31-a5b5-ab89f180d05a" providerId="ADAL" clId="{479C911F-506F-4929-867F-E0B2567A60F1}" dt="2021-11-18T15:21:07.396" v="7664" actId="1038"/>
          <ac:picMkLst>
            <pc:docMk/>
            <pc:sldMk cId="4058412858" sldId="422"/>
            <ac:picMk id="55" creationId="{8A57AB30-02A5-4D82-A7F2-2FB4022D16D8}"/>
          </ac:picMkLst>
        </pc:picChg>
        <pc:picChg chg="mod">
          <ac:chgData name="Bijvoet, J. (Jaara)" userId="1caf9a12-c36b-4b31-a5b5-ab89f180d05a" providerId="ADAL" clId="{479C911F-506F-4929-867F-E0B2567A60F1}" dt="2021-11-18T15:20:14.758" v="7626"/>
          <ac:picMkLst>
            <pc:docMk/>
            <pc:sldMk cId="4058412858" sldId="422"/>
            <ac:picMk id="60" creationId="{7B045E96-0336-4DA1-A94D-649E78EB3FAE}"/>
          </ac:picMkLst>
        </pc:picChg>
        <pc:picChg chg="mod">
          <ac:chgData name="Bijvoet, J. (Jaara)" userId="1caf9a12-c36b-4b31-a5b5-ab89f180d05a" providerId="ADAL" clId="{479C911F-506F-4929-867F-E0B2567A60F1}" dt="2021-11-18T15:20:14.758" v="7626"/>
          <ac:picMkLst>
            <pc:docMk/>
            <pc:sldMk cId="4058412858" sldId="422"/>
            <ac:picMk id="61" creationId="{C2641350-FDBE-4D9A-BFEF-C4BB6A9FC151}"/>
          </ac:picMkLst>
        </pc:picChg>
        <pc:picChg chg="mod">
          <ac:chgData name="Bijvoet, J. (Jaara)" userId="1caf9a12-c36b-4b31-a5b5-ab89f180d05a" providerId="ADAL" clId="{479C911F-506F-4929-867F-E0B2567A60F1}" dt="2021-11-18T15:20:14.758" v="7626"/>
          <ac:picMkLst>
            <pc:docMk/>
            <pc:sldMk cId="4058412858" sldId="422"/>
            <ac:picMk id="62" creationId="{FBA4C71F-BEBB-46EE-BA36-8E24EA5F7BC1}"/>
          </ac:picMkLst>
        </pc:picChg>
      </pc:sldChg>
      <pc:sldChg chg="addSp modSp new mod modShow modNotesTx">
        <pc:chgData name="Bijvoet, J. (Jaara)" userId="1caf9a12-c36b-4b31-a5b5-ab89f180d05a" providerId="ADAL" clId="{479C911F-506F-4929-867F-E0B2567A60F1}" dt="2021-11-17T18:31:57.474" v="2033" actId="114"/>
        <pc:sldMkLst>
          <pc:docMk/>
          <pc:sldMk cId="918179237" sldId="423"/>
        </pc:sldMkLst>
        <pc:spChg chg="mod">
          <ac:chgData name="Bijvoet, J. (Jaara)" userId="1caf9a12-c36b-4b31-a5b5-ab89f180d05a" providerId="ADAL" clId="{479C911F-506F-4929-867F-E0B2567A60F1}" dt="2021-11-17T18:30:56.734" v="1967" actId="20577"/>
          <ac:spMkLst>
            <pc:docMk/>
            <pc:sldMk cId="918179237" sldId="423"/>
            <ac:spMk id="2" creationId="{DDD096C4-3E34-452F-8BCC-9D2C270E78D4}"/>
          </ac:spMkLst>
        </pc:spChg>
        <pc:spChg chg="mod">
          <ac:chgData name="Bijvoet, J. (Jaara)" userId="1caf9a12-c36b-4b31-a5b5-ab89f180d05a" providerId="ADAL" clId="{479C911F-506F-4929-867F-E0B2567A60F1}" dt="2021-11-17T18:31:36.367" v="2028" actId="20577"/>
          <ac:spMkLst>
            <pc:docMk/>
            <pc:sldMk cId="918179237" sldId="423"/>
            <ac:spMk id="3" creationId="{9AFC2E7C-8E6E-489B-AED8-E79052762E9A}"/>
          </ac:spMkLst>
        </pc:spChg>
        <pc:picChg chg="add mod">
          <ac:chgData name="Bijvoet, J. (Jaara)" userId="1caf9a12-c36b-4b31-a5b5-ab89f180d05a" providerId="ADAL" clId="{479C911F-506F-4929-867F-E0B2567A60F1}" dt="2021-11-17T18:31:09.749" v="1970" actId="14100"/>
          <ac:picMkLst>
            <pc:docMk/>
            <pc:sldMk cId="918179237" sldId="423"/>
            <ac:picMk id="6" creationId="{8EB95CF1-230F-499E-AD68-ABAC121C34E1}"/>
          </ac:picMkLst>
        </pc:picChg>
      </pc:sldChg>
      <pc:sldChg chg="addSp delSp modSp new mod modNotesTx">
        <pc:chgData name="Bijvoet, J. (Jaara)" userId="1caf9a12-c36b-4b31-a5b5-ab89f180d05a" providerId="ADAL" clId="{479C911F-506F-4929-867F-E0B2567A60F1}" dt="2021-11-18T15:45:30.589" v="8241" actId="20577"/>
        <pc:sldMkLst>
          <pc:docMk/>
          <pc:sldMk cId="1306983382" sldId="424"/>
        </pc:sldMkLst>
        <pc:spChg chg="mod">
          <ac:chgData name="Bijvoet, J. (Jaara)" userId="1caf9a12-c36b-4b31-a5b5-ab89f180d05a" providerId="ADAL" clId="{479C911F-506F-4929-867F-E0B2567A60F1}" dt="2021-11-17T18:32:17.934" v="2075" actId="20577"/>
          <ac:spMkLst>
            <pc:docMk/>
            <pc:sldMk cId="1306983382" sldId="424"/>
            <ac:spMk id="2" creationId="{48B57B83-DF56-4C57-9547-62E0680DE0F8}"/>
          </ac:spMkLst>
        </pc:spChg>
        <pc:spChg chg="add del">
          <ac:chgData name="Bijvoet, J. (Jaara)" userId="1caf9a12-c36b-4b31-a5b5-ab89f180d05a" providerId="ADAL" clId="{479C911F-506F-4929-867F-E0B2567A60F1}" dt="2021-11-17T18:33:48.349" v="2089" actId="478"/>
          <ac:spMkLst>
            <pc:docMk/>
            <pc:sldMk cId="1306983382" sldId="424"/>
            <ac:spMk id="3" creationId="{AD31DF7C-8508-48D1-90EE-0A826D1A4989}"/>
          </ac:spMkLst>
        </pc:spChg>
        <pc:spChg chg="add mod">
          <ac:chgData name="Bijvoet, J. (Jaara)" userId="1caf9a12-c36b-4b31-a5b5-ab89f180d05a" providerId="ADAL" clId="{479C911F-506F-4929-867F-E0B2567A60F1}" dt="2021-11-18T15:45:30.589" v="8241" actId="20577"/>
          <ac:spMkLst>
            <pc:docMk/>
            <pc:sldMk cId="1306983382" sldId="424"/>
            <ac:spMk id="6" creationId="{112686FB-D792-4CC1-9CA6-4C8B83CE98AA}"/>
          </ac:spMkLst>
        </pc:spChg>
        <pc:spChg chg="add mod">
          <ac:chgData name="Bijvoet, J. (Jaara)" userId="1caf9a12-c36b-4b31-a5b5-ab89f180d05a" providerId="ADAL" clId="{479C911F-506F-4929-867F-E0B2567A60F1}" dt="2021-11-18T15:23:25.895" v="7755" actId="20577"/>
          <ac:spMkLst>
            <pc:docMk/>
            <pc:sldMk cId="1306983382" sldId="424"/>
            <ac:spMk id="7" creationId="{0684D6CD-CF07-4FC3-886F-3996EC24A5AA}"/>
          </ac:spMkLst>
        </pc:spChg>
        <pc:picChg chg="add mod">
          <ac:chgData name="Bijvoet, J. (Jaara)" userId="1caf9a12-c36b-4b31-a5b5-ab89f180d05a" providerId="ADAL" clId="{479C911F-506F-4929-867F-E0B2567A60F1}" dt="2021-11-18T15:23:08.916" v="7753" actId="1037"/>
          <ac:picMkLst>
            <pc:docMk/>
            <pc:sldMk cId="1306983382" sldId="424"/>
            <ac:picMk id="8" creationId="{699265C6-1410-4EEA-AAAD-DAB994DD7E10}"/>
          </ac:picMkLst>
        </pc:picChg>
        <pc:picChg chg="add mod">
          <ac:chgData name="Bijvoet, J. (Jaara)" userId="1caf9a12-c36b-4b31-a5b5-ab89f180d05a" providerId="ADAL" clId="{479C911F-506F-4929-867F-E0B2567A60F1}" dt="2021-11-18T15:23:03.027" v="7745" actId="14100"/>
          <ac:picMkLst>
            <pc:docMk/>
            <pc:sldMk cId="1306983382" sldId="424"/>
            <ac:picMk id="9" creationId="{0AD87BF8-B931-4F34-9551-1F32C27CBC43}"/>
          </ac:picMkLst>
        </pc:picChg>
      </pc:sldChg>
      <pc:sldChg chg="new del">
        <pc:chgData name="Bijvoet, J. (Jaara)" userId="1caf9a12-c36b-4b31-a5b5-ab89f180d05a" providerId="ADAL" clId="{479C911F-506F-4929-867F-E0B2567A60F1}" dt="2021-11-17T18:33:12.819" v="2081" actId="680"/>
        <pc:sldMkLst>
          <pc:docMk/>
          <pc:sldMk cId="2275837695" sldId="425"/>
        </pc:sldMkLst>
      </pc:sldChg>
      <pc:sldChg chg="addSp delSp modSp new mod modShow modNotesTx">
        <pc:chgData name="Bijvoet, J. (Jaara)" userId="1caf9a12-c36b-4b31-a5b5-ab89f180d05a" providerId="ADAL" clId="{479C911F-506F-4929-867F-E0B2567A60F1}" dt="2021-11-17T18:37:58.450" v="2281" actId="729"/>
        <pc:sldMkLst>
          <pc:docMk/>
          <pc:sldMk cId="2510984074" sldId="425"/>
        </pc:sldMkLst>
        <pc:spChg chg="mod">
          <ac:chgData name="Bijvoet, J. (Jaara)" userId="1caf9a12-c36b-4b31-a5b5-ab89f180d05a" providerId="ADAL" clId="{479C911F-506F-4929-867F-E0B2567A60F1}" dt="2021-11-17T18:37:16.127" v="2273" actId="1036"/>
          <ac:spMkLst>
            <pc:docMk/>
            <pc:sldMk cId="2510984074" sldId="425"/>
            <ac:spMk id="2" creationId="{1A237A34-61AC-49E1-B262-375EA5C4ECBA}"/>
          </ac:spMkLst>
        </pc:spChg>
        <pc:spChg chg="del">
          <ac:chgData name="Bijvoet, J. (Jaara)" userId="1caf9a12-c36b-4b31-a5b5-ab89f180d05a" providerId="ADAL" clId="{479C911F-506F-4929-867F-E0B2567A60F1}" dt="2021-11-17T18:37:12.484" v="2256" actId="478"/>
          <ac:spMkLst>
            <pc:docMk/>
            <pc:sldMk cId="2510984074" sldId="425"/>
            <ac:spMk id="3" creationId="{2D54465A-A9FB-4533-98D1-5FEDBFE83E35}"/>
          </ac:spMkLst>
        </pc:spChg>
        <pc:graphicFrameChg chg="add mod modGraphic">
          <ac:chgData name="Bijvoet, J. (Jaara)" userId="1caf9a12-c36b-4b31-a5b5-ab89f180d05a" providerId="ADAL" clId="{479C911F-506F-4929-867F-E0B2567A60F1}" dt="2021-11-17T18:36:46.404" v="2207" actId="2711"/>
          <ac:graphicFrameMkLst>
            <pc:docMk/>
            <pc:sldMk cId="2510984074" sldId="425"/>
            <ac:graphicFrameMk id="6" creationId="{ED33DE6F-3D46-46B5-82E0-5AC602FFA626}"/>
          </ac:graphicFrameMkLst>
        </pc:graphicFrameChg>
      </pc:sldChg>
      <pc:sldChg chg="addSp delSp modSp new del mod">
        <pc:chgData name="Bijvoet, J. (Jaara)" userId="1caf9a12-c36b-4b31-a5b5-ab89f180d05a" providerId="ADAL" clId="{479C911F-506F-4929-867F-E0B2567A60F1}" dt="2021-11-17T18:34:08.542" v="2101" actId="47"/>
        <pc:sldMkLst>
          <pc:docMk/>
          <pc:sldMk cId="3161348691" sldId="425"/>
        </pc:sldMkLst>
        <pc:spChg chg="add del mod">
          <ac:chgData name="Bijvoet, J. (Jaara)" userId="1caf9a12-c36b-4b31-a5b5-ab89f180d05a" providerId="ADAL" clId="{479C911F-506F-4929-867F-E0B2567A60F1}" dt="2021-11-17T18:34:01.377" v="2099" actId="207"/>
          <ac:spMkLst>
            <pc:docMk/>
            <pc:sldMk cId="3161348691" sldId="425"/>
            <ac:spMk id="5" creationId="{EC8336CD-A013-4256-B5A3-385FF861FEFF}"/>
          </ac:spMkLst>
        </pc:spChg>
        <pc:spChg chg="add del mod">
          <ac:chgData name="Bijvoet, J. (Jaara)" userId="1caf9a12-c36b-4b31-a5b5-ab89f180d05a" providerId="ADAL" clId="{479C911F-506F-4929-867F-E0B2567A60F1}" dt="2021-11-17T18:33:59.705" v="2098" actId="207"/>
          <ac:spMkLst>
            <pc:docMk/>
            <pc:sldMk cId="3161348691" sldId="425"/>
            <ac:spMk id="6" creationId="{5E1D1F30-8380-439A-890C-A7E821FD5845}"/>
          </ac:spMkLst>
        </pc:spChg>
      </pc:sldChg>
      <pc:sldChg chg="addSp modSp new del mod ord">
        <pc:chgData name="Bijvoet, J. (Jaara)" userId="1caf9a12-c36b-4b31-a5b5-ab89f180d05a" providerId="ADAL" clId="{479C911F-506F-4929-867F-E0B2567A60F1}" dt="2021-11-18T12:04:45.374" v="6950" actId="47"/>
        <pc:sldMkLst>
          <pc:docMk/>
          <pc:sldMk cId="1141548804" sldId="426"/>
        </pc:sldMkLst>
        <pc:spChg chg="mod">
          <ac:chgData name="Bijvoet, J. (Jaara)" userId="1caf9a12-c36b-4b31-a5b5-ab89f180d05a" providerId="ADAL" clId="{479C911F-506F-4929-867F-E0B2567A60F1}" dt="2021-11-17T18:38:24.613" v="2301" actId="207"/>
          <ac:spMkLst>
            <pc:docMk/>
            <pc:sldMk cId="1141548804" sldId="426"/>
            <ac:spMk id="2" creationId="{1A0D0CCC-F9ED-4E8C-80EF-0DFC149F5D02}"/>
          </ac:spMkLst>
        </pc:spChg>
        <pc:spChg chg="mod">
          <ac:chgData name="Bijvoet, J. (Jaara)" userId="1caf9a12-c36b-4b31-a5b5-ab89f180d05a" providerId="ADAL" clId="{479C911F-506F-4929-867F-E0B2567A60F1}" dt="2021-11-17T18:38:24.613" v="2301" actId="207"/>
          <ac:spMkLst>
            <pc:docMk/>
            <pc:sldMk cId="1141548804" sldId="426"/>
            <ac:spMk id="3" creationId="{F75861EA-9F66-4FC9-B6E0-9BD5E6F75B37}"/>
          </ac:spMkLst>
        </pc:spChg>
        <pc:spChg chg="mod">
          <ac:chgData name="Bijvoet, J. (Jaara)" userId="1caf9a12-c36b-4b31-a5b5-ab89f180d05a" providerId="ADAL" clId="{479C911F-506F-4929-867F-E0B2567A60F1}" dt="2021-11-17T18:38:24.613" v="2301" actId="207"/>
          <ac:spMkLst>
            <pc:docMk/>
            <pc:sldMk cId="1141548804" sldId="426"/>
            <ac:spMk id="4" creationId="{D3709765-D4DA-43DF-90FA-1665B9E07FED}"/>
          </ac:spMkLst>
        </pc:spChg>
        <pc:spChg chg="mod">
          <ac:chgData name="Bijvoet, J. (Jaara)" userId="1caf9a12-c36b-4b31-a5b5-ab89f180d05a" providerId="ADAL" clId="{479C911F-506F-4929-867F-E0B2567A60F1}" dt="2021-11-17T18:38:24.613" v="2301" actId="207"/>
          <ac:spMkLst>
            <pc:docMk/>
            <pc:sldMk cId="1141548804" sldId="426"/>
            <ac:spMk id="5" creationId="{463036E1-DD23-4890-896B-F4AF86D0C872}"/>
          </ac:spMkLst>
        </pc:spChg>
        <pc:spChg chg="add mod">
          <ac:chgData name="Bijvoet, J. (Jaara)" userId="1caf9a12-c36b-4b31-a5b5-ab89f180d05a" providerId="ADAL" clId="{479C911F-506F-4929-867F-E0B2567A60F1}" dt="2021-11-17T18:38:36.816" v="2318" actId="1076"/>
          <ac:spMkLst>
            <pc:docMk/>
            <pc:sldMk cId="1141548804" sldId="426"/>
            <ac:spMk id="6" creationId="{B587736F-4AD8-497E-8E97-0F4BB523755A}"/>
          </ac:spMkLst>
        </pc:spChg>
      </pc:sldChg>
      <pc:sldChg chg="addSp delSp modSp new mod modAnim modNotesTx">
        <pc:chgData name="Bijvoet, J. (Jaara)" userId="1caf9a12-c36b-4b31-a5b5-ab89f180d05a" providerId="ADAL" clId="{479C911F-506F-4929-867F-E0B2567A60F1}" dt="2021-11-21T05:49:36.358" v="10196" actId="478"/>
        <pc:sldMkLst>
          <pc:docMk/>
          <pc:sldMk cId="4066412780" sldId="427"/>
        </pc:sldMkLst>
        <pc:spChg chg="mod">
          <ac:chgData name="Bijvoet, J. (Jaara)" userId="1caf9a12-c36b-4b31-a5b5-ab89f180d05a" providerId="ADAL" clId="{479C911F-506F-4929-867F-E0B2567A60F1}" dt="2021-11-21T05:48:57.138" v="10191" actId="20577"/>
          <ac:spMkLst>
            <pc:docMk/>
            <pc:sldMk cId="4066412780" sldId="427"/>
            <ac:spMk id="2" creationId="{50871685-4E1C-4FA5-9244-0685CF4A9FC8}"/>
          </ac:spMkLst>
        </pc:spChg>
        <pc:spChg chg="add del mod">
          <ac:chgData name="Bijvoet, J. (Jaara)" userId="1caf9a12-c36b-4b31-a5b5-ab89f180d05a" providerId="ADAL" clId="{479C911F-506F-4929-867F-E0B2567A60F1}" dt="2021-11-21T05:47:43.266" v="10152" actId="478"/>
          <ac:spMkLst>
            <pc:docMk/>
            <pc:sldMk cId="4066412780" sldId="427"/>
            <ac:spMk id="6" creationId="{EEF4FA7A-5E59-459F-AAF6-E3D30253224C}"/>
          </ac:spMkLst>
        </pc:spChg>
        <pc:spChg chg="add del mod">
          <ac:chgData name="Bijvoet, J. (Jaara)" userId="1caf9a12-c36b-4b31-a5b5-ab89f180d05a" providerId="ADAL" clId="{479C911F-506F-4929-867F-E0B2567A60F1}" dt="2021-11-21T05:47:43.266" v="10152" actId="478"/>
          <ac:spMkLst>
            <pc:docMk/>
            <pc:sldMk cId="4066412780" sldId="427"/>
            <ac:spMk id="7" creationId="{6C4E1713-4E9C-4FC5-BDDF-43C3175AB0B1}"/>
          </ac:spMkLst>
        </pc:spChg>
        <pc:spChg chg="add del mod">
          <ac:chgData name="Bijvoet, J. (Jaara)" userId="1caf9a12-c36b-4b31-a5b5-ab89f180d05a" providerId="ADAL" clId="{479C911F-506F-4929-867F-E0B2567A60F1}" dt="2021-11-21T05:47:43.266" v="10152" actId="478"/>
          <ac:spMkLst>
            <pc:docMk/>
            <pc:sldMk cId="4066412780" sldId="427"/>
            <ac:spMk id="8" creationId="{EDD74B92-AFD9-45D8-A4E8-F1EA38423208}"/>
          </ac:spMkLst>
        </pc:spChg>
        <pc:spChg chg="add mod">
          <ac:chgData name="Bijvoet, J. (Jaara)" userId="1caf9a12-c36b-4b31-a5b5-ab89f180d05a" providerId="ADAL" clId="{479C911F-506F-4929-867F-E0B2567A60F1}" dt="2021-11-21T05:48:36.834" v="10163" actId="14100"/>
          <ac:spMkLst>
            <pc:docMk/>
            <pc:sldMk cId="4066412780" sldId="427"/>
            <ac:spMk id="9" creationId="{7981C7A2-4FFB-451D-A879-72081283497B}"/>
          </ac:spMkLst>
        </pc:spChg>
        <pc:spChg chg="add mod">
          <ac:chgData name="Bijvoet, J. (Jaara)" userId="1caf9a12-c36b-4b31-a5b5-ab89f180d05a" providerId="ADAL" clId="{479C911F-506F-4929-867F-E0B2567A60F1}" dt="2021-11-21T05:48:31.233" v="10161" actId="1076"/>
          <ac:spMkLst>
            <pc:docMk/>
            <pc:sldMk cId="4066412780" sldId="427"/>
            <ac:spMk id="10" creationId="{9694B017-C4D5-4E68-940A-2D330E21B66F}"/>
          </ac:spMkLst>
        </pc:spChg>
        <pc:spChg chg="add del mod">
          <ac:chgData name="Bijvoet, J. (Jaara)" userId="1caf9a12-c36b-4b31-a5b5-ab89f180d05a" providerId="ADAL" clId="{479C911F-506F-4929-867F-E0B2567A60F1}" dt="2021-11-18T11:12:34.458" v="3329" actId="478"/>
          <ac:spMkLst>
            <pc:docMk/>
            <pc:sldMk cId="4066412780" sldId="427"/>
            <ac:spMk id="11" creationId="{C5391A71-6060-4F5E-95D7-A7CB1B1FE271}"/>
          </ac:spMkLst>
        </pc:spChg>
        <pc:spChg chg="add del mod">
          <ac:chgData name="Bijvoet, J. (Jaara)" userId="1caf9a12-c36b-4b31-a5b5-ab89f180d05a" providerId="ADAL" clId="{479C911F-506F-4929-867F-E0B2567A60F1}" dt="2021-11-18T11:11:30.329" v="3282" actId="478"/>
          <ac:spMkLst>
            <pc:docMk/>
            <pc:sldMk cId="4066412780" sldId="427"/>
            <ac:spMk id="12" creationId="{B4CB4404-72AB-4665-94B5-DD8FBDC35741}"/>
          </ac:spMkLst>
        </pc:spChg>
        <pc:spChg chg="add del mod">
          <ac:chgData name="Bijvoet, J. (Jaara)" userId="1caf9a12-c36b-4b31-a5b5-ab89f180d05a" providerId="ADAL" clId="{479C911F-506F-4929-867F-E0B2567A60F1}" dt="2021-11-18T11:11:05.372" v="3245" actId="478"/>
          <ac:spMkLst>
            <pc:docMk/>
            <pc:sldMk cId="4066412780" sldId="427"/>
            <ac:spMk id="13" creationId="{10948109-61FE-4454-8AA6-EEBD17270C82}"/>
          </ac:spMkLst>
        </pc:spChg>
        <pc:spChg chg="add del mod">
          <ac:chgData name="Bijvoet, J. (Jaara)" userId="1caf9a12-c36b-4b31-a5b5-ab89f180d05a" providerId="ADAL" clId="{479C911F-506F-4929-867F-E0B2567A60F1}" dt="2021-11-21T05:49:24.625" v="10193" actId="478"/>
          <ac:spMkLst>
            <pc:docMk/>
            <pc:sldMk cId="4066412780" sldId="427"/>
            <ac:spMk id="14" creationId="{10670334-F5AB-454A-BF51-5ABE4F1786B5}"/>
          </ac:spMkLst>
        </pc:spChg>
        <pc:spChg chg="add mod">
          <ac:chgData name="Bijvoet, J. (Jaara)" userId="1caf9a12-c36b-4b31-a5b5-ab89f180d05a" providerId="ADAL" clId="{479C911F-506F-4929-867F-E0B2567A60F1}" dt="2021-11-18T11:12:52.444" v="3354" actId="1036"/>
          <ac:spMkLst>
            <pc:docMk/>
            <pc:sldMk cId="4066412780" sldId="427"/>
            <ac:spMk id="15" creationId="{F4545C4C-E12C-4970-BF76-DDA4EDB4A829}"/>
          </ac:spMkLst>
        </pc:spChg>
        <pc:spChg chg="add mod">
          <ac:chgData name="Bijvoet, J. (Jaara)" userId="1caf9a12-c36b-4b31-a5b5-ab89f180d05a" providerId="ADAL" clId="{479C911F-506F-4929-867F-E0B2567A60F1}" dt="2021-11-21T05:48:43.297" v="10164" actId="1076"/>
          <ac:spMkLst>
            <pc:docMk/>
            <pc:sldMk cId="4066412780" sldId="427"/>
            <ac:spMk id="16" creationId="{D51A19E4-CD91-4B93-98E9-EBBF6BF803B5}"/>
          </ac:spMkLst>
        </pc:spChg>
        <pc:spChg chg="add del mod">
          <ac:chgData name="Bijvoet, J. (Jaara)" userId="1caf9a12-c36b-4b31-a5b5-ab89f180d05a" providerId="ADAL" clId="{479C911F-506F-4929-867F-E0B2567A60F1}" dt="2021-11-21T05:49:36.358" v="10196" actId="478"/>
          <ac:spMkLst>
            <pc:docMk/>
            <pc:sldMk cId="4066412780" sldId="427"/>
            <ac:spMk id="17" creationId="{EFB80081-4E32-426E-96BA-77D8B698065B}"/>
          </ac:spMkLst>
        </pc:spChg>
        <pc:spChg chg="mod">
          <ac:chgData name="Bijvoet, J. (Jaara)" userId="1caf9a12-c36b-4b31-a5b5-ab89f180d05a" providerId="ADAL" clId="{479C911F-506F-4929-867F-E0B2567A60F1}" dt="2021-11-21T05:47:45.258" v="10153"/>
          <ac:spMkLst>
            <pc:docMk/>
            <pc:sldMk cId="4066412780" sldId="427"/>
            <ac:spMk id="20" creationId="{59B39077-54B9-46FE-A244-05D7E61300CA}"/>
          </ac:spMkLst>
        </pc:spChg>
        <pc:spChg chg="mod">
          <ac:chgData name="Bijvoet, J. (Jaara)" userId="1caf9a12-c36b-4b31-a5b5-ab89f180d05a" providerId="ADAL" clId="{479C911F-506F-4929-867F-E0B2567A60F1}" dt="2021-11-21T05:47:45.258" v="10153"/>
          <ac:spMkLst>
            <pc:docMk/>
            <pc:sldMk cId="4066412780" sldId="427"/>
            <ac:spMk id="25" creationId="{1B4182ED-CB49-4566-AAEB-E47118EA117E}"/>
          </ac:spMkLst>
        </pc:spChg>
        <pc:spChg chg="mod">
          <ac:chgData name="Bijvoet, J. (Jaara)" userId="1caf9a12-c36b-4b31-a5b5-ab89f180d05a" providerId="ADAL" clId="{479C911F-506F-4929-867F-E0B2567A60F1}" dt="2021-11-21T05:47:45.258" v="10153"/>
          <ac:spMkLst>
            <pc:docMk/>
            <pc:sldMk cId="4066412780" sldId="427"/>
            <ac:spMk id="26" creationId="{0E0BCAEE-1D15-452D-A192-9B16FCBF5FAE}"/>
          </ac:spMkLst>
        </pc:spChg>
        <pc:spChg chg="mod">
          <ac:chgData name="Bijvoet, J. (Jaara)" userId="1caf9a12-c36b-4b31-a5b5-ab89f180d05a" providerId="ADAL" clId="{479C911F-506F-4929-867F-E0B2567A60F1}" dt="2021-11-21T05:47:45.258" v="10153"/>
          <ac:spMkLst>
            <pc:docMk/>
            <pc:sldMk cId="4066412780" sldId="427"/>
            <ac:spMk id="29" creationId="{C7744FD7-3201-4FE6-96C1-AC54F3BE5627}"/>
          </ac:spMkLst>
        </pc:spChg>
        <pc:spChg chg="mod">
          <ac:chgData name="Bijvoet, J. (Jaara)" userId="1caf9a12-c36b-4b31-a5b5-ab89f180d05a" providerId="ADAL" clId="{479C911F-506F-4929-867F-E0B2567A60F1}" dt="2021-11-21T05:47:45.258" v="10153"/>
          <ac:spMkLst>
            <pc:docMk/>
            <pc:sldMk cId="4066412780" sldId="427"/>
            <ac:spMk id="32" creationId="{2E9B5459-9A1F-42F6-8570-EC885BEBC470}"/>
          </ac:spMkLst>
        </pc:spChg>
        <pc:grpChg chg="add mod">
          <ac:chgData name="Bijvoet, J. (Jaara)" userId="1caf9a12-c36b-4b31-a5b5-ab89f180d05a" providerId="ADAL" clId="{479C911F-506F-4929-867F-E0B2567A60F1}" dt="2021-11-21T05:47:50.860" v="10154" actId="1076"/>
          <ac:grpSpMkLst>
            <pc:docMk/>
            <pc:sldMk cId="4066412780" sldId="427"/>
            <ac:grpSpMk id="18" creationId="{E85DF779-C62C-48CE-AC43-88F3D67B1231}"/>
          </ac:grpSpMkLst>
        </pc:grpChg>
        <pc:grpChg chg="mod">
          <ac:chgData name="Bijvoet, J. (Jaara)" userId="1caf9a12-c36b-4b31-a5b5-ab89f180d05a" providerId="ADAL" clId="{479C911F-506F-4929-867F-E0B2567A60F1}" dt="2021-11-21T05:47:45.258" v="10153"/>
          <ac:grpSpMkLst>
            <pc:docMk/>
            <pc:sldMk cId="4066412780" sldId="427"/>
            <ac:grpSpMk id="19" creationId="{1F2A74BB-C947-4F1B-B37C-E1D0F45968C3}"/>
          </ac:grpSpMkLst>
        </pc:grpChg>
        <pc:grpChg chg="mod">
          <ac:chgData name="Bijvoet, J. (Jaara)" userId="1caf9a12-c36b-4b31-a5b5-ab89f180d05a" providerId="ADAL" clId="{479C911F-506F-4929-867F-E0B2567A60F1}" dt="2021-11-21T05:47:45.258" v="10153"/>
          <ac:grpSpMkLst>
            <pc:docMk/>
            <pc:sldMk cId="4066412780" sldId="427"/>
            <ac:grpSpMk id="21" creationId="{696DBDE9-3BAD-47E7-8A3A-2200D3182667}"/>
          </ac:grpSpMkLst>
        </pc:grpChg>
        <pc:grpChg chg="add mod">
          <ac:chgData name="Bijvoet, J. (Jaara)" userId="1caf9a12-c36b-4b31-a5b5-ab89f180d05a" providerId="ADAL" clId="{479C911F-506F-4929-867F-E0B2567A60F1}" dt="2021-11-21T05:47:50.860" v="10154" actId="1076"/>
          <ac:grpSpMkLst>
            <pc:docMk/>
            <pc:sldMk cId="4066412780" sldId="427"/>
            <ac:grpSpMk id="27" creationId="{8AE222B5-9703-4314-BEDC-C577C2825C48}"/>
          </ac:grpSpMkLst>
        </pc:grpChg>
        <pc:grpChg chg="add mod">
          <ac:chgData name="Bijvoet, J. (Jaara)" userId="1caf9a12-c36b-4b31-a5b5-ab89f180d05a" providerId="ADAL" clId="{479C911F-506F-4929-867F-E0B2567A60F1}" dt="2021-11-21T05:47:50.860" v="10154" actId="1076"/>
          <ac:grpSpMkLst>
            <pc:docMk/>
            <pc:sldMk cId="4066412780" sldId="427"/>
            <ac:grpSpMk id="31" creationId="{BEA1B13B-9916-40B7-A258-2116055822CD}"/>
          </ac:grpSpMkLst>
        </pc:grpChg>
        <pc:picChg chg="mod">
          <ac:chgData name="Bijvoet, J. (Jaara)" userId="1caf9a12-c36b-4b31-a5b5-ab89f180d05a" providerId="ADAL" clId="{479C911F-506F-4929-867F-E0B2567A60F1}" dt="2021-11-21T05:47:45.258" v="10153"/>
          <ac:picMkLst>
            <pc:docMk/>
            <pc:sldMk cId="4066412780" sldId="427"/>
            <ac:picMk id="22" creationId="{7E84E7E7-9367-42B1-BD5F-31BDF4E854D3}"/>
          </ac:picMkLst>
        </pc:picChg>
        <pc:picChg chg="mod">
          <ac:chgData name="Bijvoet, J. (Jaara)" userId="1caf9a12-c36b-4b31-a5b5-ab89f180d05a" providerId="ADAL" clId="{479C911F-506F-4929-867F-E0B2567A60F1}" dt="2021-11-21T05:47:45.258" v="10153"/>
          <ac:picMkLst>
            <pc:docMk/>
            <pc:sldMk cId="4066412780" sldId="427"/>
            <ac:picMk id="23" creationId="{E0E808A0-9BDA-44F2-83A6-556F00AC7BD7}"/>
          </ac:picMkLst>
        </pc:picChg>
        <pc:picChg chg="mod">
          <ac:chgData name="Bijvoet, J. (Jaara)" userId="1caf9a12-c36b-4b31-a5b5-ab89f180d05a" providerId="ADAL" clId="{479C911F-506F-4929-867F-E0B2567A60F1}" dt="2021-11-21T05:47:45.258" v="10153"/>
          <ac:picMkLst>
            <pc:docMk/>
            <pc:sldMk cId="4066412780" sldId="427"/>
            <ac:picMk id="24" creationId="{7C4C6B57-60EB-43D6-B49C-F9810B997DCC}"/>
          </ac:picMkLst>
        </pc:picChg>
        <pc:picChg chg="mod">
          <ac:chgData name="Bijvoet, J. (Jaara)" userId="1caf9a12-c36b-4b31-a5b5-ab89f180d05a" providerId="ADAL" clId="{479C911F-506F-4929-867F-E0B2567A60F1}" dt="2021-11-21T05:47:45.258" v="10153"/>
          <ac:picMkLst>
            <pc:docMk/>
            <pc:sldMk cId="4066412780" sldId="427"/>
            <ac:picMk id="28" creationId="{755EF588-7574-44AC-ADF5-8253F449AA0E}"/>
          </ac:picMkLst>
        </pc:picChg>
        <pc:picChg chg="mod">
          <ac:chgData name="Bijvoet, J. (Jaara)" userId="1caf9a12-c36b-4b31-a5b5-ab89f180d05a" providerId="ADAL" clId="{479C911F-506F-4929-867F-E0B2567A60F1}" dt="2021-11-21T05:47:45.258" v="10153"/>
          <ac:picMkLst>
            <pc:docMk/>
            <pc:sldMk cId="4066412780" sldId="427"/>
            <ac:picMk id="33" creationId="{A35FAC8D-817B-4EF0-AE34-CC5397CBCEAE}"/>
          </ac:picMkLst>
        </pc:picChg>
        <pc:cxnChg chg="add mod">
          <ac:chgData name="Bijvoet, J. (Jaara)" userId="1caf9a12-c36b-4b31-a5b5-ab89f180d05a" providerId="ADAL" clId="{479C911F-506F-4929-867F-E0B2567A60F1}" dt="2021-11-21T05:47:50.860" v="10154" actId="1076"/>
          <ac:cxnSpMkLst>
            <pc:docMk/>
            <pc:sldMk cId="4066412780" sldId="427"/>
            <ac:cxnSpMk id="30" creationId="{EA997596-0B4B-4FB2-B722-5AC8B71C2629}"/>
          </ac:cxnSpMkLst>
        </pc:cxnChg>
      </pc:sldChg>
      <pc:sldChg chg="addSp delSp modSp add mod modNotesTx">
        <pc:chgData name="Bijvoet, J. (Jaara)" userId="1caf9a12-c36b-4b31-a5b5-ab89f180d05a" providerId="ADAL" clId="{479C911F-506F-4929-867F-E0B2567A60F1}" dt="2021-11-21T06:16:20.599" v="12052" actId="20577"/>
        <pc:sldMkLst>
          <pc:docMk/>
          <pc:sldMk cId="224556499" sldId="428"/>
        </pc:sldMkLst>
        <pc:spChg chg="del">
          <ac:chgData name="Bijvoet, J. (Jaara)" userId="1caf9a12-c36b-4b31-a5b5-ab89f180d05a" providerId="ADAL" clId="{479C911F-506F-4929-867F-E0B2567A60F1}" dt="2021-11-18T11:13:42.811" v="3377" actId="478"/>
          <ac:spMkLst>
            <pc:docMk/>
            <pc:sldMk cId="224556499" sldId="428"/>
            <ac:spMk id="6" creationId="{A584D1E3-9307-4176-9F2E-CD650D6915ED}"/>
          </ac:spMkLst>
        </pc:spChg>
        <pc:spChg chg="mod">
          <ac:chgData name="Bijvoet, J. (Jaara)" userId="1caf9a12-c36b-4b31-a5b5-ab89f180d05a" providerId="ADAL" clId="{479C911F-506F-4929-867F-E0B2567A60F1}" dt="2021-11-18T11:14:31.826" v="3382" actId="404"/>
          <ac:spMkLst>
            <pc:docMk/>
            <pc:sldMk cId="224556499" sldId="428"/>
            <ac:spMk id="10" creationId="{5CB0C70B-596C-4F06-B813-9C514DD65646}"/>
          </ac:spMkLst>
        </pc:spChg>
        <pc:spChg chg="mod">
          <ac:chgData name="Bijvoet, J. (Jaara)" userId="1caf9a12-c36b-4b31-a5b5-ab89f180d05a" providerId="ADAL" clId="{479C911F-506F-4929-867F-E0B2567A60F1}" dt="2021-11-18T11:14:31.826" v="3382" actId="404"/>
          <ac:spMkLst>
            <pc:docMk/>
            <pc:sldMk cId="224556499" sldId="428"/>
            <ac:spMk id="11" creationId="{DE592FBF-DD16-4737-A988-7E432FBF4358}"/>
          </ac:spMkLst>
        </pc:spChg>
        <pc:spChg chg="mod">
          <ac:chgData name="Bijvoet, J. (Jaara)" userId="1caf9a12-c36b-4b31-a5b5-ab89f180d05a" providerId="ADAL" clId="{479C911F-506F-4929-867F-E0B2567A60F1}" dt="2021-11-18T11:14:31.826" v="3382" actId="404"/>
          <ac:spMkLst>
            <pc:docMk/>
            <pc:sldMk cId="224556499" sldId="428"/>
            <ac:spMk id="12" creationId="{8DBA127E-2320-4C1B-81DC-CB929BE1F72C}"/>
          </ac:spMkLst>
        </pc:spChg>
        <pc:spChg chg="mod">
          <ac:chgData name="Bijvoet, J. (Jaara)" userId="1caf9a12-c36b-4b31-a5b5-ab89f180d05a" providerId="ADAL" clId="{479C911F-506F-4929-867F-E0B2567A60F1}" dt="2021-11-18T11:14:31.826" v="3382" actId="404"/>
          <ac:spMkLst>
            <pc:docMk/>
            <pc:sldMk cId="224556499" sldId="428"/>
            <ac:spMk id="13" creationId="{56F2CBB3-9DF5-4F23-A956-EDF7A31DFAC3}"/>
          </ac:spMkLst>
        </pc:spChg>
        <pc:spChg chg="mod">
          <ac:chgData name="Bijvoet, J. (Jaara)" userId="1caf9a12-c36b-4b31-a5b5-ab89f180d05a" providerId="ADAL" clId="{479C911F-506F-4929-867F-E0B2567A60F1}" dt="2021-11-18T11:14:31.826" v="3382" actId="404"/>
          <ac:spMkLst>
            <pc:docMk/>
            <pc:sldMk cId="224556499" sldId="428"/>
            <ac:spMk id="14" creationId="{AFAA81E9-66F9-44D8-B49F-F12C4A55F6A6}"/>
          </ac:spMkLst>
        </pc:spChg>
        <pc:spChg chg="mod">
          <ac:chgData name="Bijvoet, J. (Jaara)" userId="1caf9a12-c36b-4b31-a5b5-ab89f180d05a" providerId="ADAL" clId="{479C911F-506F-4929-867F-E0B2567A60F1}" dt="2021-11-18T11:14:31.826" v="3382" actId="404"/>
          <ac:spMkLst>
            <pc:docMk/>
            <pc:sldMk cId="224556499" sldId="428"/>
            <ac:spMk id="15" creationId="{713CE574-FF46-4B32-ACA0-BB42E58949CD}"/>
          </ac:spMkLst>
        </pc:spChg>
        <pc:spChg chg="mod">
          <ac:chgData name="Bijvoet, J. (Jaara)" userId="1caf9a12-c36b-4b31-a5b5-ab89f180d05a" providerId="ADAL" clId="{479C911F-506F-4929-867F-E0B2567A60F1}" dt="2021-11-18T11:14:31.826" v="3382" actId="404"/>
          <ac:spMkLst>
            <pc:docMk/>
            <pc:sldMk cId="224556499" sldId="428"/>
            <ac:spMk id="16" creationId="{4F200759-91B1-42D9-AB02-F35720222A9B}"/>
          </ac:spMkLst>
        </pc:spChg>
        <pc:spChg chg="mod">
          <ac:chgData name="Bijvoet, J. (Jaara)" userId="1caf9a12-c36b-4b31-a5b5-ab89f180d05a" providerId="ADAL" clId="{479C911F-506F-4929-867F-E0B2567A60F1}" dt="2021-11-18T11:14:31.826" v="3382" actId="404"/>
          <ac:spMkLst>
            <pc:docMk/>
            <pc:sldMk cId="224556499" sldId="428"/>
            <ac:spMk id="17" creationId="{F219C655-35C6-4101-B6E7-71C26CA8C76F}"/>
          </ac:spMkLst>
        </pc:spChg>
        <pc:spChg chg="mod">
          <ac:chgData name="Bijvoet, J. (Jaara)" userId="1caf9a12-c36b-4b31-a5b5-ab89f180d05a" providerId="ADAL" clId="{479C911F-506F-4929-867F-E0B2567A60F1}" dt="2021-11-18T11:14:31.826" v="3382" actId="404"/>
          <ac:spMkLst>
            <pc:docMk/>
            <pc:sldMk cId="224556499" sldId="428"/>
            <ac:spMk id="18" creationId="{5AAE18EB-B626-46FA-BFC4-019D9D56D4A6}"/>
          </ac:spMkLst>
        </pc:spChg>
        <pc:spChg chg="mod">
          <ac:chgData name="Bijvoet, J. (Jaara)" userId="1caf9a12-c36b-4b31-a5b5-ab89f180d05a" providerId="ADAL" clId="{479C911F-506F-4929-867F-E0B2567A60F1}" dt="2021-11-18T11:14:31.826" v="3382" actId="404"/>
          <ac:spMkLst>
            <pc:docMk/>
            <pc:sldMk cId="224556499" sldId="428"/>
            <ac:spMk id="21" creationId="{744C5A93-FDA9-46DA-AE0A-F3BCD948DF05}"/>
          </ac:spMkLst>
        </pc:spChg>
        <pc:spChg chg="mod">
          <ac:chgData name="Bijvoet, J. (Jaara)" userId="1caf9a12-c36b-4b31-a5b5-ab89f180d05a" providerId="ADAL" clId="{479C911F-506F-4929-867F-E0B2567A60F1}" dt="2021-11-18T11:14:31.826" v="3382" actId="404"/>
          <ac:spMkLst>
            <pc:docMk/>
            <pc:sldMk cId="224556499" sldId="428"/>
            <ac:spMk id="26" creationId="{2D00F3DE-AA80-4CB7-B5D0-8A2FBFF0F43C}"/>
          </ac:spMkLst>
        </pc:spChg>
        <pc:spChg chg="mod">
          <ac:chgData name="Bijvoet, J. (Jaara)" userId="1caf9a12-c36b-4b31-a5b5-ab89f180d05a" providerId="ADAL" clId="{479C911F-506F-4929-867F-E0B2567A60F1}" dt="2021-11-18T11:14:31.826" v="3382" actId="404"/>
          <ac:spMkLst>
            <pc:docMk/>
            <pc:sldMk cId="224556499" sldId="428"/>
            <ac:spMk id="39" creationId="{B6BFFB5B-8B32-4384-8658-A49BE7E19592}"/>
          </ac:spMkLst>
        </pc:spChg>
        <pc:spChg chg="mod">
          <ac:chgData name="Bijvoet, J. (Jaara)" userId="1caf9a12-c36b-4b31-a5b5-ab89f180d05a" providerId="ADAL" clId="{479C911F-506F-4929-867F-E0B2567A60F1}" dt="2021-11-18T11:15:01.547" v="3434" actId="20577"/>
          <ac:spMkLst>
            <pc:docMk/>
            <pc:sldMk cId="224556499" sldId="428"/>
            <ac:spMk id="42" creationId="{19EC4205-D4FE-4F10-8C7E-ED556C911B5F}"/>
          </ac:spMkLst>
        </pc:spChg>
        <pc:spChg chg="add del mod">
          <ac:chgData name="Bijvoet, J. (Jaara)" userId="1caf9a12-c36b-4b31-a5b5-ab89f180d05a" providerId="ADAL" clId="{479C911F-506F-4929-867F-E0B2567A60F1}" dt="2021-11-21T06:15:49.080" v="12049" actId="478"/>
          <ac:spMkLst>
            <pc:docMk/>
            <pc:sldMk cId="224556499" sldId="428"/>
            <ac:spMk id="45" creationId="{57DBE7E2-7AD6-4294-AC7F-BFB0FB24EF70}"/>
          </ac:spMkLst>
        </pc:spChg>
        <pc:graphicFrameChg chg="mod ord modGraphic">
          <ac:chgData name="Bijvoet, J. (Jaara)" userId="1caf9a12-c36b-4b31-a5b5-ab89f180d05a" providerId="ADAL" clId="{479C911F-506F-4929-867F-E0B2567A60F1}" dt="2021-11-18T11:14:17.418" v="3381" actId="167"/>
          <ac:graphicFrameMkLst>
            <pc:docMk/>
            <pc:sldMk cId="224556499" sldId="428"/>
            <ac:graphicFrameMk id="43" creationId="{9377442E-DE86-4945-8EB6-A6C9898FABF3}"/>
          </ac:graphicFrameMkLst>
        </pc:graphicFrameChg>
        <pc:picChg chg="mod">
          <ac:chgData name="Bijvoet, J. (Jaara)" userId="1caf9a12-c36b-4b31-a5b5-ab89f180d05a" providerId="ADAL" clId="{479C911F-506F-4929-867F-E0B2567A60F1}" dt="2021-11-18T11:14:39.154" v="3391" actId="1038"/>
          <ac:picMkLst>
            <pc:docMk/>
            <pc:sldMk cId="224556499" sldId="428"/>
            <ac:picMk id="7" creationId="{4CB87957-826B-4507-BD74-8E6D79119CF3}"/>
          </ac:picMkLst>
        </pc:picChg>
        <pc:picChg chg="mod">
          <ac:chgData name="Bijvoet, J. (Jaara)" userId="1caf9a12-c36b-4b31-a5b5-ab89f180d05a" providerId="ADAL" clId="{479C911F-506F-4929-867F-E0B2567A60F1}" dt="2021-11-18T11:20:34.221" v="3851" actId="1038"/>
          <ac:picMkLst>
            <pc:docMk/>
            <pc:sldMk cId="224556499" sldId="428"/>
            <ac:picMk id="30" creationId="{AA4F1E61-4E94-4445-8C80-8FE16187F89F}"/>
          </ac:picMkLst>
        </pc:picChg>
      </pc:sldChg>
      <pc:sldChg chg="new del">
        <pc:chgData name="Bijvoet, J. (Jaara)" userId="1caf9a12-c36b-4b31-a5b5-ab89f180d05a" providerId="ADAL" clId="{479C911F-506F-4929-867F-E0B2567A60F1}" dt="2021-11-18T11:15:53.709" v="3529" actId="680"/>
        <pc:sldMkLst>
          <pc:docMk/>
          <pc:sldMk cId="425407532" sldId="429"/>
        </pc:sldMkLst>
      </pc:sldChg>
      <pc:sldChg chg="addSp delSp modSp add mod modNotesTx">
        <pc:chgData name="Bijvoet, J. (Jaara)" userId="1caf9a12-c36b-4b31-a5b5-ab89f180d05a" providerId="ADAL" clId="{479C911F-506F-4929-867F-E0B2567A60F1}" dt="2021-11-21T05:51:21.172" v="10292" actId="478"/>
        <pc:sldMkLst>
          <pc:docMk/>
          <pc:sldMk cId="2923320255" sldId="429"/>
        </pc:sldMkLst>
        <pc:spChg chg="add del mod">
          <ac:chgData name="Bijvoet, J. (Jaara)" userId="1caf9a12-c36b-4b31-a5b5-ab89f180d05a" providerId="ADAL" clId="{479C911F-506F-4929-867F-E0B2567A60F1}" dt="2021-11-21T05:51:21.172" v="10292" actId="478"/>
          <ac:spMkLst>
            <pc:docMk/>
            <pc:sldMk cId="2923320255" sldId="429"/>
            <ac:spMk id="45" creationId="{57DBE7E2-7AD6-4294-AC7F-BFB0FB24EF70}"/>
          </ac:spMkLst>
        </pc:spChg>
      </pc:sldChg>
      <pc:sldChg chg="delSp modSp add del mod">
        <pc:chgData name="Bijvoet, J. (Jaara)" userId="1caf9a12-c36b-4b31-a5b5-ab89f180d05a" providerId="ADAL" clId="{479C911F-506F-4929-867F-E0B2567A60F1}" dt="2021-11-18T11:29:18.961" v="4333" actId="47"/>
        <pc:sldMkLst>
          <pc:docMk/>
          <pc:sldMk cId="3599980450" sldId="430"/>
        </pc:sldMkLst>
        <pc:spChg chg="mod">
          <ac:chgData name="Bijvoet, J. (Jaara)" userId="1caf9a12-c36b-4b31-a5b5-ab89f180d05a" providerId="ADAL" clId="{479C911F-506F-4929-867F-E0B2567A60F1}" dt="2021-11-18T11:29:08.711" v="4327" actId="21"/>
          <ac:spMkLst>
            <pc:docMk/>
            <pc:sldMk cId="3599980450" sldId="430"/>
            <ac:spMk id="445" creationId="{00000000-0000-0000-0000-000000000000}"/>
          </ac:spMkLst>
        </pc:spChg>
        <pc:spChg chg="del mod">
          <ac:chgData name="Bijvoet, J. (Jaara)" userId="1caf9a12-c36b-4b31-a5b5-ab89f180d05a" providerId="ADAL" clId="{479C911F-506F-4929-867F-E0B2567A60F1}" dt="2021-11-18T11:29:15.558" v="4331"/>
          <ac:spMkLst>
            <pc:docMk/>
            <pc:sldMk cId="3599980450" sldId="430"/>
            <ac:spMk id="449" creationId="{00000000-0000-0000-0000-000000000000}"/>
          </ac:spMkLst>
        </pc:spChg>
        <pc:picChg chg="del">
          <ac:chgData name="Bijvoet, J. (Jaara)" userId="1caf9a12-c36b-4b31-a5b5-ab89f180d05a" providerId="ADAL" clId="{479C911F-506F-4929-867F-E0B2567A60F1}" dt="2021-11-18T11:22:07.763" v="4024" actId="478"/>
          <ac:picMkLst>
            <pc:docMk/>
            <pc:sldMk cId="3599980450" sldId="430"/>
            <ac:picMk id="7" creationId="{8614433E-E675-4F0E-88FA-EC3C1201942A}"/>
          </ac:picMkLst>
        </pc:picChg>
      </pc:sldChg>
      <pc:sldChg chg="modSp new mod modNotesTx">
        <pc:chgData name="Bijvoet, J. (Jaara)" userId="1caf9a12-c36b-4b31-a5b5-ab89f180d05a" providerId="ADAL" clId="{479C911F-506F-4929-867F-E0B2567A60F1}" dt="2021-11-21T06:17:11.752" v="12065" actId="6549"/>
        <pc:sldMkLst>
          <pc:docMk/>
          <pc:sldMk cId="1230019212" sldId="431"/>
        </pc:sldMkLst>
        <pc:spChg chg="mod">
          <ac:chgData name="Bijvoet, J. (Jaara)" userId="1caf9a12-c36b-4b31-a5b5-ab89f180d05a" providerId="ADAL" clId="{479C911F-506F-4929-867F-E0B2567A60F1}" dt="2021-11-18T11:29:11.349" v="4328"/>
          <ac:spMkLst>
            <pc:docMk/>
            <pc:sldMk cId="1230019212" sldId="431"/>
            <ac:spMk id="2" creationId="{68C523E3-B091-45B5-8C89-B1765CC8AD8A}"/>
          </ac:spMkLst>
        </pc:spChg>
        <pc:spChg chg="mod">
          <ac:chgData name="Bijvoet, J. (Jaara)" userId="1caf9a12-c36b-4b31-a5b5-ab89f180d05a" providerId="ADAL" clId="{479C911F-506F-4929-867F-E0B2567A60F1}" dt="2021-11-21T06:17:11.752" v="12065" actId="6549"/>
          <ac:spMkLst>
            <pc:docMk/>
            <pc:sldMk cId="1230019212" sldId="431"/>
            <ac:spMk id="3" creationId="{BAC23D67-0D2C-4503-AE88-D898B3B0226F}"/>
          </ac:spMkLst>
        </pc:spChg>
      </pc:sldChg>
      <pc:sldChg chg="addSp delSp modSp new mod modNotesTx">
        <pc:chgData name="Bijvoet, J. (Jaara)" userId="1caf9a12-c36b-4b31-a5b5-ab89f180d05a" providerId="ADAL" clId="{479C911F-506F-4929-867F-E0B2567A60F1}" dt="2021-11-18T11:50:17.283" v="6078" actId="1037"/>
        <pc:sldMkLst>
          <pc:docMk/>
          <pc:sldMk cId="2680258393" sldId="432"/>
        </pc:sldMkLst>
        <pc:spChg chg="mod">
          <ac:chgData name="Bijvoet, J. (Jaara)" userId="1caf9a12-c36b-4b31-a5b5-ab89f180d05a" providerId="ADAL" clId="{479C911F-506F-4929-867F-E0B2567A60F1}" dt="2021-11-18T11:40:01.031" v="5437"/>
          <ac:spMkLst>
            <pc:docMk/>
            <pc:sldMk cId="2680258393" sldId="432"/>
            <ac:spMk id="2" creationId="{BE0E8D8A-96FF-4040-A856-3E93E80779A3}"/>
          </ac:spMkLst>
        </pc:spChg>
        <pc:spChg chg="del">
          <ac:chgData name="Bijvoet, J. (Jaara)" userId="1caf9a12-c36b-4b31-a5b5-ab89f180d05a" providerId="ADAL" clId="{479C911F-506F-4929-867F-E0B2567A60F1}" dt="2021-11-18T11:40:17.983" v="5440" actId="478"/>
          <ac:spMkLst>
            <pc:docMk/>
            <pc:sldMk cId="2680258393" sldId="432"/>
            <ac:spMk id="3" creationId="{07248C64-17C3-4B4C-A8EF-74E684085210}"/>
          </ac:spMkLst>
        </pc:spChg>
        <pc:graphicFrameChg chg="add mod modGraphic">
          <ac:chgData name="Bijvoet, J. (Jaara)" userId="1caf9a12-c36b-4b31-a5b5-ab89f180d05a" providerId="ADAL" clId="{479C911F-506F-4929-867F-E0B2567A60F1}" dt="2021-11-18T11:50:02.705" v="6003" actId="14734"/>
          <ac:graphicFrameMkLst>
            <pc:docMk/>
            <pc:sldMk cId="2680258393" sldId="432"/>
            <ac:graphicFrameMk id="6" creationId="{29322AE9-73CF-48A6-97DB-8B42C069D798}"/>
          </ac:graphicFrameMkLst>
        </pc:graphicFrameChg>
        <pc:picChg chg="add mod">
          <ac:chgData name="Bijvoet, J. (Jaara)" userId="1caf9a12-c36b-4b31-a5b5-ab89f180d05a" providerId="ADAL" clId="{479C911F-506F-4929-867F-E0B2567A60F1}" dt="2021-11-18T11:50:17.283" v="6078" actId="1037"/>
          <ac:picMkLst>
            <pc:docMk/>
            <pc:sldMk cId="2680258393" sldId="432"/>
            <ac:picMk id="7" creationId="{BF62D359-BCB6-4DB6-9391-3807CB009591}"/>
          </ac:picMkLst>
        </pc:picChg>
        <pc:picChg chg="add mod">
          <ac:chgData name="Bijvoet, J. (Jaara)" userId="1caf9a12-c36b-4b31-a5b5-ab89f180d05a" providerId="ADAL" clId="{479C911F-506F-4929-867F-E0B2567A60F1}" dt="2021-11-18T11:50:13.155" v="6057" actId="1037"/>
          <ac:picMkLst>
            <pc:docMk/>
            <pc:sldMk cId="2680258393" sldId="432"/>
            <ac:picMk id="8" creationId="{3C3315E3-D429-4CEC-A5DD-E0A41BB3ED91}"/>
          </ac:picMkLst>
        </pc:picChg>
      </pc:sldChg>
      <pc:sldChg chg="addSp delSp modSp add mod modNotesTx">
        <pc:chgData name="Bijvoet, J. (Jaara)" userId="1caf9a12-c36b-4b31-a5b5-ab89f180d05a" providerId="ADAL" clId="{479C911F-506F-4929-867F-E0B2567A60F1}" dt="2021-11-18T11:49:44.194" v="6000" actId="1037"/>
        <pc:sldMkLst>
          <pc:docMk/>
          <pc:sldMk cId="3858310038" sldId="433"/>
        </pc:sldMkLst>
        <pc:graphicFrameChg chg="mod modGraphic">
          <ac:chgData name="Bijvoet, J. (Jaara)" userId="1caf9a12-c36b-4b31-a5b5-ab89f180d05a" providerId="ADAL" clId="{479C911F-506F-4929-867F-E0B2567A60F1}" dt="2021-11-18T11:49:27.026" v="5979" actId="14734"/>
          <ac:graphicFrameMkLst>
            <pc:docMk/>
            <pc:sldMk cId="3858310038" sldId="433"/>
            <ac:graphicFrameMk id="6" creationId="{29322AE9-73CF-48A6-97DB-8B42C069D798}"/>
          </ac:graphicFrameMkLst>
        </pc:graphicFrameChg>
        <pc:picChg chg="add del mod">
          <ac:chgData name="Bijvoet, J. (Jaara)" userId="1caf9a12-c36b-4b31-a5b5-ab89f180d05a" providerId="ADAL" clId="{479C911F-506F-4929-867F-E0B2567A60F1}" dt="2021-11-18T11:46:49.366" v="5943"/>
          <ac:picMkLst>
            <pc:docMk/>
            <pc:sldMk cId="3858310038" sldId="433"/>
            <ac:picMk id="7" creationId="{78AEDDE0-3116-49BC-9E83-5423615F90B8}"/>
          </ac:picMkLst>
        </pc:picChg>
        <pc:picChg chg="add del mod">
          <ac:chgData name="Bijvoet, J. (Jaara)" userId="1caf9a12-c36b-4b31-a5b5-ab89f180d05a" providerId="ADAL" clId="{479C911F-506F-4929-867F-E0B2567A60F1}" dt="2021-11-18T11:46:49.366" v="5943"/>
          <ac:picMkLst>
            <pc:docMk/>
            <pc:sldMk cId="3858310038" sldId="433"/>
            <ac:picMk id="8" creationId="{614E820F-C12A-434E-9C14-95EA8EFB4A28}"/>
          </ac:picMkLst>
        </pc:picChg>
        <pc:picChg chg="add del mod">
          <ac:chgData name="Bijvoet, J. (Jaara)" userId="1caf9a12-c36b-4b31-a5b5-ab89f180d05a" providerId="ADAL" clId="{479C911F-506F-4929-867F-E0B2567A60F1}" dt="2021-11-18T11:46:49.366" v="5943"/>
          <ac:picMkLst>
            <pc:docMk/>
            <pc:sldMk cId="3858310038" sldId="433"/>
            <ac:picMk id="9" creationId="{3521034A-F59C-401E-AE1C-7E650DC3F336}"/>
          </ac:picMkLst>
        </pc:picChg>
        <pc:picChg chg="add mod">
          <ac:chgData name="Bijvoet, J. (Jaara)" userId="1caf9a12-c36b-4b31-a5b5-ab89f180d05a" providerId="ADAL" clId="{479C911F-506F-4929-867F-E0B2567A60F1}" dt="2021-11-18T11:49:33.891" v="5984" actId="1036"/>
          <ac:picMkLst>
            <pc:docMk/>
            <pc:sldMk cId="3858310038" sldId="433"/>
            <ac:picMk id="10" creationId="{0943D0F1-0074-4E0D-9171-A701ED80D6D8}"/>
          </ac:picMkLst>
        </pc:picChg>
        <pc:picChg chg="add mod">
          <ac:chgData name="Bijvoet, J. (Jaara)" userId="1caf9a12-c36b-4b31-a5b5-ab89f180d05a" providerId="ADAL" clId="{479C911F-506F-4929-867F-E0B2567A60F1}" dt="2021-11-18T11:49:35.894" v="5986" actId="1036"/>
          <ac:picMkLst>
            <pc:docMk/>
            <pc:sldMk cId="3858310038" sldId="433"/>
            <ac:picMk id="11" creationId="{71A9F41F-BF84-4693-A944-187829F1A073}"/>
          </ac:picMkLst>
        </pc:picChg>
        <pc:picChg chg="add mod">
          <ac:chgData name="Bijvoet, J. (Jaara)" userId="1caf9a12-c36b-4b31-a5b5-ab89f180d05a" providerId="ADAL" clId="{479C911F-506F-4929-867F-E0B2567A60F1}" dt="2021-11-18T11:49:44.194" v="6000" actId="1037"/>
          <ac:picMkLst>
            <pc:docMk/>
            <pc:sldMk cId="3858310038" sldId="433"/>
            <ac:picMk id="12" creationId="{9D48DFC1-43C7-4F91-89CE-09FF8292F1D6}"/>
          </ac:picMkLst>
        </pc:picChg>
      </pc:sldChg>
      <pc:sldChg chg="addSp modSp add mod">
        <pc:chgData name="Bijvoet, J. (Jaara)" userId="1caf9a12-c36b-4b31-a5b5-ab89f180d05a" providerId="ADAL" clId="{479C911F-506F-4929-867F-E0B2567A60F1}" dt="2021-11-18T15:02:27.219" v="7414" actId="1076"/>
        <pc:sldMkLst>
          <pc:docMk/>
          <pc:sldMk cId="26227654" sldId="434"/>
        </pc:sldMkLst>
        <pc:spChg chg="add mod ord">
          <ac:chgData name="Bijvoet, J. (Jaara)" userId="1caf9a12-c36b-4b31-a5b5-ab89f180d05a" providerId="ADAL" clId="{479C911F-506F-4929-867F-E0B2567A60F1}" dt="2021-11-18T15:02:22.063" v="7413" actId="167"/>
          <ac:spMkLst>
            <pc:docMk/>
            <pc:sldMk cId="26227654" sldId="434"/>
            <ac:spMk id="8" creationId="{DF3A4F36-D90E-44B1-87A4-427C6E904E2B}"/>
          </ac:spMkLst>
        </pc:spChg>
        <pc:spChg chg="mod">
          <ac:chgData name="Bijvoet, J. (Jaara)" userId="1caf9a12-c36b-4b31-a5b5-ab89f180d05a" providerId="ADAL" clId="{479C911F-506F-4929-867F-E0B2567A60F1}" dt="2021-11-18T15:02:27.219" v="7414" actId="1076"/>
          <ac:spMkLst>
            <pc:docMk/>
            <pc:sldMk cId="26227654" sldId="434"/>
            <ac:spMk id="672" creationId="{00000000-0000-0000-0000-000000000000}"/>
          </ac:spMkLst>
        </pc:spChg>
      </pc:sldChg>
      <pc:sldChg chg="new del">
        <pc:chgData name="Bijvoet, J. (Jaara)" userId="1caf9a12-c36b-4b31-a5b5-ab89f180d05a" providerId="ADAL" clId="{479C911F-506F-4929-867F-E0B2567A60F1}" dt="2021-11-18T15:00:40.951" v="7378" actId="47"/>
        <pc:sldMkLst>
          <pc:docMk/>
          <pc:sldMk cId="2108661840" sldId="434"/>
        </pc:sldMkLst>
      </pc:sldChg>
      <pc:sldChg chg="addSp delSp modSp add mod ord delAnim modAnim modNotesTx">
        <pc:chgData name="Bijvoet, J. (Jaara)" userId="1caf9a12-c36b-4b31-a5b5-ab89f180d05a" providerId="ADAL" clId="{479C911F-506F-4929-867F-E0B2567A60F1}" dt="2021-11-21T05:44:20.332" v="9948" actId="20577"/>
        <pc:sldMkLst>
          <pc:docMk/>
          <pc:sldMk cId="1156410323" sldId="435"/>
        </pc:sldMkLst>
        <pc:spChg chg="add del mod">
          <ac:chgData name="Bijvoet, J. (Jaara)" userId="1caf9a12-c36b-4b31-a5b5-ab89f180d05a" providerId="ADAL" clId="{479C911F-506F-4929-867F-E0B2567A60F1}" dt="2021-11-18T15:48:08.569" v="8377" actId="478"/>
          <ac:spMkLst>
            <pc:docMk/>
            <pc:sldMk cId="1156410323" sldId="435"/>
            <ac:spMk id="8" creationId="{0C49D04F-5225-4877-96B4-D58D9FE8CF90}"/>
          </ac:spMkLst>
        </pc:spChg>
        <pc:spChg chg="add mod ord">
          <ac:chgData name="Bijvoet, J. (Jaara)" userId="1caf9a12-c36b-4b31-a5b5-ab89f180d05a" providerId="ADAL" clId="{479C911F-506F-4929-867F-E0B2567A60F1}" dt="2021-11-18T16:20:20.713" v="9865" actId="20577"/>
          <ac:spMkLst>
            <pc:docMk/>
            <pc:sldMk cId="1156410323" sldId="435"/>
            <ac:spMk id="13" creationId="{7AE372F0-4B04-42F1-8389-18957470960D}"/>
          </ac:spMkLst>
        </pc:spChg>
        <pc:spChg chg="del">
          <ac:chgData name="Bijvoet, J. (Jaara)" userId="1caf9a12-c36b-4b31-a5b5-ab89f180d05a" providerId="ADAL" clId="{479C911F-506F-4929-867F-E0B2567A60F1}" dt="2021-11-18T15:59:39.716" v="8672" actId="478"/>
          <ac:spMkLst>
            <pc:docMk/>
            <pc:sldMk cId="1156410323" sldId="435"/>
            <ac:spMk id="16" creationId="{DB91B68E-0630-49B7-9DFF-93DD36C74CB6}"/>
          </ac:spMkLst>
        </pc:spChg>
        <pc:spChg chg="add mod">
          <ac:chgData name="Bijvoet, J. (Jaara)" userId="1caf9a12-c36b-4b31-a5b5-ab89f180d05a" providerId="ADAL" clId="{479C911F-506F-4929-867F-E0B2567A60F1}" dt="2021-11-18T15:38:45.680" v="8005" actId="164"/>
          <ac:spMkLst>
            <pc:docMk/>
            <pc:sldMk cId="1156410323" sldId="435"/>
            <ac:spMk id="27" creationId="{3CCEAAB9-82CF-4EFC-A180-1184338C1803}"/>
          </ac:spMkLst>
        </pc:spChg>
        <pc:spChg chg="add del mod">
          <ac:chgData name="Bijvoet, J. (Jaara)" userId="1caf9a12-c36b-4b31-a5b5-ab89f180d05a" providerId="ADAL" clId="{479C911F-506F-4929-867F-E0B2567A60F1}" dt="2021-11-18T16:17:46.453" v="9689" actId="1076"/>
          <ac:spMkLst>
            <pc:docMk/>
            <pc:sldMk cId="1156410323" sldId="435"/>
            <ac:spMk id="29" creationId="{F3CB5506-97C6-495D-BCAC-CFE45086498F}"/>
          </ac:spMkLst>
        </pc:spChg>
        <pc:spChg chg="add mod">
          <ac:chgData name="Bijvoet, J. (Jaara)" userId="1caf9a12-c36b-4b31-a5b5-ab89f180d05a" providerId="ADAL" clId="{479C911F-506F-4929-867F-E0B2567A60F1}" dt="2021-11-21T05:43:20.254" v="9940" actId="14100"/>
          <ac:spMkLst>
            <pc:docMk/>
            <pc:sldMk cId="1156410323" sldId="435"/>
            <ac:spMk id="30" creationId="{2DD5213F-144F-4867-A8B2-4C38176AEE1D}"/>
          </ac:spMkLst>
        </pc:spChg>
        <pc:spChg chg="add del mod">
          <ac:chgData name="Bijvoet, J. (Jaara)" userId="1caf9a12-c36b-4b31-a5b5-ab89f180d05a" providerId="ADAL" clId="{479C911F-506F-4929-867F-E0B2567A60F1}" dt="2021-11-21T05:44:12.289" v="9946" actId="478"/>
          <ac:spMkLst>
            <pc:docMk/>
            <pc:sldMk cId="1156410323" sldId="435"/>
            <ac:spMk id="34" creationId="{4119E1AB-5583-46FC-BD31-5DB9E42454D4}"/>
          </ac:spMkLst>
        </pc:spChg>
        <pc:spChg chg="add mod">
          <ac:chgData name="Bijvoet, J. (Jaara)" userId="1caf9a12-c36b-4b31-a5b5-ab89f180d05a" providerId="ADAL" clId="{479C911F-506F-4929-867F-E0B2567A60F1}" dt="2021-11-18T16:18:00.213" v="9692" actId="1036"/>
          <ac:spMkLst>
            <pc:docMk/>
            <pc:sldMk cId="1156410323" sldId="435"/>
            <ac:spMk id="47" creationId="{BC33371D-EEC1-4A12-909D-1E317C1E293E}"/>
          </ac:spMkLst>
        </pc:spChg>
        <pc:spChg chg="add del mod">
          <ac:chgData name="Bijvoet, J. (Jaara)" userId="1caf9a12-c36b-4b31-a5b5-ab89f180d05a" providerId="ADAL" clId="{479C911F-506F-4929-867F-E0B2567A60F1}" dt="2021-11-18T15:59:02.035" v="8632" actId="478"/>
          <ac:spMkLst>
            <pc:docMk/>
            <pc:sldMk cId="1156410323" sldId="435"/>
            <ac:spMk id="48" creationId="{127F8D66-AA6C-44A1-90F0-ADC4EEE35FD0}"/>
          </ac:spMkLst>
        </pc:spChg>
        <pc:spChg chg="add del mod">
          <ac:chgData name="Bijvoet, J. (Jaara)" userId="1caf9a12-c36b-4b31-a5b5-ab89f180d05a" providerId="ADAL" clId="{479C911F-506F-4929-867F-E0B2567A60F1}" dt="2021-11-21T05:44:11.087" v="9945" actId="478"/>
          <ac:spMkLst>
            <pc:docMk/>
            <pc:sldMk cId="1156410323" sldId="435"/>
            <ac:spMk id="55" creationId="{ED2C9B28-7352-40A6-A3EE-01C71B70BEA3}"/>
          </ac:spMkLst>
        </pc:spChg>
        <pc:spChg chg="add del">
          <ac:chgData name="Bijvoet, J. (Jaara)" userId="1caf9a12-c36b-4b31-a5b5-ab89f180d05a" providerId="ADAL" clId="{479C911F-506F-4929-867F-E0B2567A60F1}" dt="2021-11-18T15:52:56.074" v="8481" actId="478"/>
          <ac:spMkLst>
            <pc:docMk/>
            <pc:sldMk cId="1156410323" sldId="435"/>
            <ac:spMk id="553" creationId="{00000000-0000-0000-0000-000000000000}"/>
          </ac:spMkLst>
        </pc:spChg>
        <pc:spChg chg="mod">
          <ac:chgData name="Bijvoet, J. (Jaara)" userId="1caf9a12-c36b-4b31-a5b5-ab89f180d05a" providerId="ADAL" clId="{479C911F-506F-4929-867F-E0B2567A60F1}" dt="2021-11-18T15:49:24.810" v="8420" actId="1036"/>
          <ac:spMkLst>
            <pc:docMk/>
            <pc:sldMk cId="1156410323" sldId="435"/>
            <ac:spMk id="555" creationId="{00000000-0000-0000-0000-000000000000}"/>
          </ac:spMkLst>
        </pc:spChg>
        <pc:spChg chg="del">
          <ac:chgData name="Bijvoet, J. (Jaara)" userId="1caf9a12-c36b-4b31-a5b5-ab89f180d05a" providerId="ADAL" clId="{479C911F-506F-4929-867F-E0B2567A60F1}" dt="2021-11-18T15:33:34.125" v="7894" actId="478"/>
          <ac:spMkLst>
            <pc:docMk/>
            <pc:sldMk cId="1156410323" sldId="435"/>
            <ac:spMk id="556" creationId="{00000000-0000-0000-0000-000000000000}"/>
          </ac:spMkLst>
        </pc:spChg>
        <pc:spChg chg="del mod">
          <ac:chgData name="Bijvoet, J. (Jaara)" userId="1caf9a12-c36b-4b31-a5b5-ab89f180d05a" providerId="ADAL" clId="{479C911F-506F-4929-867F-E0B2567A60F1}" dt="2021-11-18T15:34:07.816" v="7906" actId="478"/>
          <ac:spMkLst>
            <pc:docMk/>
            <pc:sldMk cId="1156410323" sldId="435"/>
            <ac:spMk id="557" creationId="{00000000-0000-0000-0000-000000000000}"/>
          </ac:spMkLst>
        </pc:spChg>
        <pc:spChg chg="del">
          <ac:chgData name="Bijvoet, J. (Jaara)" userId="1caf9a12-c36b-4b31-a5b5-ab89f180d05a" providerId="ADAL" clId="{479C911F-506F-4929-867F-E0B2567A60F1}" dt="2021-11-18T15:49:03.867" v="8386" actId="478"/>
          <ac:spMkLst>
            <pc:docMk/>
            <pc:sldMk cId="1156410323" sldId="435"/>
            <ac:spMk id="558" creationId="{00000000-0000-0000-0000-000000000000}"/>
          </ac:spMkLst>
        </pc:spChg>
        <pc:spChg chg="del">
          <ac:chgData name="Bijvoet, J. (Jaara)" userId="1caf9a12-c36b-4b31-a5b5-ab89f180d05a" providerId="ADAL" clId="{479C911F-506F-4929-867F-E0B2567A60F1}" dt="2021-11-18T15:38:29.753" v="8001" actId="478"/>
          <ac:spMkLst>
            <pc:docMk/>
            <pc:sldMk cId="1156410323" sldId="435"/>
            <ac:spMk id="561" creationId="{00000000-0000-0000-0000-000000000000}"/>
          </ac:spMkLst>
        </pc:spChg>
        <pc:spChg chg="del">
          <ac:chgData name="Bijvoet, J. (Jaara)" userId="1caf9a12-c36b-4b31-a5b5-ab89f180d05a" providerId="ADAL" clId="{479C911F-506F-4929-867F-E0B2567A60F1}" dt="2021-11-18T15:38:29.753" v="8001" actId="478"/>
          <ac:spMkLst>
            <pc:docMk/>
            <pc:sldMk cId="1156410323" sldId="435"/>
            <ac:spMk id="563" creationId="{00000000-0000-0000-0000-000000000000}"/>
          </ac:spMkLst>
        </pc:spChg>
        <pc:spChg chg="del">
          <ac:chgData name="Bijvoet, J. (Jaara)" userId="1caf9a12-c36b-4b31-a5b5-ab89f180d05a" providerId="ADAL" clId="{479C911F-506F-4929-867F-E0B2567A60F1}" dt="2021-11-18T15:38:32.472" v="8002" actId="478"/>
          <ac:spMkLst>
            <pc:docMk/>
            <pc:sldMk cId="1156410323" sldId="435"/>
            <ac:spMk id="564" creationId="{00000000-0000-0000-0000-000000000000}"/>
          </ac:spMkLst>
        </pc:spChg>
        <pc:spChg chg="del">
          <ac:chgData name="Bijvoet, J. (Jaara)" userId="1caf9a12-c36b-4b31-a5b5-ab89f180d05a" providerId="ADAL" clId="{479C911F-506F-4929-867F-E0B2567A60F1}" dt="2021-11-18T15:38:29.753" v="8001" actId="478"/>
          <ac:spMkLst>
            <pc:docMk/>
            <pc:sldMk cId="1156410323" sldId="435"/>
            <ac:spMk id="565" creationId="{00000000-0000-0000-0000-000000000000}"/>
          </ac:spMkLst>
        </pc:spChg>
        <pc:spChg chg="del">
          <ac:chgData name="Bijvoet, J. (Jaara)" userId="1caf9a12-c36b-4b31-a5b5-ab89f180d05a" providerId="ADAL" clId="{479C911F-506F-4929-867F-E0B2567A60F1}" dt="2021-11-18T15:38:29.753" v="8001" actId="478"/>
          <ac:spMkLst>
            <pc:docMk/>
            <pc:sldMk cId="1156410323" sldId="435"/>
            <ac:spMk id="566" creationId="{00000000-0000-0000-0000-000000000000}"/>
          </ac:spMkLst>
        </pc:spChg>
        <pc:grpChg chg="add mod">
          <ac:chgData name="Bijvoet, J. (Jaara)" userId="1caf9a12-c36b-4b31-a5b5-ab89f180d05a" providerId="ADAL" clId="{479C911F-506F-4929-867F-E0B2567A60F1}" dt="2021-11-18T15:39:40.926" v="8047" actId="555"/>
          <ac:grpSpMkLst>
            <pc:docMk/>
            <pc:sldMk cId="1156410323" sldId="435"/>
            <ac:grpSpMk id="4" creationId="{706B5F57-EC44-4984-9EA2-1A804B867864}"/>
          </ac:grpSpMkLst>
        </pc:grpChg>
        <pc:grpChg chg="add mod">
          <ac:chgData name="Bijvoet, J. (Jaara)" userId="1caf9a12-c36b-4b31-a5b5-ab89f180d05a" providerId="ADAL" clId="{479C911F-506F-4929-867F-E0B2567A60F1}" dt="2021-11-18T15:48:13.482" v="8378" actId="1076"/>
          <ac:grpSpMkLst>
            <pc:docMk/>
            <pc:sldMk cId="1156410323" sldId="435"/>
            <ac:grpSpMk id="14" creationId="{E126932B-8809-425F-9E3C-F8757404AAD0}"/>
          </ac:grpSpMkLst>
        </pc:grpChg>
        <pc:grpChg chg="mod">
          <ac:chgData name="Bijvoet, J. (Jaara)" userId="1caf9a12-c36b-4b31-a5b5-ab89f180d05a" providerId="ADAL" clId="{479C911F-506F-4929-867F-E0B2567A60F1}" dt="2021-11-18T15:39:40.926" v="8047" actId="555"/>
          <ac:grpSpMkLst>
            <pc:docMk/>
            <pc:sldMk cId="1156410323" sldId="435"/>
            <ac:grpSpMk id="17" creationId="{AB533A56-FDE7-4E06-B39F-BBF2C7748957}"/>
          </ac:grpSpMkLst>
        </pc:grpChg>
        <pc:picChg chg="add mod">
          <ac:chgData name="Bijvoet, J. (Jaara)" userId="1caf9a12-c36b-4b31-a5b5-ab89f180d05a" providerId="ADAL" clId="{479C911F-506F-4929-867F-E0B2567A60F1}" dt="2021-11-18T15:38:45.680" v="8005" actId="164"/>
          <ac:picMkLst>
            <pc:docMk/>
            <pc:sldMk cId="1156410323" sldId="435"/>
            <ac:picMk id="3" creationId="{EB9991C1-AAA1-454F-98BE-378A74789A5F}"/>
          </ac:picMkLst>
        </pc:picChg>
        <pc:picChg chg="add mod">
          <ac:chgData name="Bijvoet, J. (Jaara)" userId="1caf9a12-c36b-4b31-a5b5-ab89f180d05a" providerId="ADAL" clId="{479C911F-506F-4929-867F-E0B2567A60F1}" dt="2021-11-18T15:48:00.695" v="8375" actId="27349"/>
          <ac:picMkLst>
            <pc:docMk/>
            <pc:sldMk cId="1156410323" sldId="435"/>
            <ac:picMk id="10" creationId="{7B93EC40-EF07-4881-BB86-4D565699A38A}"/>
          </ac:picMkLst>
        </pc:picChg>
        <pc:picChg chg="add del mod">
          <ac:chgData name="Bijvoet, J. (Jaara)" userId="1caf9a12-c36b-4b31-a5b5-ab89f180d05a" providerId="ADAL" clId="{479C911F-506F-4929-867F-E0B2567A60F1}" dt="2021-11-18T15:48:15.978" v="8379" actId="478"/>
          <ac:picMkLst>
            <pc:docMk/>
            <pc:sldMk cId="1156410323" sldId="435"/>
            <ac:picMk id="12" creationId="{F2110931-E1E1-46D6-BF34-1E56899F4C43}"/>
          </ac:picMkLst>
        </pc:picChg>
        <pc:picChg chg="add mod">
          <ac:chgData name="Bijvoet, J. (Jaara)" userId="1caf9a12-c36b-4b31-a5b5-ab89f180d05a" providerId="ADAL" clId="{479C911F-506F-4929-867F-E0B2567A60F1}" dt="2021-11-18T16:19:57.778" v="9853" actId="1076"/>
          <ac:picMkLst>
            <pc:docMk/>
            <pc:sldMk cId="1156410323" sldId="435"/>
            <ac:picMk id="53" creationId="{C1CAF481-969B-46F3-B866-E60BB1EDDBC6}"/>
          </ac:picMkLst>
        </pc:picChg>
        <pc:picChg chg="add del">
          <ac:chgData name="Bijvoet, J. (Jaara)" userId="1caf9a12-c36b-4b31-a5b5-ab89f180d05a" providerId="ADAL" clId="{479C911F-506F-4929-867F-E0B2567A60F1}" dt="2021-11-18T15:52:53.074" v="8480"/>
          <ac:picMkLst>
            <pc:docMk/>
            <pc:sldMk cId="1156410323" sldId="435"/>
            <ac:picMk id="1026" creationId="{40F50D7D-C50B-4F3A-9E39-346B6346E70D}"/>
          </ac:picMkLst>
        </pc:picChg>
        <pc:picChg chg="add del">
          <ac:chgData name="Bijvoet, J. (Jaara)" userId="1caf9a12-c36b-4b31-a5b5-ab89f180d05a" providerId="ADAL" clId="{479C911F-506F-4929-867F-E0B2567A60F1}" dt="2021-11-18T15:52:50.708" v="8477"/>
          <ac:picMkLst>
            <pc:docMk/>
            <pc:sldMk cId="1156410323" sldId="435"/>
            <ac:picMk id="1028" creationId="{D5AE5629-5E14-4599-B9D7-3770388B7B8A}"/>
          </ac:picMkLst>
        </pc:picChg>
        <pc:cxnChg chg="add mod">
          <ac:chgData name="Bijvoet, J. (Jaara)" userId="1caf9a12-c36b-4b31-a5b5-ab89f180d05a" providerId="ADAL" clId="{479C911F-506F-4929-867F-E0B2567A60F1}" dt="2021-11-18T15:39:27.200" v="8038" actId="1076"/>
          <ac:cxnSpMkLst>
            <pc:docMk/>
            <pc:sldMk cId="1156410323" sldId="435"/>
            <ac:cxnSpMk id="6" creationId="{1773E5D7-6F48-4CEB-AF6C-B95BD1356EE8}"/>
          </ac:cxnSpMkLst>
        </pc:cxnChg>
        <pc:cxnChg chg="add del mod">
          <ac:chgData name="Bijvoet, J. (Jaara)" userId="1caf9a12-c36b-4b31-a5b5-ab89f180d05a" providerId="ADAL" clId="{479C911F-506F-4929-867F-E0B2567A60F1}" dt="2021-11-18T15:50:19.757" v="8431" actId="478"/>
          <ac:cxnSpMkLst>
            <pc:docMk/>
            <pc:sldMk cId="1156410323" sldId="435"/>
            <ac:cxnSpMk id="26" creationId="{4D7BDFC1-C342-4081-958F-C49F5FCBDF5F}"/>
          </ac:cxnSpMkLst>
        </pc:cxnChg>
        <pc:cxnChg chg="add mod">
          <ac:chgData name="Bijvoet, J. (Jaara)" userId="1caf9a12-c36b-4b31-a5b5-ab89f180d05a" providerId="ADAL" clId="{479C911F-506F-4929-867F-E0B2567A60F1}" dt="2021-11-18T16:17:35.907" v="9687" actId="1038"/>
          <ac:cxnSpMkLst>
            <pc:docMk/>
            <pc:sldMk cId="1156410323" sldId="435"/>
            <ac:cxnSpMk id="42" creationId="{C9D37DED-6C01-4B3A-AB30-7644D3F0AA0F}"/>
          </ac:cxnSpMkLst>
        </pc:cxnChg>
        <pc:cxnChg chg="add mod">
          <ac:chgData name="Bijvoet, J. (Jaara)" userId="1caf9a12-c36b-4b31-a5b5-ab89f180d05a" providerId="ADAL" clId="{479C911F-506F-4929-867F-E0B2567A60F1}" dt="2021-11-18T16:17:31.304" v="9681" actId="1076"/>
          <ac:cxnSpMkLst>
            <pc:docMk/>
            <pc:sldMk cId="1156410323" sldId="435"/>
            <ac:cxnSpMk id="43" creationId="{AC9A1648-63FF-49DE-87AC-50BC00573876}"/>
          </ac:cxnSpMkLst>
        </pc:cxnChg>
        <pc:cxnChg chg="del mod">
          <ac:chgData name="Bijvoet, J. (Jaara)" userId="1caf9a12-c36b-4b31-a5b5-ab89f180d05a" providerId="ADAL" clId="{479C911F-506F-4929-867F-E0B2567A60F1}" dt="2021-11-18T15:38:29.753" v="8001" actId="478"/>
          <ac:cxnSpMkLst>
            <pc:docMk/>
            <pc:sldMk cId="1156410323" sldId="435"/>
            <ac:cxnSpMk id="559" creationId="{00000000-0000-0000-0000-000000000000}"/>
          </ac:cxnSpMkLst>
        </pc:cxnChg>
        <pc:cxnChg chg="del mod">
          <ac:chgData name="Bijvoet, J. (Jaara)" userId="1caf9a12-c36b-4b31-a5b5-ab89f180d05a" providerId="ADAL" clId="{479C911F-506F-4929-867F-E0B2567A60F1}" dt="2021-11-18T15:38:32.472" v="8002" actId="478"/>
          <ac:cxnSpMkLst>
            <pc:docMk/>
            <pc:sldMk cId="1156410323" sldId="435"/>
            <ac:cxnSpMk id="562" creationId="{00000000-0000-0000-0000-000000000000}"/>
          </ac:cxnSpMkLst>
        </pc:cxnChg>
      </pc:sldChg>
      <pc:sldChg chg="new del">
        <pc:chgData name="Bijvoet, J. (Jaara)" userId="1caf9a12-c36b-4b31-a5b5-ab89f180d05a" providerId="ADAL" clId="{479C911F-506F-4929-867F-E0B2567A60F1}" dt="2021-11-18T15:01:11.046" v="7381" actId="47"/>
        <pc:sldMkLst>
          <pc:docMk/>
          <pc:sldMk cId="1804505938" sldId="435"/>
        </pc:sldMkLst>
      </pc:sldChg>
    </pc:docChg>
  </pc:docChgLst>
  <pc:docChgLst>
    <pc:chgData name="Brunsting, S. (Suzanne)" userId="e7a355e2-d96a-4e46-8f22-0ce56c37bf10" providerId="ADAL" clId="{A762EF76-F439-475C-8AF7-4F7FFED6520A}"/>
    <pc:docChg chg="undo custSel modSld">
      <pc:chgData name="Brunsting, S. (Suzanne)" userId="e7a355e2-d96a-4e46-8f22-0ce56c37bf10" providerId="ADAL" clId="{A762EF76-F439-475C-8AF7-4F7FFED6520A}" dt="2021-11-30T20:08:07.041" v="3" actId="20577"/>
      <pc:docMkLst>
        <pc:docMk/>
      </pc:docMkLst>
      <pc:sldChg chg="modSp mod">
        <pc:chgData name="Brunsting, S. (Suzanne)" userId="e7a355e2-d96a-4e46-8f22-0ce56c37bf10" providerId="ADAL" clId="{A762EF76-F439-475C-8AF7-4F7FFED6520A}" dt="2021-11-30T20:05:34.944" v="1" actId="20577"/>
        <pc:sldMkLst>
          <pc:docMk/>
          <pc:sldMk cId="4022992603" sldId="324"/>
        </pc:sldMkLst>
        <pc:spChg chg="mod">
          <ac:chgData name="Brunsting, S. (Suzanne)" userId="e7a355e2-d96a-4e46-8f22-0ce56c37bf10" providerId="ADAL" clId="{A762EF76-F439-475C-8AF7-4F7FFED6520A}" dt="2021-11-30T20:05:34.944" v="1" actId="20577"/>
          <ac:spMkLst>
            <pc:docMk/>
            <pc:sldMk cId="4022992603" sldId="324"/>
            <ac:spMk id="3" creationId="{9F4D7860-B9EE-40DC-92EA-164F7DF354FA}"/>
          </ac:spMkLst>
        </pc:spChg>
      </pc:sldChg>
      <pc:sldChg chg="modSp mod">
        <pc:chgData name="Brunsting, S. (Suzanne)" userId="e7a355e2-d96a-4e46-8f22-0ce56c37bf10" providerId="ADAL" clId="{A762EF76-F439-475C-8AF7-4F7FFED6520A}" dt="2021-11-30T20:08:07.041" v="3" actId="20577"/>
        <pc:sldMkLst>
          <pc:docMk/>
          <pc:sldMk cId="2639707248" sldId="405"/>
        </pc:sldMkLst>
        <pc:spChg chg="mod">
          <ac:chgData name="Brunsting, S. (Suzanne)" userId="e7a355e2-d96a-4e46-8f22-0ce56c37bf10" providerId="ADAL" clId="{A762EF76-F439-475C-8AF7-4F7FFED6520A}" dt="2021-11-30T20:08:07.041" v="3" actId="20577"/>
          <ac:spMkLst>
            <pc:docMk/>
            <pc:sldMk cId="2639707248" sldId="405"/>
            <ac:spMk id="8" creationId="{5BA1B769-7912-4FC0-AB88-4BDCCC37451D}"/>
          </ac:spMkLst>
        </pc:spChg>
      </pc:sldChg>
    </pc:docChg>
  </pc:docChgLst>
  <pc:docChgLst>
    <pc:chgData name="Brunsting, S. (Suzanne)" userId="e7a355e2-d96a-4e46-8f22-0ce56c37bf10" providerId="ADAL" clId="{AAA172B5-964E-4A4D-A836-1E33D5E20740}"/>
    <pc:docChg chg="undo custSel addSld delSld modSld sldOrd addSection delSection modSection">
      <pc:chgData name="Brunsting, S. (Suzanne)" userId="e7a355e2-d96a-4e46-8f22-0ce56c37bf10" providerId="ADAL" clId="{AAA172B5-964E-4A4D-A836-1E33D5E20740}" dt="2022-01-06T12:34:00.419" v="3986" actId="47"/>
      <pc:docMkLst>
        <pc:docMk/>
      </pc:docMkLst>
      <pc:sldChg chg="modSp add">
        <pc:chgData name="Brunsting, S. (Suzanne)" userId="e7a355e2-d96a-4e46-8f22-0ce56c37bf10" providerId="ADAL" clId="{AAA172B5-964E-4A4D-A836-1E33D5E20740}" dt="2022-01-04T14:00:16.725" v="3839"/>
        <pc:sldMkLst>
          <pc:docMk/>
          <pc:sldMk cId="0" sldId="256"/>
        </pc:sldMkLst>
        <pc:spChg chg="mod">
          <ac:chgData name="Brunsting, S. (Suzanne)" userId="e7a355e2-d96a-4e46-8f22-0ce56c37bf10" providerId="ADAL" clId="{AAA172B5-964E-4A4D-A836-1E33D5E20740}" dt="2022-01-04T14:00:16.725" v="3839"/>
          <ac:spMkLst>
            <pc:docMk/>
            <pc:sldMk cId="0" sldId="256"/>
            <ac:spMk id="321" creationId="{00000000-0000-0000-0000-000000000000}"/>
          </ac:spMkLst>
        </pc:spChg>
      </pc:sldChg>
      <pc:sldChg chg="modSp add">
        <pc:chgData name="Brunsting, S. (Suzanne)" userId="e7a355e2-d96a-4e46-8f22-0ce56c37bf10" providerId="ADAL" clId="{AAA172B5-964E-4A4D-A836-1E33D5E20740}" dt="2022-01-04T14:00:56.522" v="3841"/>
        <pc:sldMkLst>
          <pc:docMk/>
          <pc:sldMk cId="0" sldId="257"/>
        </pc:sldMkLst>
        <pc:spChg chg="mod">
          <ac:chgData name="Brunsting, S. (Suzanne)" userId="e7a355e2-d96a-4e46-8f22-0ce56c37bf10" providerId="ADAL" clId="{AAA172B5-964E-4A4D-A836-1E33D5E20740}" dt="2022-01-04T14:00:56.522" v="3841"/>
          <ac:spMkLst>
            <pc:docMk/>
            <pc:sldMk cId="0" sldId="257"/>
            <ac:spMk id="333" creationId="{00000000-0000-0000-0000-000000000000}"/>
          </ac:spMkLst>
        </pc:spChg>
      </pc:sldChg>
      <pc:sldChg chg="modNotesTx">
        <pc:chgData name="Brunsting, S. (Suzanne)" userId="e7a355e2-d96a-4e46-8f22-0ce56c37bf10" providerId="ADAL" clId="{AAA172B5-964E-4A4D-A836-1E33D5E20740}" dt="2022-01-04T13:37:45.858" v="3822" actId="6549"/>
        <pc:sldMkLst>
          <pc:docMk/>
          <pc:sldMk cId="2324210478" sldId="267"/>
        </pc:sldMkLst>
      </pc:sldChg>
      <pc:sldChg chg="addSp delSp modSp mod addCm">
        <pc:chgData name="Brunsting, S. (Suzanne)" userId="e7a355e2-d96a-4e46-8f22-0ce56c37bf10" providerId="ADAL" clId="{AAA172B5-964E-4A4D-A836-1E33D5E20740}" dt="2022-01-06T10:46:31.667" v="3871" actId="1589"/>
        <pc:sldMkLst>
          <pc:docMk/>
          <pc:sldMk cId="197367793" sldId="275"/>
        </pc:sldMkLst>
        <pc:spChg chg="mod">
          <ac:chgData name="Brunsting, S. (Suzanne)" userId="e7a355e2-d96a-4e46-8f22-0ce56c37bf10" providerId="ADAL" clId="{AAA172B5-964E-4A4D-A836-1E33D5E20740}" dt="2022-01-04T12:50:58.746" v="2662" actId="6549"/>
          <ac:spMkLst>
            <pc:docMk/>
            <pc:sldMk cId="197367793" sldId="275"/>
            <ac:spMk id="3" creationId="{00000000-0000-0000-0000-000000000000}"/>
          </ac:spMkLst>
        </pc:spChg>
        <pc:spChg chg="del">
          <ac:chgData name="Brunsting, S. (Suzanne)" userId="e7a355e2-d96a-4e46-8f22-0ce56c37bf10" providerId="ADAL" clId="{AAA172B5-964E-4A4D-A836-1E33D5E20740}" dt="2022-01-04T12:51:04.177" v="2663" actId="478"/>
          <ac:spMkLst>
            <pc:docMk/>
            <pc:sldMk cId="197367793" sldId="275"/>
            <ac:spMk id="4" creationId="{00000000-0000-0000-0000-000000000000}"/>
          </ac:spMkLst>
        </pc:spChg>
        <pc:spChg chg="add mod">
          <ac:chgData name="Brunsting, S. (Suzanne)" userId="e7a355e2-d96a-4e46-8f22-0ce56c37bf10" providerId="ADAL" clId="{AAA172B5-964E-4A4D-A836-1E33D5E20740}" dt="2022-01-04T12:51:04.177" v="2663" actId="478"/>
          <ac:spMkLst>
            <pc:docMk/>
            <pc:sldMk cId="197367793" sldId="275"/>
            <ac:spMk id="6" creationId="{2EA6746E-70CE-46E0-8C42-B114A9444343}"/>
          </ac:spMkLst>
        </pc:spChg>
      </pc:sldChg>
      <pc:sldChg chg="modSp del mod modNotesTx">
        <pc:chgData name="Brunsting, S. (Suzanne)" userId="e7a355e2-d96a-4e46-8f22-0ce56c37bf10" providerId="ADAL" clId="{AAA172B5-964E-4A4D-A836-1E33D5E20740}" dt="2022-01-04T12:14:19.127" v="787" actId="47"/>
        <pc:sldMkLst>
          <pc:docMk/>
          <pc:sldMk cId="0" sldId="277"/>
        </pc:sldMkLst>
        <pc:graphicFrameChg chg="modGraphic">
          <ac:chgData name="Brunsting, S. (Suzanne)" userId="e7a355e2-d96a-4e46-8f22-0ce56c37bf10" providerId="ADAL" clId="{AAA172B5-964E-4A4D-A836-1E33D5E20740}" dt="2022-01-04T12:04:04.077" v="741" actId="20577"/>
          <ac:graphicFrameMkLst>
            <pc:docMk/>
            <pc:sldMk cId="0" sldId="277"/>
            <ac:graphicFrameMk id="575" creationId="{00000000-0000-0000-0000-000000000000}"/>
          </ac:graphicFrameMkLst>
        </pc:graphicFrameChg>
      </pc:sldChg>
      <pc:sldChg chg="del mod modShow modNotesTx">
        <pc:chgData name="Brunsting, S. (Suzanne)" userId="e7a355e2-d96a-4e46-8f22-0ce56c37bf10" providerId="ADAL" clId="{AAA172B5-964E-4A4D-A836-1E33D5E20740}" dt="2022-01-04T12:14:20.132" v="788" actId="47"/>
        <pc:sldMkLst>
          <pc:docMk/>
          <pc:sldMk cId="0" sldId="278"/>
        </pc:sldMkLst>
      </pc:sldChg>
      <pc:sldChg chg="del mod modShow addCm modNotesTx">
        <pc:chgData name="Brunsting, S. (Suzanne)" userId="e7a355e2-d96a-4e46-8f22-0ce56c37bf10" providerId="ADAL" clId="{AAA172B5-964E-4A4D-A836-1E33D5E20740}" dt="2022-01-04T12:14:20.963" v="789" actId="47"/>
        <pc:sldMkLst>
          <pc:docMk/>
          <pc:sldMk cId="0" sldId="279"/>
        </pc:sldMkLst>
      </pc:sldChg>
      <pc:sldChg chg="modSp mod modNotesTx">
        <pc:chgData name="Brunsting, S. (Suzanne)" userId="e7a355e2-d96a-4e46-8f22-0ce56c37bf10" providerId="ADAL" clId="{AAA172B5-964E-4A4D-A836-1E33D5E20740}" dt="2022-01-04T13:05:25.017" v="3396" actId="20577"/>
        <pc:sldMkLst>
          <pc:docMk/>
          <pc:sldMk cId="3893844920" sldId="285"/>
        </pc:sldMkLst>
        <pc:spChg chg="mod">
          <ac:chgData name="Brunsting, S. (Suzanne)" userId="e7a355e2-d96a-4e46-8f22-0ce56c37bf10" providerId="ADAL" clId="{AAA172B5-964E-4A4D-A836-1E33D5E20740}" dt="2022-01-04T13:04:15.756" v="3394" actId="14100"/>
          <ac:spMkLst>
            <pc:docMk/>
            <pc:sldMk cId="3893844920" sldId="285"/>
            <ac:spMk id="667" creationId="{00000000-0000-0000-0000-000000000000}"/>
          </ac:spMkLst>
        </pc:spChg>
      </pc:sldChg>
      <pc:sldChg chg="modNotesTx">
        <pc:chgData name="Brunsting, S. (Suzanne)" userId="e7a355e2-d96a-4e46-8f22-0ce56c37bf10" providerId="ADAL" clId="{AAA172B5-964E-4A4D-A836-1E33D5E20740}" dt="2022-01-04T13:11:24.563" v="3477" actId="6549"/>
        <pc:sldMkLst>
          <pc:docMk/>
          <pc:sldMk cId="0" sldId="286"/>
        </pc:sldMkLst>
      </pc:sldChg>
      <pc:sldChg chg="modSp mod addCm modCm">
        <pc:chgData name="Brunsting, S. (Suzanne)" userId="e7a355e2-d96a-4e46-8f22-0ce56c37bf10" providerId="ADAL" clId="{AAA172B5-964E-4A4D-A836-1E33D5E20740}" dt="2022-01-06T10:30:05.440" v="3870"/>
        <pc:sldMkLst>
          <pc:docMk/>
          <pc:sldMk cId="0" sldId="287"/>
        </pc:sldMkLst>
        <pc:spChg chg="mod">
          <ac:chgData name="Brunsting, S. (Suzanne)" userId="e7a355e2-d96a-4e46-8f22-0ce56c37bf10" providerId="ADAL" clId="{AAA172B5-964E-4A4D-A836-1E33D5E20740}" dt="2022-01-04T13:11:10.697" v="3476" actId="6549"/>
          <ac:spMkLst>
            <pc:docMk/>
            <pc:sldMk cId="0" sldId="287"/>
            <ac:spMk id="684" creationId="{00000000-0000-0000-0000-000000000000}"/>
          </ac:spMkLst>
        </pc:spChg>
      </pc:sldChg>
      <pc:sldChg chg="modSp del mod modNotesTx">
        <pc:chgData name="Brunsting, S. (Suzanne)" userId="e7a355e2-d96a-4e46-8f22-0ce56c37bf10" providerId="ADAL" clId="{AAA172B5-964E-4A4D-A836-1E33D5E20740}" dt="2022-01-04T14:00:58.509" v="3842" actId="47"/>
        <pc:sldMkLst>
          <pc:docMk/>
          <pc:sldMk cId="4022992603" sldId="324"/>
        </pc:sldMkLst>
        <pc:spChg chg="mod">
          <ac:chgData name="Brunsting, S. (Suzanne)" userId="e7a355e2-d96a-4e46-8f22-0ce56c37bf10" providerId="ADAL" clId="{AAA172B5-964E-4A4D-A836-1E33D5E20740}" dt="2022-01-04T11:40:48.557" v="305" actId="27636"/>
          <ac:spMkLst>
            <pc:docMk/>
            <pc:sldMk cId="4022992603" sldId="324"/>
            <ac:spMk id="3" creationId="{9F4D7860-B9EE-40DC-92EA-164F7DF354FA}"/>
          </ac:spMkLst>
        </pc:spChg>
      </pc:sldChg>
      <pc:sldChg chg="add modNotesTx">
        <pc:chgData name="Brunsting, S. (Suzanne)" userId="e7a355e2-d96a-4e46-8f22-0ce56c37bf10" providerId="ADAL" clId="{AAA172B5-964E-4A4D-A836-1E33D5E20740}" dt="2022-01-04T11:52:09.591" v="451" actId="6549"/>
        <pc:sldMkLst>
          <pc:docMk/>
          <pc:sldMk cId="4192052" sldId="326"/>
        </pc:sldMkLst>
      </pc:sldChg>
      <pc:sldChg chg="modSp mod">
        <pc:chgData name="Brunsting, S. (Suzanne)" userId="e7a355e2-d96a-4e46-8f22-0ce56c37bf10" providerId="ADAL" clId="{AAA172B5-964E-4A4D-A836-1E33D5E20740}" dt="2022-01-04T11:45:11.052" v="311" actId="20577"/>
        <pc:sldMkLst>
          <pc:docMk/>
          <pc:sldMk cId="1754336748" sldId="369"/>
        </pc:sldMkLst>
        <pc:spChg chg="mod">
          <ac:chgData name="Brunsting, S. (Suzanne)" userId="e7a355e2-d96a-4e46-8f22-0ce56c37bf10" providerId="ADAL" clId="{AAA172B5-964E-4A4D-A836-1E33D5E20740}" dt="2022-01-04T11:45:11.052" v="311" actId="20577"/>
          <ac:spMkLst>
            <pc:docMk/>
            <pc:sldMk cId="1754336748" sldId="369"/>
            <ac:spMk id="3" creationId="{5B960E85-036D-439B-9D42-AF94D6260838}"/>
          </ac:spMkLst>
        </pc:spChg>
      </pc:sldChg>
      <pc:sldChg chg="del">
        <pc:chgData name="Brunsting, S. (Suzanne)" userId="e7a355e2-d96a-4e46-8f22-0ce56c37bf10" providerId="ADAL" clId="{AAA172B5-964E-4A4D-A836-1E33D5E20740}" dt="2022-01-04T11:53:09.475" v="452" actId="47"/>
        <pc:sldMkLst>
          <pc:docMk/>
          <pc:sldMk cId="3884983963" sldId="370"/>
        </pc:sldMkLst>
      </pc:sldChg>
      <pc:sldChg chg="modSp mod addCm delCm modCm modNotesTx">
        <pc:chgData name="Brunsting, S. (Suzanne)" userId="e7a355e2-d96a-4e46-8f22-0ce56c37bf10" providerId="ADAL" clId="{AAA172B5-964E-4A4D-A836-1E33D5E20740}" dt="2022-01-06T10:26:35.141" v="3867"/>
        <pc:sldMkLst>
          <pc:docMk/>
          <pc:sldMk cId="2328194189" sldId="373"/>
        </pc:sldMkLst>
        <pc:spChg chg="mod">
          <ac:chgData name="Brunsting, S. (Suzanne)" userId="e7a355e2-d96a-4e46-8f22-0ce56c37bf10" providerId="ADAL" clId="{AAA172B5-964E-4A4D-A836-1E33D5E20740}" dt="2022-01-04T12:14:50.714" v="790" actId="6549"/>
          <ac:spMkLst>
            <pc:docMk/>
            <pc:sldMk cId="2328194189" sldId="373"/>
            <ac:spMk id="2" creationId="{E03B18B2-6A85-4984-8459-238675E3B076}"/>
          </ac:spMkLst>
        </pc:spChg>
      </pc:sldChg>
      <pc:sldChg chg="addCm">
        <pc:chgData name="Brunsting, S. (Suzanne)" userId="e7a355e2-d96a-4e46-8f22-0ce56c37bf10" providerId="ADAL" clId="{AAA172B5-964E-4A4D-A836-1E33D5E20740}" dt="2022-01-04T13:42:47.202" v="3827" actId="1589"/>
        <pc:sldMkLst>
          <pc:docMk/>
          <pc:sldMk cId="3250950740" sldId="374"/>
        </pc:sldMkLst>
      </pc:sldChg>
      <pc:sldChg chg="add ord">
        <pc:chgData name="Brunsting, S. (Suzanne)" userId="e7a355e2-d96a-4e46-8f22-0ce56c37bf10" providerId="ADAL" clId="{AAA172B5-964E-4A4D-A836-1E33D5E20740}" dt="2022-01-04T13:52:23.757" v="3833"/>
        <pc:sldMkLst>
          <pc:docMk/>
          <pc:sldMk cId="3372421565" sldId="376"/>
        </pc:sldMkLst>
      </pc:sldChg>
      <pc:sldChg chg="del">
        <pc:chgData name="Brunsting, S. (Suzanne)" userId="e7a355e2-d96a-4e46-8f22-0ce56c37bf10" providerId="ADAL" clId="{AAA172B5-964E-4A4D-A836-1E33D5E20740}" dt="2022-01-04T13:51:47.153" v="3831" actId="47"/>
        <pc:sldMkLst>
          <pc:docMk/>
          <pc:sldMk cId="927539371" sldId="382"/>
        </pc:sldMkLst>
      </pc:sldChg>
      <pc:sldChg chg="del">
        <pc:chgData name="Brunsting, S. (Suzanne)" userId="e7a355e2-d96a-4e46-8f22-0ce56c37bf10" providerId="ADAL" clId="{AAA172B5-964E-4A4D-A836-1E33D5E20740}" dt="2022-01-04T14:08:45.517" v="3844" actId="47"/>
        <pc:sldMkLst>
          <pc:docMk/>
          <pc:sldMk cId="1802581424" sldId="383"/>
        </pc:sldMkLst>
      </pc:sldChg>
      <pc:sldChg chg="modSp del mod">
        <pc:chgData name="Brunsting, S. (Suzanne)" userId="e7a355e2-d96a-4e46-8f22-0ce56c37bf10" providerId="ADAL" clId="{AAA172B5-964E-4A4D-A836-1E33D5E20740}" dt="2022-01-04T13:53:07.708" v="3838" actId="47"/>
        <pc:sldMkLst>
          <pc:docMk/>
          <pc:sldMk cId="3033988838" sldId="384"/>
        </pc:sldMkLst>
        <pc:spChg chg="mod">
          <ac:chgData name="Brunsting, S. (Suzanne)" userId="e7a355e2-d96a-4e46-8f22-0ce56c37bf10" providerId="ADAL" clId="{AAA172B5-964E-4A4D-A836-1E33D5E20740}" dt="2022-01-04T13:52:44.725" v="3834" actId="255"/>
          <ac:spMkLst>
            <pc:docMk/>
            <pc:sldMk cId="3033988838" sldId="384"/>
            <ac:spMk id="3" creationId="{DDCD9333-99DB-4713-8DC7-A69AA18525D8}"/>
          </ac:spMkLst>
        </pc:spChg>
        <pc:graphicFrameChg chg="mod modGraphic">
          <ac:chgData name="Brunsting, S. (Suzanne)" userId="e7a355e2-d96a-4e46-8f22-0ce56c37bf10" providerId="ADAL" clId="{AAA172B5-964E-4A4D-A836-1E33D5E20740}" dt="2022-01-04T13:52:57.326" v="3837" actId="14100"/>
          <ac:graphicFrameMkLst>
            <pc:docMk/>
            <pc:sldMk cId="3033988838" sldId="384"/>
            <ac:graphicFrameMk id="6" creationId="{922E4D9A-EEB9-4C76-94AD-51E285D660DD}"/>
          </ac:graphicFrameMkLst>
        </pc:graphicFrameChg>
      </pc:sldChg>
      <pc:sldChg chg="modSp del mod delCm">
        <pc:chgData name="Brunsting, S. (Suzanne)" userId="e7a355e2-d96a-4e46-8f22-0ce56c37bf10" providerId="ADAL" clId="{AAA172B5-964E-4A4D-A836-1E33D5E20740}" dt="2022-01-04T14:00:20.575" v="3840" actId="47"/>
        <pc:sldMkLst>
          <pc:docMk/>
          <pc:sldMk cId="860625779" sldId="385"/>
        </pc:sldMkLst>
        <pc:spChg chg="mod">
          <ac:chgData name="Brunsting, S. (Suzanne)" userId="e7a355e2-d96a-4e46-8f22-0ce56c37bf10" providerId="ADAL" clId="{AAA172B5-964E-4A4D-A836-1E33D5E20740}" dt="2022-01-04T11:38:39.841" v="272" actId="6549"/>
          <ac:spMkLst>
            <pc:docMk/>
            <pc:sldMk cId="860625779" sldId="385"/>
            <ac:spMk id="3" creationId="{5D04C309-0A37-49DC-B575-FC74DBE57873}"/>
          </ac:spMkLst>
        </pc:spChg>
      </pc:sldChg>
      <pc:sldChg chg="modSp del mod ord delCm modCm modNotesTx">
        <pc:chgData name="Brunsting, S. (Suzanne)" userId="e7a355e2-d96a-4e46-8f22-0ce56c37bf10" providerId="ADAL" clId="{AAA172B5-964E-4A4D-A836-1E33D5E20740}" dt="2022-01-06T11:03:55.280" v="3976" actId="47"/>
        <pc:sldMkLst>
          <pc:docMk/>
          <pc:sldMk cId="592882249" sldId="387"/>
        </pc:sldMkLst>
        <pc:spChg chg="mod">
          <ac:chgData name="Brunsting, S. (Suzanne)" userId="e7a355e2-d96a-4e46-8f22-0ce56c37bf10" providerId="ADAL" clId="{AAA172B5-964E-4A4D-A836-1E33D5E20740}" dt="2022-01-06T11:01:05.018" v="3928" actId="6549"/>
          <ac:spMkLst>
            <pc:docMk/>
            <pc:sldMk cId="592882249" sldId="387"/>
            <ac:spMk id="449" creationId="{00000000-0000-0000-0000-000000000000}"/>
          </ac:spMkLst>
        </pc:spChg>
      </pc:sldChg>
      <pc:sldChg chg="del ord">
        <pc:chgData name="Brunsting, S. (Suzanne)" userId="e7a355e2-d96a-4e46-8f22-0ce56c37bf10" providerId="ADAL" clId="{AAA172B5-964E-4A4D-A836-1E33D5E20740}" dt="2022-01-06T11:13:00.854" v="3985" actId="47"/>
        <pc:sldMkLst>
          <pc:docMk/>
          <pc:sldMk cId="947197767" sldId="388"/>
        </pc:sldMkLst>
      </pc:sldChg>
      <pc:sldChg chg="add del ord modNotesTx">
        <pc:chgData name="Brunsting, S. (Suzanne)" userId="e7a355e2-d96a-4e46-8f22-0ce56c37bf10" providerId="ADAL" clId="{AAA172B5-964E-4A4D-A836-1E33D5E20740}" dt="2022-01-06T11:11:43.898" v="3984" actId="47"/>
        <pc:sldMkLst>
          <pc:docMk/>
          <pc:sldMk cId="1052705034" sldId="389"/>
        </pc:sldMkLst>
      </pc:sldChg>
      <pc:sldChg chg="del ord">
        <pc:chgData name="Brunsting, S. (Suzanne)" userId="e7a355e2-d96a-4e46-8f22-0ce56c37bf10" providerId="ADAL" clId="{AAA172B5-964E-4A4D-A836-1E33D5E20740}" dt="2022-01-06T11:08:58.648" v="3980" actId="47"/>
        <pc:sldMkLst>
          <pc:docMk/>
          <pc:sldMk cId="660576473" sldId="390"/>
        </pc:sldMkLst>
      </pc:sldChg>
      <pc:sldChg chg="del ord">
        <pc:chgData name="Brunsting, S. (Suzanne)" userId="e7a355e2-d96a-4e46-8f22-0ce56c37bf10" providerId="ADAL" clId="{AAA172B5-964E-4A4D-A836-1E33D5E20740}" dt="2022-01-06T11:08:37.532" v="3979" actId="47"/>
        <pc:sldMkLst>
          <pc:docMk/>
          <pc:sldMk cId="1125145946" sldId="391"/>
        </pc:sldMkLst>
      </pc:sldChg>
      <pc:sldChg chg="del ord">
        <pc:chgData name="Brunsting, S. (Suzanne)" userId="e7a355e2-d96a-4e46-8f22-0ce56c37bf10" providerId="ADAL" clId="{AAA172B5-964E-4A4D-A836-1E33D5E20740}" dt="2022-01-06T11:07:49.289" v="3978" actId="47"/>
        <pc:sldMkLst>
          <pc:docMk/>
          <pc:sldMk cId="2488717239" sldId="392"/>
        </pc:sldMkLst>
      </pc:sldChg>
      <pc:sldChg chg="addCm modNotesTx">
        <pc:chgData name="Brunsting, S. (Suzanne)" userId="e7a355e2-d96a-4e46-8f22-0ce56c37bf10" providerId="ADAL" clId="{AAA172B5-964E-4A4D-A836-1E33D5E20740}" dt="2022-01-04T14:11:42.378" v="3847" actId="115"/>
        <pc:sldMkLst>
          <pc:docMk/>
          <pc:sldMk cId="918065650" sldId="396"/>
        </pc:sldMkLst>
      </pc:sldChg>
      <pc:sldChg chg="modNotesTx">
        <pc:chgData name="Brunsting, S. (Suzanne)" userId="e7a355e2-d96a-4e46-8f22-0ce56c37bf10" providerId="ADAL" clId="{AAA172B5-964E-4A4D-A836-1E33D5E20740}" dt="2022-01-04T14:12:46.526" v="3851" actId="20577"/>
        <pc:sldMkLst>
          <pc:docMk/>
          <pc:sldMk cId="3428787671" sldId="400"/>
        </pc:sldMkLst>
      </pc:sldChg>
      <pc:sldChg chg="modNotesTx">
        <pc:chgData name="Brunsting, S. (Suzanne)" userId="e7a355e2-d96a-4e46-8f22-0ce56c37bf10" providerId="ADAL" clId="{AAA172B5-964E-4A4D-A836-1E33D5E20740}" dt="2022-01-04T14:14:08.239" v="3853" actId="20577"/>
        <pc:sldMkLst>
          <pc:docMk/>
          <pc:sldMk cId="2449409548" sldId="403"/>
        </pc:sldMkLst>
      </pc:sldChg>
      <pc:sldChg chg="delSp modSp mod">
        <pc:chgData name="Brunsting, S. (Suzanne)" userId="e7a355e2-d96a-4e46-8f22-0ce56c37bf10" providerId="ADAL" clId="{AAA172B5-964E-4A4D-A836-1E33D5E20740}" dt="2022-01-04T13:33:27.688" v="3655" actId="14100"/>
        <pc:sldMkLst>
          <pc:docMk/>
          <pc:sldMk cId="2639707248" sldId="405"/>
        </pc:sldMkLst>
        <pc:spChg chg="mod">
          <ac:chgData name="Brunsting, S. (Suzanne)" userId="e7a355e2-d96a-4e46-8f22-0ce56c37bf10" providerId="ADAL" clId="{AAA172B5-964E-4A4D-A836-1E33D5E20740}" dt="2022-01-04T13:33:27.688" v="3655" actId="14100"/>
          <ac:spMkLst>
            <pc:docMk/>
            <pc:sldMk cId="2639707248" sldId="405"/>
            <ac:spMk id="3" creationId="{1D95C257-7899-4F04-957C-A05D41464DA3}"/>
          </ac:spMkLst>
        </pc:spChg>
        <pc:spChg chg="del">
          <ac:chgData name="Brunsting, S. (Suzanne)" userId="e7a355e2-d96a-4e46-8f22-0ce56c37bf10" providerId="ADAL" clId="{AAA172B5-964E-4A4D-A836-1E33D5E20740}" dt="2022-01-04T13:33:21.742" v="3654" actId="478"/>
          <ac:spMkLst>
            <pc:docMk/>
            <pc:sldMk cId="2639707248" sldId="405"/>
            <ac:spMk id="8" creationId="{5BA1B769-7912-4FC0-AB88-4BDCCC37451D}"/>
          </ac:spMkLst>
        </pc:spChg>
      </pc:sldChg>
      <pc:sldChg chg="modNotesTx">
        <pc:chgData name="Brunsting, S. (Suzanne)" userId="e7a355e2-d96a-4e46-8f22-0ce56c37bf10" providerId="ADAL" clId="{AAA172B5-964E-4A4D-A836-1E33D5E20740}" dt="2022-01-04T13:37:30.415" v="3820" actId="20577"/>
        <pc:sldMkLst>
          <pc:docMk/>
          <pc:sldMk cId="3099905286" sldId="410"/>
        </pc:sldMkLst>
      </pc:sldChg>
      <pc:sldChg chg="addCm delCm modCm modNotesTx">
        <pc:chgData name="Brunsting, S. (Suzanne)" userId="e7a355e2-d96a-4e46-8f22-0ce56c37bf10" providerId="ADAL" clId="{AAA172B5-964E-4A4D-A836-1E33D5E20740}" dt="2022-01-06T09:38:40.565" v="3862"/>
        <pc:sldMkLst>
          <pc:docMk/>
          <pc:sldMk cId="260151462" sldId="417"/>
        </pc:sldMkLst>
      </pc:sldChg>
      <pc:sldChg chg="addCm modCm">
        <pc:chgData name="Brunsting, S. (Suzanne)" userId="e7a355e2-d96a-4e46-8f22-0ce56c37bf10" providerId="ADAL" clId="{AAA172B5-964E-4A4D-A836-1E33D5E20740}" dt="2022-01-06T09:36:38.836" v="3860"/>
        <pc:sldMkLst>
          <pc:docMk/>
          <pc:sldMk cId="2312672417" sldId="418"/>
        </pc:sldMkLst>
      </pc:sldChg>
      <pc:sldChg chg="addCm modCm">
        <pc:chgData name="Brunsting, S. (Suzanne)" userId="e7a355e2-d96a-4e46-8f22-0ce56c37bf10" providerId="ADAL" clId="{AAA172B5-964E-4A4D-A836-1E33D5E20740}" dt="2022-01-06T10:47:25.498" v="3872"/>
        <pc:sldMkLst>
          <pc:docMk/>
          <pc:sldMk cId="3371697847" sldId="420"/>
        </pc:sldMkLst>
      </pc:sldChg>
      <pc:sldChg chg="del mod modShow modNotesTx">
        <pc:chgData name="Brunsting, S. (Suzanne)" userId="e7a355e2-d96a-4e46-8f22-0ce56c37bf10" providerId="ADAL" clId="{AAA172B5-964E-4A4D-A836-1E33D5E20740}" dt="2022-01-04T12:13:53.570" v="784" actId="47"/>
        <pc:sldMkLst>
          <pc:docMk/>
          <pc:sldMk cId="4058412858" sldId="422"/>
        </pc:sldMkLst>
      </pc:sldChg>
      <pc:sldChg chg="del">
        <pc:chgData name="Brunsting, S. (Suzanne)" userId="e7a355e2-d96a-4e46-8f22-0ce56c37bf10" providerId="ADAL" clId="{AAA172B5-964E-4A4D-A836-1E33D5E20740}" dt="2022-01-04T12:13:55.242" v="785" actId="47"/>
        <pc:sldMkLst>
          <pc:docMk/>
          <pc:sldMk cId="918179237" sldId="423"/>
        </pc:sldMkLst>
      </pc:sldChg>
      <pc:sldChg chg="modNotesTx">
        <pc:chgData name="Brunsting, S. (Suzanne)" userId="e7a355e2-d96a-4e46-8f22-0ce56c37bf10" providerId="ADAL" clId="{AAA172B5-964E-4A4D-A836-1E33D5E20740}" dt="2022-01-04T12:58:08.367" v="2848" actId="114"/>
        <pc:sldMkLst>
          <pc:docMk/>
          <pc:sldMk cId="1306983382" sldId="424"/>
        </pc:sldMkLst>
      </pc:sldChg>
      <pc:sldChg chg="del">
        <pc:chgData name="Brunsting, S. (Suzanne)" userId="e7a355e2-d96a-4e46-8f22-0ce56c37bf10" providerId="ADAL" clId="{AAA172B5-964E-4A4D-A836-1E33D5E20740}" dt="2022-01-04T12:14:06.720" v="786" actId="47"/>
        <pc:sldMkLst>
          <pc:docMk/>
          <pc:sldMk cId="2510984074" sldId="425"/>
        </pc:sldMkLst>
      </pc:sldChg>
      <pc:sldChg chg="ord modNotesTx">
        <pc:chgData name="Brunsting, S. (Suzanne)" userId="e7a355e2-d96a-4e46-8f22-0ce56c37bf10" providerId="ADAL" clId="{AAA172B5-964E-4A4D-A836-1E33D5E20740}" dt="2022-01-04T12:34:37.594" v="2518"/>
        <pc:sldMkLst>
          <pc:docMk/>
          <pc:sldMk cId="4066412780" sldId="427"/>
        </pc:sldMkLst>
      </pc:sldChg>
      <pc:sldChg chg="addSp delSp modSp mod addCm modCm modNotesTx">
        <pc:chgData name="Brunsting, S. (Suzanne)" userId="e7a355e2-d96a-4e46-8f22-0ce56c37bf10" providerId="ADAL" clId="{AAA172B5-964E-4A4D-A836-1E33D5E20740}" dt="2022-01-06T09:30:24.988" v="3857"/>
        <pc:sldMkLst>
          <pc:docMk/>
          <pc:sldMk cId="224556499" sldId="428"/>
        </pc:sldMkLst>
        <pc:spChg chg="add mod">
          <ac:chgData name="Brunsting, S. (Suzanne)" userId="e7a355e2-d96a-4e46-8f22-0ce56c37bf10" providerId="ADAL" clId="{AAA172B5-964E-4A4D-A836-1E33D5E20740}" dt="2022-01-04T12:59:12.305" v="2917" actId="1076"/>
          <ac:spMkLst>
            <pc:docMk/>
            <pc:sldMk cId="224556499" sldId="428"/>
            <ac:spMk id="2" creationId="{DBF74E07-49D7-437D-A8D0-554ECBF8C6DD}"/>
          </ac:spMkLst>
        </pc:spChg>
        <pc:spChg chg="add del mod">
          <ac:chgData name="Brunsting, S. (Suzanne)" userId="e7a355e2-d96a-4e46-8f22-0ce56c37bf10" providerId="ADAL" clId="{AAA172B5-964E-4A4D-A836-1E33D5E20740}" dt="2022-01-04T12:20:56.475" v="1114" actId="1076"/>
          <ac:spMkLst>
            <pc:docMk/>
            <pc:sldMk cId="224556499" sldId="428"/>
            <ac:spMk id="17" creationId="{F219C655-35C6-4101-B6E7-71C26CA8C76F}"/>
          </ac:spMkLst>
        </pc:spChg>
        <pc:spChg chg="add del mod">
          <ac:chgData name="Brunsting, S. (Suzanne)" userId="e7a355e2-d96a-4e46-8f22-0ce56c37bf10" providerId="ADAL" clId="{AAA172B5-964E-4A4D-A836-1E33D5E20740}" dt="2022-01-04T12:21:01.489" v="1115" actId="1076"/>
          <ac:spMkLst>
            <pc:docMk/>
            <pc:sldMk cId="224556499" sldId="428"/>
            <ac:spMk id="39" creationId="{B6BFFB5B-8B32-4384-8658-A49BE7E19592}"/>
          </ac:spMkLst>
        </pc:spChg>
        <pc:graphicFrameChg chg="mod modGraphic">
          <ac:chgData name="Brunsting, S. (Suzanne)" userId="e7a355e2-d96a-4e46-8f22-0ce56c37bf10" providerId="ADAL" clId="{AAA172B5-964E-4A4D-A836-1E33D5E20740}" dt="2022-01-04T12:21:59.160" v="1180" actId="6549"/>
          <ac:graphicFrameMkLst>
            <pc:docMk/>
            <pc:sldMk cId="224556499" sldId="428"/>
            <ac:graphicFrameMk id="43" creationId="{9377442E-DE86-4945-8EB6-A6C9898FABF3}"/>
          </ac:graphicFrameMkLst>
        </pc:graphicFrameChg>
        <pc:picChg chg="add del mod">
          <ac:chgData name="Brunsting, S. (Suzanne)" userId="e7a355e2-d96a-4e46-8f22-0ce56c37bf10" providerId="ADAL" clId="{AAA172B5-964E-4A4D-A836-1E33D5E20740}" dt="2022-01-04T12:20:56.475" v="1114" actId="1076"/>
          <ac:picMkLst>
            <pc:docMk/>
            <pc:sldMk cId="224556499" sldId="428"/>
            <ac:picMk id="35" creationId="{390AFFF3-8C22-4583-950B-3C4D60F0EDBD}"/>
          </ac:picMkLst>
        </pc:picChg>
        <pc:picChg chg="mod">
          <ac:chgData name="Brunsting, S. (Suzanne)" userId="e7a355e2-d96a-4e46-8f22-0ce56c37bf10" providerId="ADAL" clId="{AAA172B5-964E-4A4D-A836-1E33D5E20740}" dt="2022-01-04T12:21:01.489" v="1115" actId="1076"/>
          <ac:picMkLst>
            <pc:docMk/>
            <pc:sldMk cId="224556499" sldId="428"/>
            <ac:picMk id="40" creationId="{D3F21196-FAF9-4624-8F33-D82CA6037BE9}"/>
          </ac:picMkLst>
        </pc:picChg>
      </pc:sldChg>
      <pc:sldChg chg="del ord">
        <pc:chgData name="Brunsting, S. (Suzanne)" userId="e7a355e2-d96a-4e46-8f22-0ce56c37bf10" providerId="ADAL" clId="{AAA172B5-964E-4A4D-A836-1E33D5E20740}" dt="2022-01-06T11:06:53.978" v="3977" actId="47"/>
        <pc:sldMkLst>
          <pc:docMk/>
          <pc:sldMk cId="2923320255" sldId="429"/>
        </pc:sldMkLst>
      </pc:sldChg>
      <pc:sldChg chg="modSp mod ord addCm delCm modCm modNotesTx">
        <pc:chgData name="Brunsting, S. (Suzanne)" userId="e7a355e2-d96a-4e46-8f22-0ce56c37bf10" providerId="ADAL" clId="{AAA172B5-964E-4A4D-A836-1E33D5E20740}" dt="2022-01-06T09:32:31.301" v="3859"/>
        <pc:sldMkLst>
          <pc:docMk/>
          <pc:sldMk cId="1230019212" sldId="431"/>
        </pc:sldMkLst>
        <pc:spChg chg="mod">
          <ac:chgData name="Brunsting, S. (Suzanne)" userId="e7a355e2-d96a-4e46-8f22-0ce56c37bf10" providerId="ADAL" clId="{AAA172B5-964E-4A4D-A836-1E33D5E20740}" dt="2022-01-04T12:29:56.494" v="2406" actId="20577"/>
          <ac:spMkLst>
            <pc:docMk/>
            <pc:sldMk cId="1230019212" sldId="431"/>
            <ac:spMk id="3" creationId="{BAC23D67-0D2C-4503-AE88-D898B3B0226F}"/>
          </ac:spMkLst>
        </pc:spChg>
      </pc:sldChg>
      <pc:sldChg chg="delCm modCm">
        <pc:chgData name="Brunsting, S. (Suzanne)" userId="e7a355e2-d96a-4e46-8f22-0ce56c37bf10" providerId="ADAL" clId="{AAA172B5-964E-4A4D-A836-1E33D5E20740}" dt="2022-01-04T13:21:34.416" v="3479" actId="1592"/>
        <pc:sldMkLst>
          <pc:docMk/>
          <pc:sldMk cId="2680258393" sldId="432"/>
        </pc:sldMkLst>
      </pc:sldChg>
      <pc:sldChg chg="modSp mod addCm modNotesTx">
        <pc:chgData name="Brunsting, S. (Suzanne)" userId="e7a355e2-d96a-4e46-8f22-0ce56c37bf10" providerId="ADAL" clId="{AAA172B5-964E-4A4D-A836-1E33D5E20740}" dt="2022-01-04T13:27:36.423" v="3641" actId="1589"/>
        <pc:sldMkLst>
          <pc:docMk/>
          <pc:sldMk cId="3858310038" sldId="433"/>
        </pc:sldMkLst>
        <pc:graphicFrameChg chg="modGraphic">
          <ac:chgData name="Brunsting, S. (Suzanne)" userId="e7a355e2-d96a-4e46-8f22-0ce56c37bf10" providerId="ADAL" clId="{AAA172B5-964E-4A4D-A836-1E33D5E20740}" dt="2022-01-04T13:26:48.399" v="3639" actId="6549"/>
          <ac:graphicFrameMkLst>
            <pc:docMk/>
            <pc:sldMk cId="3858310038" sldId="433"/>
            <ac:graphicFrameMk id="6" creationId="{29322AE9-73CF-48A6-97DB-8B42C069D798}"/>
          </ac:graphicFrameMkLst>
        </pc:graphicFrameChg>
      </pc:sldChg>
      <pc:sldChg chg="modNotesTx">
        <pc:chgData name="Brunsting, S. (Suzanne)" userId="e7a355e2-d96a-4e46-8f22-0ce56c37bf10" providerId="ADAL" clId="{AAA172B5-964E-4A4D-A836-1E33D5E20740}" dt="2022-01-04T12:00:05.298" v="716" actId="20577"/>
        <pc:sldMkLst>
          <pc:docMk/>
          <pc:sldMk cId="26227654" sldId="434"/>
        </pc:sldMkLst>
      </pc:sldChg>
      <pc:sldChg chg="ord addCm modNotesTx">
        <pc:chgData name="Brunsting, S. (Suzanne)" userId="e7a355e2-d96a-4e46-8f22-0ce56c37bf10" providerId="ADAL" clId="{AAA172B5-964E-4A4D-A836-1E33D5E20740}" dt="2022-01-06T10:56:50.350" v="3874" actId="1589"/>
        <pc:sldMkLst>
          <pc:docMk/>
          <pc:sldMk cId="1156410323" sldId="435"/>
        </pc:sldMkLst>
      </pc:sldChg>
      <pc:sldChg chg="add del mod ord modShow">
        <pc:chgData name="Brunsting, S. (Suzanne)" userId="e7a355e2-d96a-4e46-8f22-0ce56c37bf10" providerId="ADAL" clId="{AAA172B5-964E-4A4D-A836-1E33D5E20740}" dt="2022-01-04T12:13:21.427" v="779" actId="729"/>
        <pc:sldMkLst>
          <pc:docMk/>
          <pc:sldMk cId="1888536675" sldId="436"/>
        </pc:sldMkLst>
      </pc:sldChg>
      <pc:sldChg chg="add mod ord modShow">
        <pc:chgData name="Brunsting, S. (Suzanne)" userId="e7a355e2-d96a-4e46-8f22-0ce56c37bf10" providerId="ADAL" clId="{AAA172B5-964E-4A4D-A836-1E33D5E20740}" dt="2022-01-04T12:13:23.776" v="780" actId="729"/>
        <pc:sldMkLst>
          <pc:docMk/>
          <pc:sldMk cId="1979961877" sldId="437"/>
        </pc:sldMkLst>
      </pc:sldChg>
      <pc:sldChg chg="add ord">
        <pc:chgData name="Brunsting, S. (Suzanne)" userId="e7a355e2-d96a-4e46-8f22-0ce56c37bf10" providerId="ADAL" clId="{AAA172B5-964E-4A4D-A836-1E33D5E20740}" dt="2022-01-04T12:13:08.425" v="776"/>
        <pc:sldMkLst>
          <pc:docMk/>
          <pc:sldMk cId="2151695169" sldId="438"/>
        </pc:sldMkLst>
      </pc:sldChg>
      <pc:sldChg chg="add mod ord modShow">
        <pc:chgData name="Brunsting, S. (Suzanne)" userId="e7a355e2-d96a-4e46-8f22-0ce56c37bf10" providerId="ADAL" clId="{AAA172B5-964E-4A4D-A836-1E33D5E20740}" dt="2022-01-04T12:13:25.619" v="781" actId="729"/>
        <pc:sldMkLst>
          <pc:docMk/>
          <pc:sldMk cId="999991661" sldId="439"/>
        </pc:sldMkLst>
      </pc:sldChg>
      <pc:sldChg chg="modSp add mod ord addCm delCm modCm">
        <pc:chgData name="Brunsting, S. (Suzanne)" userId="e7a355e2-d96a-4e46-8f22-0ce56c37bf10" providerId="ADAL" clId="{AAA172B5-964E-4A4D-A836-1E33D5E20740}" dt="2022-01-04T13:09:50.112" v="3402" actId="1592"/>
        <pc:sldMkLst>
          <pc:docMk/>
          <pc:sldMk cId="443799783" sldId="440"/>
        </pc:sldMkLst>
        <pc:spChg chg="mod">
          <ac:chgData name="Brunsting, S. (Suzanne)" userId="e7a355e2-d96a-4e46-8f22-0ce56c37bf10" providerId="ADAL" clId="{AAA172B5-964E-4A4D-A836-1E33D5E20740}" dt="2022-01-04T12:57:07.382" v="2695" actId="20577"/>
          <ac:spMkLst>
            <pc:docMk/>
            <pc:sldMk cId="443799783" sldId="440"/>
            <ac:spMk id="574" creationId="{00000000-0000-0000-0000-000000000000}"/>
          </ac:spMkLst>
        </pc:spChg>
        <pc:graphicFrameChg chg="mod">
          <ac:chgData name="Brunsting, S. (Suzanne)" userId="e7a355e2-d96a-4e46-8f22-0ce56c37bf10" providerId="ADAL" clId="{AAA172B5-964E-4A4D-A836-1E33D5E20740}" dt="2022-01-04T12:57:20.287" v="2696" actId="1076"/>
          <ac:graphicFrameMkLst>
            <pc:docMk/>
            <pc:sldMk cId="443799783" sldId="440"/>
            <ac:graphicFrameMk id="575" creationId="{00000000-0000-0000-0000-000000000000}"/>
          </ac:graphicFrameMkLst>
        </pc:graphicFrameChg>
      </pc:sldChg>
      <pc:sldChg chg="add del ord">
        <pc:chgData name="Brunsting, S. (Suzanne)" userId="e7a355e2-d96a-4e46-8f22-0ce56c37bf10" providerId="ADAL" clId="{AAA172B5-964E-4A4D-A836-1E33D5E20740}" dt="2022-01-04T12:33:36.507" v="2516" actId="47"/>
        <pc:sldMkLst>
          <pc:docMk/>
          <pc:sldMk cId="4258100827" sldId="441"/>
        </pc:sldMkLst>
      </pc:sldChg>
      <pc:sldChg chg="add mod ord modShow">
        <pc:chgData name="Brunsting, S. (Suzanne)" userId="e7a355e2-d96a-4e46-8f22-0ce56c37bf10" providerId="ADAL" clId="{AAA172B5-964E-4A4D-A836-1E33D5E20740}" dt="2022-01-04T12:13:32.407" v="783" actId="729"/>
        <pc:sldMkLst>
          <pc:docMk/>
          <pc:sldMk cId="3649980126" sldId="442"/>
        </pc:sldMkLst>
      </pc:sldChg>
      <pc:sldChg chg="add mod ord modShow delCm modCm">
        <pc:chgData name="Brunsting, S. (Suzanne)" userId="e7a355e2-d96a-4e46-8f22-0ce56c37bf10" providerId="ADAL" clId="{AAA172B5-964E-4A4D-A836-1E33D5E20740}" dt="2022-01-04T12:35:17.244" v="2520" actId="1592"/>
        <pc:sldMkLst>
          <pc:docMk/>
          <pc:sldMk cId="921495437" sldId="443"/>
        </pc:sldMkLst>
      </pc:sldChg>
      <pc:sldChg chg="modSp add mod ord addCm">
        <pc:chgData name="Brunsting, S. (Suzanne)" userId="e7a355e2-d96a-4e46-8f22-0ce56c37bf10" providerId="ADAL" clId="{AAA172B5-964E-4A4D-A836-1E33D5E20740}" dt="2022-01-06T10:56:18.985" v="3873" actId="1589"/>
        <pc:sldMkLst>
          <pc:docMk/>
          <pc:sldMk cId="131697445" sldId="444"/>
        </pc:sldMkLst>
        <pc:spChg chg="mod">
          <ac:chgData name="Brunsting, S. (Suzanne)" userId="e7a355e2-d96a-4e46-8f22-0ce56c37bf10" providerId="ADAL" clId="{AAA172B5-964E-4A4D-A836-1E33D5E20740}" dt="2022-01-04T12:36:50.143" v="2620" actId="6549"/>
          <ac:spMkLst>
            <pc:docMk/>
            <pc:sldMk cId="131697445" sldId="444"/>
            <ac:spMk id="2" creationId="{E03B18B2-6A85-4984-8459-238675E3B076}"/>
          </ac:spMkLst>
        </pc:spChg>
        <pc:spChg chg="mod">
          <ac:chgData name="Brunsting, S. (Suzanne)" userId="e7a355e2-d96a-4e46-8f22-0ce56c37bf10" providerId="ADAL" clId="{AAA172B5-964E-4A4D-A836-1E33D5E20740}" dt="2022-01-04T12:37:01.910" v="2661" actId="20577"/>
          <ac:spMkLst>
            <pc:docMk/>
            <pc:sldMk cId="131697445" sldId="444"/>
            <ac:spMk id="3" creationId="{D01259F4-6FB2-42C2-B865-DFCC90D0D137}"/>
          </ac:spMkLst>
        </pc:spChg>
      </pc:sldChg>
      <pc:sldChg chg="add del">
        <pc:chgData name="Brunsting, S. (Suzanne)" userId="e7a355e2-d96a-4e46-8f22-0ce56c37bf10" providerId="ADAL" clId="{AAA172B5-964E-4A4D-A836-1E33D5E20740}" dt="2022-01-04T14:08:41.036" v="3843"/>
        <pc:sldMkLst>
          <pc:docMk/>
          <pc:sldMk cId="3148657999" sldId="475"/>
        </pc:sldMkLst>
      </pc:sldChg>
      <pc:sldChg chg="add del">
        <pc:chgData name="Brunsting, S. (Suzanne)" userId="e7a355e2-d96a-4e46-8f22-0ce56c37bf10" providerId="ADAL" clId="{AAA172B5-964E-4A4D-A836-1E33D5E20740}" dt="2022-01-04T14:09:11.825" v="3845" actId="47"/>
        <pc:sldMkLst>
          <pc:docMk/>
          <pc:sldMk cId="3075910073" sldId="476"/>
        </pc:sldMkLst>
      </pc:sldChg>
    </pc:docChg>
  </pc:docChgLst>
  <pc:docChgLst>
    <pc:chgData name="Greco, A. (Angela)" userId="efd9182e-7e05-4734-8137-a5e585736b34" providerId="ADAL" clId="{A1E461FA-DB75-453C-9E4E-2DE0835CC2E0}"/>
    <pc:docChg chg="undo custSel modSld sldOrd">
      <pc:chgData name="Greco, A. (Angela)" userId="efd9182e-7e05-4734-8137-a5e585736b34" providerId="ADAL" clId="{A1E461FA-DB75-453C-9E4E-2DE0835CC2E0}" dt="2022-01-20T19:49:59.424" v="330" actId="1592"/>
      <pc:docMkLst>
        <pc:docMk/>
      </pc:docMkLst>
      <pc:sldChg chg="modSp mod">
        <pc:chgData name="Greco, A. (Angela)" userId="efd9182e-7e05-4734-8137-a5e585736b34" providerId="ADAL" clId="{A1E461FA-DB75-453C-9E4E-2DE0835CC2E0}" dt="2022-01-20T19:15:08.283" v="3" actId="20577"/>
        <pc:sldMkLst>
          <pc:docMk/>
          <pc:sldMk cId="0" sldId="257"/>
        </pc:sldMkLst>
        <pc:spChg chg="mod">
          <ac:chgData name="Greco, A. (Angela)" userId="efd9182e-7e05-4734-8137-a5e585736b34" providerId="ADAL" clId="{A1E461FA-DB75-453C-9E4E-2DE0835CC2E0}" dt="2022-01-20T19:15:08.283" v="3" actId="20577"/>
          <ac:spMkLst>
            <pc:docMk/>
            <pc:sldMk cId="0" sldId="257"/>
            <ac:spMk id="331" creationId="{00000000-0000-0000-0000-000000000000}"/>
          </ac:spMkLst>
        </pc:spChg>
      </pc:sldChg>
      <pc:sldChg chg="modSp mod">
        <pc:chgData name="Greco, A. (Angela)" userId="efd9182e-7e05-4734-8137-a5e585736b34" providerId="ADAL" clId="{A1E461FA-DB75-453C-9E4E-2DE0835CC2E0}" dt="2022-01-20T19:37:09.418" v="313" actId="20577"/>
        <pc:sldMkLst>
          <pc:docMk/>
          <pc:sldMk cId="3893844920" sldId="285"/>
        </pc:sldMkLst>
        <pc:spChg chg="mod">
          <ac:chgData name="Greco, A. (Angela)" userId="efd9182e-7e05-4734-8137-a5e585736b34" providerId="ADAL" clId="{A1E461FA-DB75-453C-9E4E-2DE0835CC2E0}" dt="2022-01-20T19:37:09.418" v="313" actId="20577"/>
          <ac:spMkLst>
            <pc:docMk/>
            <pc:sldMk cId="3893844920" sldId="285"/>
            <ac:spMk id="667" creationId="{00000000-0000-0000-0000-000000000000}"/>
          </ac:spMkLst>
        </pc:spChg>
      </pc:sldChg>
      <pc:sldChg chg="modSp mod">
        <pc:chgData name="Greco, A. (Angela)" userId="efd9182e-7e05-4734-8137-a5e585736b34" providerId="ADAL" clId="{A1E461FA-DB75-453C-9E4E-2DE0835CC2E0}" dt="2022-01-20T19:16:00.096" v="5" actId="20577"/>
        <pc:sldMkLst>
          <pc:docMk/>
          <pc:sldMk cId="1754336748" sldId="369"/>
        </pc:sldMkLst>
        <pc:spChg chg="mod">
          <ac:chgData name="Greco, A. (Angela)" userId="efd9182e-7e05-4734-8137-a5e585736b34" providerId="ADAL" clId="{A1E461FA-DB75-453C-9E4E-2DE0835CC2E0}" dt="2022-01-20T19:16:00.096" v="5" actId="20577"/>
          <ac:spMkLst>
            <pc:docMk/>
            <pc:sldMk cId="1754336748" sldId="369"/>
            <ac:spMk id="3" creationId="{5B960E85-036D-439B-9D42-AF94D6260838}"/>
          </ac:spMkLst>
        </pc:spChg>
      </pc:sldChg>
      <pc:sldChg chg="addSp delSp modSp mod">
        <pc:chgData name="Greco, A. (Angela)" userId="efd9182e-7e05-4734-8137-a5e585736b34" providerId="ADAL" clId="{A1E461FA-DB75-453C-9E4E-2DE0835CC2E0}" dt="2022-01-20T19:29:50.836" v="281" actId="478"/>
        <pc:sldMkLst>
          <pc:docMk/>
          <pc:sldMk cId="2312672417" sldId="418"/>
        </pc:sldMkLst>
        <pc:spChg chg="add del mod">
          <ac:chgData name="Greco, A. (Angela)" userId="efd9182e-7e05-4734-8137-a5e585736b34" providerId="ADAL" clId="{A1E461FA-DB75-453C-9E4E-2DE0835CC2E0}" dt="2022-01-20T19:29:50.836" v="281" actId="478"/>
          <ac:spMkLst>
            <pc:docMk/>
            <pc:sldMk cId="2312672417" sldId="418"/>
            <ac:spMk id="6" creationId="{2F536985-EAEF-41A0-92B7-3F0D181260CF}"/>
          </ac:spMkLst>
        </pc:spChg>
      </pc:sldChg>
      <pc:sldChg chg="addSp delSp modSp mod">
        <pc:chgData name="Greco, A. (Angela)" userId="efd9182e-7e05-4734-8137-a5e585736b34" providerId="ADAL" clId="{A1E461FA-DB75-453C-9E4E-2DE0835CC2E0}" dt="2022-01-20T19:31:17.337" v="293" actId="20577"/>
        <pc:sldMkLst>
          <pc:docMk/>
          <pc:sldMk cId="1306983382" sldId="424"/>
        </pc:sldMkLst>
        <pc:spChg chg="mod">
          <ac:chgData name="Greco, A. (Angela)" userId="efd9182e-7e05-4734-8137-a5e585736b34" providerId="ADAL" clId="{A1E461FA-DB75-453C-9E4E-2DE0835CC2E0}" dt="2022-01-20T19:31:17.337" v="293" actId="20577"/>
          <ac:spMkLst>
            <pc:docMk/>
            <pc:sldMk cId="1306983382" sldId="424"/>
            <ac:spMk id="7" creationId="{0684D6CD-CF07-4FC3-886F-3996EC24A5AA}"/>
          </ac:spMkLst>
        </pc:spChg>
        <pc:spChg chg="add del mod">
          <ac:chgData name="Greco, A. (Angela)" userId="efd9182e-7e05-4734-8137-a5e585736b34" providerId="ADAL" clId="{A1E461FA-DB75-453C-9E4E-2DE0835CC2E0}" dt="2022-01-20T19:30:35.215" v="282" actId="478"/>
          <ac:spMkLst>
            <pc:docMk/>
            <pc:sldMk cId="1306983382" sldId="424"/>
            <ac:spMk id="10" creationId="{7DC6F2FC-2D54-4F6F-B86E-B4E05D4FDCA6}"/>
          </ac:spMkLst>
        </pc:spChg>
      </pc:sldChg>
      <pc:sldChg chg="modNotesTx">
        <pc:chgData name="Greco, A. (Angela)" userId="efd9182e-7e05-4734-8137-a5e585736b34" providerId="ADAL" clId="{A1E461FA-DB75-453C-9E4E-2DE0835CC2E0}" dt="2022-01-20T19:34:06.618" v="308" actId="20577"/>
        <pc:sldMkLst>
          <pc:docMk/>
          <pc:sldMk cId="224556499" sldId="428"/>
        </pc:sldMkLst>
      </pc:sldChg>
      <pc:sldChg chg="modSp mod">
        <pc:chgData name="Greco, A. (Angela)" userId="efd9182e-7e05-4734-8137-a5e585736b34" providerId="ADAL" clId="{A1E461FA-DB75-453C-9E4E-2DE0835CC2E0}" dt="2022-01-20T19:37:34.302" v="314" actId="20577"/>
        <pc:sldMkLst>
          <pc:docMk/>
          <pc:sldMk cId="2680258393" sldId="432"/>
        </pc:sldMkLst>
        <pc:graphicFrameChg chg="modGraphic">
          <ac:chgData name="Greco, A. (Angela)" userId="efd9182e-7e05-4734-8137-a5e585736b34" providerId="ADAL" clId="{A1E461FA-DB75-453C-9E4E-2DE0835CC2E0}" dt="2022-01-20T19:37:34.302" v="314" actId="20577"/>
          <ac:graphicFrameMkLst>
            <pc:docMk/>
            <pc:sldMk cId="2680258393" sldId="432"/>
            <ac:graphicFrameMk id="6" creationId="{29322AE9-73CF-48A6-97DB-8B42C069D798}"/>
          </ac:graphicFrameMkLst>
        </pc:graphicFrameChg>
      </pc:sldChg>
      <pc:sldChg chg="modSp mod">
        <pc:chgData name="Greco, A. (Angela)" userId="efd9182e-7e05-4734-8137-a5e585736b34" providerId="ADAL" clId="{A1E461FA-DB75-453C-9E4E-2DE0835CC2E0}" dt="2022-01-20T19:37:53.976" v="326" actId="20577"/>
        <pc:sldMkLst>
          <pc:docMk/>
          <pc:sldMk cId="3858310038" sldId="433"/>
        </pc:sldMkLst>
        <pc:graphicFrameChg chg="modGraphic">
          <ac:chgData name="Greco, A. (Angela)" userId="efd9182e-7e05-4734-8137-a5e585736b34" providerId="ADAL" clId="{A1E461FA-DB75-453C-9E4E-2DE0835CC2E0}" dt="2022-01-20T19:37:53.976" v="326" actId="20577"/>
          <ac:graphicFrameMkLst>
            <pc:docMk/>
            <pc:sldMk cId="3858310038" sldId="433"/>
            <ac:graphicFrameMk id="6" creationId="{29322AE9-73CF-48A6-97DB-8B42C069D798}"/>
          </ac:graphicFrameMkLst>
        </pc:graphicFrameChg>
      </pc:sldChg>
      <pc:sldChg chg="modSp mod">
        <pc:chgData name="Greco, A. (Angela)" userId="efd9182e-7e05-4734-8137-a5e585736b34" providerId="ADAL" clId="{A1E461FA-DB75-453C-9E4E-2DE0835CC2E0}" dt="2022-01-20T19:19:30.068" v="100" actId="20577"/>
        <pc:sldMkLst>
          <pc:docMk/>
          <pc:sldMk cId="26227654" sldId="434"/>
        </pc:sldMkLst>
        <pc:spChg chg="mod">
          <ac:chgData name="Greco, A. (Angela)" userId="efd9182e-7e05-4734-8137-a5e585736b34" providerId="ADAL" clId="{A1E461FA-DB75-453C-9E4E-2DE0835CC2E0}" dt="2022-01-20T19:19:30.068" v="100" actId="20577"/>
          <ac:spMkLst>
            <pc:docMk/>
            <pc:sldMk cId="26227654" sldId="434"/>
            <ac:spMk id="672" creationId="{00000000-0000-0000-0000-000000000000}"/>
          </ac:spMkLst>
        </pc:spChg>
      </pc:sldChg>
      <pc:sldChg chg="addSp delSp modSp mod ord">
        <pc:chgData name="Greco, A. (Angela)" userId="efd9182e-7e05-4734-8137-a5e585736b34" providerId="ADAL" clId="{A1E461FA-DB75-453C-9E4E-2DE0835CC2E0}" dt="2022-01-20T19:32:03.527" v="307" actId="20577"/>
        <pc:sldMkLst>
          <pc:docMk/>
          <pc:sldMk cId="443799783" sldId="440"/>
        </pc:sldMkLst>
        <pc:spChg chg="add del mod">
          <ac:chgData name="Greco, A. (Angela)" userId="efd9182e-7e05-4734-8137-a5e585736b34" providerId="ADAL" clId="{A1E461FA-DB75-453C-9E4E-2DE0835CC2E0}" dt="2022-01-20T19:31:27.481" v="294" actId="478"/>
          <ac:spMkLst>
            <pc:docMk/>
            <pc:sldMk cId="443799783" sldId="440"/>
            <ac:spMk id="7" creationId="{6CFB4C29-3329-46F5-892F-1169E462D8ED}"/>
          </ac:spMkLst>
        </pc:spChg>
        <pc:graphicFrameChg chg="modGraphic">
          <ac:chgData name="Greco, A. (Angela)" userId="efd9182e-7e05-4734-8137-a5e585736b34" providerId="ADAL" clId="{A1E461FA-DB75-453C-9E4E-2DE0835CC2E0}" dt="2022-01-20T19:32:03.527" v="307" actId="20577"/>
          <ac:graphicFrameMkLst>
            <pc:docMk/>
            <pc:sldMk cId="443799783" sldId="440"/>
            <ac:graphicFrameMk id="575" creationId="{00000000-0000-0000-0000-000000000000}"/>
          </ac:graphicFrameMkLst>
        </pc:graphicFrameChg>
      </pc:sldChg>
      <pc:sldChg chg="addCm delCm modCm">
        <pc:chgData name="Greco, A. (Angela)" userId="efd9182e-7e05-4734-8137-a5e585736b34" providerId="ADAL" clId="{A1E461FA-DB75-453C-9E4E-2DE0835CC2E0}" dt="2022-01-20T19:49:59.424" v="330" actId="1592"/>
        <pc:sldMkLst>
          <pc:docMk/>
          <pc:sldMk cId="921495437" sldId="443"/>
        </pc:sldMkLst>
      </pc:sldChg>
    </pc:docChg>
  </pc:docChgLst>
  <pc:docChgLst>
    <pc:chgData name="Veum, K.C. (Karina)" userId="S::karina.veum@tno.nl::d8424d43-78d6-488d-9a80-7deaba6f6ddd" providerId="AD" clId="Web-{C16925C7-134A-6A4D-1A22-968641F1964D}"/>
    <pc:docChg chg="modSld">
      <pc:chgData name="Veum, K.C. (Karina)" userId="S::karina.veum@tno.nl::d8424d43-78d6-488d-9a80-7deaba6f6ddd" providerId="AD" clId="Web-{C16925C7-134A-6A4D-1A22-968641F1964D}" dt="2022-01-27T11:21:15.987" v="83" actId="20577"/>
      <pc:docMkLst>
        <pc:docMk/>
      </pc:docMkLst>
      <pc:sldChg chg="modSp">
        <pc:chgData name="Veum, K.C. (Karina)" userId="S::karina.veum@tno.nl::d8424d43-78d6-488d-9a80-7deaba6f6ddd" providerId="AD" clId="Web-{C16925C7-134A-6A4D-1A22-968641F1964D}" dt="2022-01-27T11:21:15.987" v="83" actId="20577"/>
        <pc:sldMkLst>
          <pc:docMk/>
          <pc:sldMk cId="0" sldId="256"/>
        </pc:sldMkLst>
        <pc:spChg chg="mod">
          <ac:chgData name="Veum, K.C. (Karina)" userId="S::karina.veum@tno.nl::d8424d43-78d6-488d-9a80-7deaba6f6ddd" providerId="AD" clId="Web-{C16925C7-134A-6A4D-1A22-968641F1964D}" dt="2022-01-27T11:21:15.987" v="83" actId="20577"/>
          <ac:spMkLst>
            <pc:docMk/>
            <pc:sldMk cId="0" sldId="256"/>
            <ac:spMk id="319" creationId="{00000000-0000-0000-0000-000000000000}"/>
          </ac:spMkLst>
        </pc:spChg>
      </pc:sldChg>
    </pc:docChg>
  </pc:docChgLst>
  <pc:docChgLst>
    <pc:chgData name="Kamphuis, V. (Vincent)" userId="296c4a63-5eb4-4292-a4a7-f9bf108caafc" providerId="ADAL" clId="{6A2E5E77-73AB-4C7F-90E5-53B84623D587}"/>
    <pc:docChg chg="custSel modSld">
      <pc:chgData name="Kamphuis, V. (Vincent)" userId="296c4a63-5eb4-4292-a4a7-f9bf108caafc" providerId="ADAL" clId="{6A2E5E77-73AB-4C7F-90E5-53B84623D587}" dt="2021-12-06T13:43:20.136" v="93"/>
      <pc:docMkLst>
        <pc:docMk/>
      </pc:docMkLst>
      <pc:sldChg chg="addCm modCm">
        <pc:chgData name="Kamphuis, V. (Vincent)" userId="296c4a63-5eb4-4292-a4a7-f9bf108caafc" providerId="ADAL" clId="{6A2E5E77-73AB-4C7F-90E5-53B84623D587}" dt="2021-12-06T13:43:20.136" v="93"/>
        <pc:sldMkLst>
          <pc:docMk/>
          <pc:sldMk cId="0" sldId="279"/>
        </pc:sldMkLst>
      </pc:sldChg>
      <pc:sldChg chg="addCm modCm modNotesTx">
        <pc:chgData name="Kamphuis, V. (Vincent)" userId="296c4a63-5eb4-4292-a4a7-f9bf108caafc" providerId="ADAL" clId="{6A2E5E77-73AB-4C7F-90E5-53B84623D587}" dt="2021-12-06T11:50:08.849" v="24"/>
        <pc:sldMkLst>
          <pc:docMk/>
          <pc:sldMk cId="2328194189" sldId="373"/>
        </pc:sldMkLst>
      </pc:sldChg>
      <pc:sldChg chg="addCm modCm">
        <pc:chgData name="Kamphuis, V. (Vincent)" userId="296c4a63-5eb4-4292-a4a7-f9bf108caafc" providerId="ADAL" clId="{6A2E5E77-73AB-4C7F-90E5-53B84623D587}" dt="2021-12-06T13:20:37.582" v="86"/>
        <pc:sldMkLst>
          <pc:docMk/>
          <pc:sldMk cId="3250950740" sldId="374"/>
        </pc:sldMkLst>
      </pc:sldChg>
      <pc:sldChg chg="modSp mod addCm modCm">
        <pc:chgData name="Kamphuis, V. (Vincent)" userId="296c4a63-5eb4-4292-a4a7-f9bf108caafc" providerId="ADAL" clId="{6A2E5E77-73AB-4C7F-90E5-53B84623D587}" dt="2021-12-06T11:12:24.542" v="3"/>
        <pc:sldMkLst>
          <pc:docMk/>
          <pc:sldMk cId="860625779" sldId="385"/>
        </pc:sldMkLst>
        <pc:spChg chg="mod">
          <ac:chgData name="Kamphuis, V. (Vincent)" userId="296c4a63-5eb4-4292-a4a7-f9bf108caafc" providerId="ADAL" clId="{6A2E5E77-73AB-4C7F-90E5-53B84623D587}" dt="2021-12-06T11:12:06.493" v="2" actId="20577"/>
          <ac:spMkLst>
            <pc:docMk/>
            <pc:sldMk cId="860625779" sldId="385"/>
            <ac:spMk id="3" creationId="{5D04C309-0A37-49DC-B575-FC74DBE57873}"/>
          </ac:spMkLst>
        </pc:spChg>
      </pc:sldChg>
      <pc:sldChg chg="addCm delCm modCm">
        <pc:chgData name="Kamphuis, V. (Vincent)" userId="296c4a63-5eb4-4292-a4a7-f9bf108caafc" providerId="ADAL" clId="{6A2E5E77-73AB-4C7F-90E5-53B84623D587}" dt="2021-12-06T13:07:31.415" v="62"/>
        <pc:sldMkLst>
          <pc:docMk/>
          <pc:sldMk cId="592882249" sldId="387"/>
        </pc:sldMkLst>
      </pc:sldChg>
      <pc:sldChg chg="addCm modCm">
        <pc:chgData name="Kamphuis, V. (Vincent)" userId="296c4a63-5eb4-4292-a4a7-f9bf108caafc" providerId="ADAL" clId="{6A2E5E77-73AB-4C7F-90E5-53B84623D587}" dt="2021-12-06T13:10:58.364" v="78"/>
        <pc:sldMkLst>
          <pc:docMk/>
          <pc:sldMk cId="1052705034" sldId="389"/>
        </pc:sldMkLst>
      </pc:sldChg>
      <pc:sldChg chg="addCm delCm modCm">
        <pc:chgData name="Kamphuis, V. (Vincent)" userId="296c4a63-5eb4-4292-a4a7-f9bf108caafc" providerId="ADAL" clId="{6A2E5E77-73AB-4C7F-90E5-53B84623D587}" dt="2021-12-06T13:17:44.186" v="84"/>
        <pc:sldMkLst>
          <pc:docMk/>
          <pc:sldMk cId="1125145946" sldId="391"/>
        </pc:sldMkLst>
      </pc:sldChg>
      <pc:sldChg chg="addCm modCm">
        <pc:chgData name="Kamphuis, V. (Vincent)" userId="296c4a63-5eb4-4292-a4a7-f9bf108caafc" providerId="ADAL" clId="{6A2E5E77-73AB-4C7F-90E5-53B84623D587}" dt="2021-12-06T11:15:39.840" v="5"/>
        <pc:sldMkLst>
          <pc:docMk/>
          <pc:sldMk cId="260151462" sldId="417"/>
        </pc:sldMkLst>
      </pc:sldChg>
      <pc:sldChg chg="addCm modCm">
        <pc:chgData name="Kamphuis, V. (Vincent)" userId="296c4a63-5eb4-4292-a4a7-f9bf108caafc" providerId="ADAL" clId="{6A2E5E77-73AB-4C7F-90E5-53B84623D587}" dt="2021-12-06T13:22:59.642" v="88"/>
        <pc:sldMkLst>
          <pc:docMk/>
          <pc:sldMk cId="2312672417" sldId="418"/>
        </pc:sldMkLst>
      </pc:sldChg>
      <pc:sldChg chg="addCm delCm modCm">
        <pc:chgData name="Kamphuis, V. (Vincent)" userId="296c4a63-5eb4-4292-a4a7-f9bf108caafc" providerId="ADAL" clId="{6A2E5E77-73AB-4C7F-90E5-53B84623D587}" dt="2021-12-06T11:34:23.129" v="13"/>
        <pc:sldMkLst>
          <pc:docMk/>
          <pc:sldMk cId="3371697847" sldId="420"/>
        </pc:sldMkLst>
      </pc:sldChg>
      <pc:sldChg chg="addCm delCm">
        <pc:chgData name="Kamphuis, V. (Vincent)" userId="296c4a63-5eb4-4292-a4a7-f9bf108caafc" providerId="ADAL" clId="{6A2E5E77-73AB-4C7F-90E5-53B84623D587}" dt="2021-12-06T11:50:56.593" v="26" actId="1592"/>
        <pc:sldMkLst>
          <pc:docMk/>
          <pc:sldMk cId="224556499" sldId="428"/>
        </pc:sldMkLst>
      </pc:sldChg>
      <pc:sldChg chg="modSp mod">
        <pc:chgData name="Kamphuis, V. (Vincent)" userId="296c4a63-5eb4-4292-a4a7-f9bf108caafc" providerId="ADAL" clId="{6A2E5E77-73AB-4C7F-90E5-53B84623D587}" dt="2021-12-06T13:07:42.867" v="74" actId="1038"/>
        <pc:sldMkLst>
          <pc:docMk/>
          <pc:sldMk cId="2923320255" sldId="429"/>
        </pc:sldMkLst>
        <pc:picChg chg="mod">
          <ac:chgData name="Kamphuis, V. (Vincent)" userId="296c4a63-5eb4-4292-a4a7-f9bf108caafc" providerId="ADAL" clId="{6A2E5E77-73AB-4C7F-90E5-53B84623D587}" dt="2021-12-06T13:07:42.867" v="74" actId="1038"/>
          <ac:picMkLst>
            <pc:docMk/>
            <pc:sldMk cId="2923320255" sldId="429"/>
            <ac:picMk id="30" creationId="{AA4F1E61-4E94-4445-8C80-8FE16187F89F}"/>
          </ac:picMkLst>
        </pc:picChg>
      </pc:sldChg>
      <pc:sldChg chg="addCm delCm modCm">
        <pc:chgData name="Kamphuis, V. (Vincent)" userId="296c4a63-5eb4-4292-a4a7-f9bf108caafc" providerId="ADAL" clId="{6A2E5E77-73AB-4C7F-90E5-53B84623D587}" dt="2021-12-06T13:26:00.275" v="89"/>
        <pc:sldMkLst>
          <pc:docMk/>
          <pc:sldMk cId="1230019212" sldId="431"/>
        </pc:sldMkLst>
      </pc:sldChg>
      <pc:sldChg chg="addCm delCm modCm">
        <pc:chgData name="Kamphuis, V. (Vincent)" userId="296c4a63-5eb4-4292-a4a7-f9bf108caafc" providerId="ADAL" clId="{6A2E5E77-73AB-4C7F-90E5-53B84623D587}" dt="2021-12-06T12:08:10.077" v="49"/>
        <pc:sldMkLst>
          <pc:docMk/>
          <pc:sldMk cId="2680258393" sldId="432"/>
        </pc:sldMkLst>
      </pc:sldChg>
      <pc:sldChg chg="addCm modCm">
        <pc:chgData name="Kamphuis, V. (Vincent)" userId="296c4a63-5eb4-4292-a4a7-f9bf108caafc" providerId="ADAL" clId="{6A2E5E77-73AB-4C7F-90E5-53B84623D587}" dt="2021-12-06T13:27:42.925" v="91"/>
        <pc:sldMkLst>
          <pc:docMk/>
          <pc:sldMk cId="3858310038" sldId="433"/>
        </pc:sldMkLst>
      </pc:sldChg>
    </pc:docChg>
  </pc:docChgLst>
  <pc:docChgLst>
    <pc:chgData name="Brunsting, S. (Suzanne)" userId="e7a355e2-d96a-4e46-8f22-0ce56c37bf10" providerId="ADAL" clId="{C21382BA-E1D4-4F5B-A03B-83E4DA4AF971}"/>
    <pc:docChg chg="custSel addSld delSld modSld modSection">
      <pc:chgData name="Brunsting, S. (Suzanne)" userId="e7a355e2-d96a-4e46-8f22-0ce56c37bf10" providerId="ADAL" clId="{C21382BA-E1D4-4F5B-A03B-83E4DA4AF971}" dt="2022-01-18T14:43:11.161" v="248" actId="47"/>
      <pc:docMkLst>
        <pc:docMk/>
      </pc:docMkLst>
      <pc:sldChg chg="addSp modSp mod modNotesTx">
        <pc:chgData name="Brunsting, S. (Suzanne)" userId="e7a355e2-d96a-4e46-8f22-0ce56c37bf10" providerId="ADAL" clId="{C21382BA-E1D4-4F5B-A03B-83E4DA4AF971}" dt="2022-01-18T07:57:02.225" v="179" actId="6549"/>
        <pc:sldMkLst>
          <pc:docMk/>
          <pc:sldMk cId="3364014930" sldId="398"/>
        </pc:sldMkLst>
        <pc:spChg chg="mod">
          <ac:chgData name="Brunsting, S. (Suzanne)" userId="e7a355e2-d96a-4e46-8f22-0ce56c37bf10" providerId="ADAL" clId="{C21382BA-E1D4-4F5B-A03B-83E4DA4AF971}" dt="2022-01-18T07:53:36.757" v="177" actId="20577"/>
          <ac:spMkLst>
            <pc:docMk/>
            <pc:sldMk cId="3364014930" sldId="398"/>
            <ac:spMk id="3" creationId="{2FCDFF75-BCC6-4DA0-BABD-D8A6F9639CF7}"/>
          </ac:spMkLst>
        </pc:spChg>
        <pc:spChg chg="mod">
          <ac:chgData name="Brunsting, S. (Suzanne)" userId="e7a355e2-d96a-4e46-8f22-0ce56c37bf10" providerId="ADAL" clId="{C21382BA-E1D4-4F5B-A03B-83E4DA4AF971}" dt="2022-01-18T07:50:58.563" v="83"/>
          <ac:spMkLst>
            <pc:docMk/>
            <pc:sldMk cId="3364014930" sldId="398"/>
            <ac:spMk id="19" creationId="{10091459-C700-45FC-9F8E-0AC0CD549AC6}"/>
          </ac:spMkLst>
        </pc:spChg>
        <pc:spChg chg="mod">
          <ac:chgData name="Brunsting, S. (Suzanne)" userId="e7a355e2-d96a-4e46-8f22-0ce56c37bf10" providerId="ADAL" clId="{C21382BA-E1D4-4F5B-A03B-83E4DA4AF971}" dt="2022-01-18T07:50:58.563" v="83"/>
          <ac:spMkLst>
            <pc:docMk/>
            <pc:sldMk cId="3364014930" sldId="398"/>
            <ac:spMk id="20" creationId="{7FF0F589-299F-452E-9464-2413F2C6A11F}"/>
          </ac:spMkLst>
        </pc:spChg>
        <pc:grpChg chg="add mod">
          <ac:chgData name="Brunsting, S. (Suzanne)" userId="e7a355e2-d96a-4e46-8f22-0ce56c37bf10" providerId="ADAL" clId="{C21382BA-E1D4-4F5B-A03B-83E4DA4AF971}" dt="2022-01-18T07:51:02.823" v="84" actId="1076"/>
          <ac:grpSpMkLst>
            <pc:docMk/>
            <pc:sldMk cId="3364014930" sldId="398"/>
            <ac:grpSpMk id="18" creationId="{9BD0C99C-F1EC-4570-A181-B50742B6C7F2}"/>
          </ac:grpSpMkLst>
        </pc:grpChg>
      </pc:sldChg>
      <pc:sldChg chg="delSp modSp mod modNotesTx">
        <pc:chgData name="Brunsting, S. (Suzanne)" userId="e7a355e2-d96a-4e46-8f22-0ce56c37bf10" providerId="ADAL" clId="{C21382BA-E1D4-4F5B-A03B-83E4DA4AF971}" dt="2022-01-18T13:09:33.575" v="215" actId="6549"/>
        <pc:sldMkLst>
          <pc:docMk/>
          <pc:sldMk cId="3075252500" sldId="399"/>
        </pc:sldMkLst>
        <pc:spChg chg="del mod">
          <ac:chgData name="Brunsting, S. (Suzanne)" userId="e7a355e2-d96a-4e46-8f22-0ce56c37bf10" providerId="ADAL" clId="{C21382BA-E1D4-4F5B-A03B-83E4DA4AF971}" dt="2022-01-18T08:00:23.628" v="211" actId="478"/>
          <ac:spMkLst>
            <pc:docMk/>
            <pc:sldMk cId="3075252500" sldId="399"/>
            <ac:spMk id="3" creationId="{F917F9BF-3D62-4A33-993B-B04F20578E87}"/>
          </ac:spMkLst>
        </pc:spChg>
      </pc:sldChg>
      <pc:sldChg chg="modNotesTx">
        <pc:chgData name="Brunsting, S. (Suzanne)" userId="e7a355e2-d96a-4e46-8f22-0ce56c37bf10" providerId="ADAL" clId="{C21382BA-E1D4-4F5B-A03B-83E4DA4AF971}" dt="2022-01-18T13:56:54.039" v="247" actId="6549"/>
        <pc:sldMkLst>
          <pc:docMk/>
          <pc:sldMk cId="2639707248" sldId="405"/>
        </pc:sldMkLst>
      </pc:sldChg>
      <pc:sldChg chg="del">
        <pc:chgData name="Brunsting, S. (Suzanne)" userId="e7a355e2-d96a-4e46-8f22-0ce56c37bf10" providerId="ADAL" clId="{C21382BA-E1D4-4F5B-A03B-83E4DA4AF971}" dt="2022-01-17T14:47:50.500" v="0" actId="47"/>
        <pc:sldMkLst>
          <pc:docMk/>
          <pc:sldMk cId="260151462" sldId="417"/>
        </pc:sldMkLst>
      </pc:sldChg>
      <pc:sldChg chg="modSp mod">
        <pc:chgData name="Brunsting, S. (Suzanne)" userId="e7a355e2-d96a-4e46-8f22-0ce56c37bf10" providerId="ADAL" clId="{C21382BA-E1D4-4F5B-A03B-83E4DA4AF971}" dt="2022-01-17T14:48:50.349" v="69" actId="27636"/>
        <pc:sldMkLst>
          <pc:docMk/>
          <pc:sldMk cId="2312672417" sldId="418"/>
        </pc:sldMkLst>
        <pc:spChg chg="mod">
          <ac:chgData name="Brunsting, S. (Suzanne)" userId="e7a355e2-d96a-4e46-8f22-0ce56c37bf10" providerId="ADAL" clId="{C21382BA-E1D4-4F5B-A03B-83E4DA4AF971}" dt="2022-01-17T14:48:50.349" v="69" actId="27636"/>
          <ac:spMkLst>
            <pc:docMk/>
            <pc:sldMk cId="2312672417" sldId="418"/>
            <ac:spMk id="2" creationId="{E03B18B2-6A85-4984-8459-238675E3B076}"/>
          </ac:spMkLst>
        </pc:spChg>
      </pc:sldChg>
      <pc:sldChg chg="del">
        <pc:chgData name="Brunsting, S. (Suzanne)" userId="e7a355e2-d96a-4e46-8f22-0ce56c37bf10" providerId="ADAL" clId="{C21382BA-E1D4-4F5B-A03B-83E4DA4AF971}" dt="2022-01-17T14:47:50.500" v="0" actId="47"/>
        <pc:sldMkLst>
          <pc:docMk/>
          <pc:sldMk cId="2481277078" sldId="419"/>
        </pc:sldMkLst>
      </pc:sldChg>
      <pc:sldChg chg="del">
        <pc:chgData name="Brunsting, S. (Suzanne)" userId="e7a355e2-d96a-4e46-8f22-0ce56c37bf10" providerId="ADAL" clId="{C21382BA-E1D4-4F5B-A03B-83E4DA4AF971}" dt="2022-01-17T14:47:50.500" v="0" actId="47"/>
        <pc:sldMkLst>
          <pc:docMk/>
          <pc:sldMk cId="3371697847" sldId="420"/>
        </pc:sldMkLst>
      </pc:sldChg>
      <pc:sldChg chg="addCm">
        <pc:chgData name="Brunsting, S. (Suzanne)" userId="e7a355e2-d96a-4e46-8f22-0ce56c37bf10" providerId="ADAL" clId="{C21382BA-E1D4-4F5B-A03B-83E4DA4AF971}" dt="2022-01-18T07:46:51.043" v="70" actId="1589"/>
        <pc:sldMkLst>
          <pc:docMk/>
          <pc:sldMk cId="1230019212" sldId="431"/>
        </pc:sldMkLst>
      </pc:sldChg>
      <pc:sldChg chg="modSp add del mod">
        <pc:chgData name="Brunsting, S. (Suzanne)" userId="e7a355e2-d96a-4e46-8f22-0ce56c37bf10" providerId="ADAL" clId="{C21382BA-E1D4-4F5B-A03B-83E4DA4AF971}" dt="2022-01-18T13:09:57.813" v="216" actId="47"/>
        <pc:sldMkLst>
          <pc:docMk/>
          <pc:sldMk cId="1219880739" sldId="478"/>
        </pc:sldMkLst>
        <pc:spChg chg="mod">
          <ac:chgData name="Brunsting, S. (Suzanne)" userId="e7a355e2-d96a-4e46-8f22-0ce56c37bf10" providerId="ADAL" clId="{C21382BA-E1D4-4F5B-A03B-83E4DA4AF971}" dt="2022-01-18T07:59:56.102" v="208" actId="27636"/>
          <ac:spMkLst>
            <pc:docMk/>
            <pc:sldMk cId="1219880739" sldId="478"/>
            <ac:spMk id="2" creationId="{AABD6D26-0239-47AE-A85B-C7C7B6358325}"/>
          </ac:spMkLst>
        </pc:spChg>
      </pc:sldChg>
      <pc:sldChg chg="add del">
        <pc:chgData name="Brunsting, S. (Suzanne)" userId="e7a355e2-d96a-4e46-8f22-0ce56c37bf10" providerId="ADAL" clId="{C21382BA-E1D4-4F5B-A03B-83E4DA4AF971}" dt="2022-01-18T14:43:11.161" v="248" actId="47"/>
        <pc:sldMkLst>
          <pc:docMk/>
          <pc:sldMk cId="2102437805" sldId="478"/>
        </pc:sldMkLst>
      </pc:sldChg>
      <pc:sldChg chg="add del">
        <pc:chgData name="Brunsting, S. (Suzanne)" userId="e7a355e2-d96a-4e46-8f22-0ce56c37bf10" providerId="ADAL" clId="{C21382BA-E1D4-4F5B-A03B-83E4DA4AF971}" dt="2022-01-18T07:53:59.914" v="178" actId="47"/>
        <pc:sldMkLst>
          <pc:docMk/>
          <pc:sldMk cId="953392394" sldId="548"/>
        </pc:sldMkLst>
      </pc:sldChg>
    </pc:docChg>
  </pc:docChgLst>
  <pc:docChgLst>
    <pc:chgData name="Hermans, L.M. (Laurie)" userId="1770d95c-0f90-4c9b-8767-1d90d954d849" providerId="ADAL" clId="{34775A3B-77F3-4AE0-A2F8-137109CA3ABD}"/>
    <pc:docChg chg="custSel modSld">
      <pc:chgData name="Hermans, L.M. (Laurie)" userId="1770d95c-0f90-4c9b-8767-1d90d954d849" providerId="ADAL" clId="{34775A3B-77F3-4AE0-A2F8-137109CA3ABD}" dt="2021-12-01T15:15:06.097" v="4" actId="478"/>
      <pc:docMkLst>
        <pc:docMk/>
      </pc:docMkLst>
      <pc:sldChg chg="delSp mod">
        <pc:chgData name="Hermans, L.M. (Laurie)" userId="1770d95c-0f90-4c9b-8767-1d90d954d849" providerId="ADAL" clId="{34775A3B-77F3-4AE0-A2F8-137109CA3ABD}" dt="2021-12-01T15:15:06.097" v="4" actId="478"/>
        <pc:sldMkLst>
          <pc:docMk/>
          <pc:sldMk cId="3250950740" sldId="374"/>
        </pc:sldMkLst>
        <pc:spChg chg="del">
          <ac:chgData name="Hermans, L.M. (Laurie)" userId="1770d95c-0f90-4c9b-8767-1d90d954d849" providerId="ADAL" clId="{34775A3B-77F3-4AE0-A2F8-137109CA3ABD}" dt="2021-12-01T15:15:06.097" v="4" actId="478"/>
          <ac:spMkLst>
            <pc:docMk/>
            <pc:sldMk cId="3250950740" sldId="374"/>
            <ac:spMk id="3" creationId="{4321DEFA-1442-4782-8D06-22FBC9CA499C}"/>
          </ac:spMkLst>
        </pc:spChg>
      </pc:sldChg>
      <pc:sldChg chg="modSp mod">
        <pc:chgData name="Hermans, L.M. (Laurie)" userId="1770d95c-0f90-4c9b-8767-1d90d954d849" providerId="ADAL" clId="{34775A3B-77F3-4AE0-A2F8-137109CA3ABD}" dt="2021-11-29T18:29:12.869" v="3" actId="20577"/>
        <pc:sldMkLst>
          <pc:docMk/>
          <pc:sldMk cId="4058412858" sldId="422"/>
        </pc:sldMkLst>
        <pc:spChg chg="mod">
          <ac:chgData name="Hermans, L.M. (Laurie)" userId="1770d95c-0f90-4c9b-8767-1d90d954d849" providerId="ADAL" clId="{34775A3B-77F3-4AE0-A2F8-137109CA3ABD}" dt="2021-11-29T18:29:12.869" v="3" actId="20577"/>
          <ac:spMkLst>
            <pc:docMk/>
            <pc:sldMk cId="4058412858" sldId="422"/>
            <ac:spMk id="3" creationId="{4FA08BC3-A1C6-41AE-9ACA-02192CA37457}"/>
          </ac:spMkLst>
        </pc:spChg>
      </pc:sldChg>
      <pc:sldChg chg="delSp mod">
        <pc:chgData name="Hermans, L.M. (Laurie)" userId="1770d95c-0f90-4c9b-8767-1d90d954d849" providerId="ADAL" clId="{34775A3B-77F3-4AE0-A2F8-137109CA3ABD}" dt="2021-11-29T18:11:31.884" v="0" actId="478"/>
        <pc:sldMkLst>
          <pc:docMk/>
          <pc:sldMk cId="4066412780" sldId="427"/>
        </pc:sldMkLst>
        <pc:spChg chg="del">
          <ac:chgData name="Hermans, L.M. (Laurie)" userId="1770d95c-0f90-4c9b-8767-1d90d954d849" providerId="ADAL" clId="{34775A3B-77F3-4AE0-A2F8-137109CA3ABD}" dt="2021-11-29T18:11:31.884" v="0" actId="478"/>
          <ac:spMkLst>
            <pc:docMk/>
            <pc:sldMk cId="4066412780" sldId="427"/>
            <ac:spMk id="3" creationId="{19D82F48-3B51-4527-95A9-D6DD1FFB4A3A}"/>
          </ac:spMkLst>
        </pc:spChg>
      </pc:sldChg>
      <pc:sldChg chg="modNotesTx">
        <pc:chgData name="Hermans, L.M. (Laurie)" userId="1770d95c-0f90-4c9b-8767-1d90d954d849" providerId="ADAL" clId="{34775A3B-77F3-4AE0-A2F8-137109CA3ABD}" dt="2021-11-29T18:21:51.416" v="1" actId="20577"/>
        <pc:sldMkLst>
          <pc:docMk/>
          <pc:sldMk cId="26227654" sldId="434"/>
        </pc:sldMkLst>
      </pc:sldChg>
    </pc:docChg>
  </pc:docChgLst>
  <pc:docChgLst>
    <pc:chgData name="Veum, K.C. (Karina)" userId="d8424d43-78d6-488d-9a80-7deaba6f6ddd" providerId="ADAL" clId="{29010FAF-E605-465A-987C-EF5254DBDEFE}"/>
    <pc:docChg chg="undo custSel modSld">
      <pc:chgData name="Veum, K.C. (Karina)" userId="d8424d43-78d6-488d-9a80-7deaba6f6ddd" providerId="ADAL" clId="{29010FAF-E605-465A-987C-EF5254DBDEFE}" dt="2022-01-27T11:27:06.340" v="248" actId="790"/>
      <pc:docMkLst>
        <pc:docMk/>
      </pc:docMkLst>
      <pc:sldChg chg="modSp mod">
        <pc:chgData name="Veum, K.C. (Karina)" userId="d8424d43-78d6-488d-9a80-7deaba6f6ddd" providerId="ADAL" clId="{29010FAF-E605-465A-987C-EF5254DBDEFE}" dt="2022-01-26T21:59:55.342" v="75" actId="6549"/>
        <pc:sldMkLst>
          <pc:docMk/>
          <pc:sldMk cId="0" sldId="256"/>
        </pc:sldMkLst>
        <pc:spChg chg="mod">
          <ac:chgData name="Veum, K.C. (Karina)" userId="d8424d43-78d6-488d-9a80-7deaba6f6ddd" providerId="ADAL" clId="{29010FAF-E605-465A-987C-EF5254DBDEFE}" dt="2022-01-26T21:59:55.342" v="75" actId="6549"/>
          <ac:spMkLst>
            <pc:docMk/>
            <pc:sldMk cId="0" sldId="256"/>
            <ac:spMk id="319" creationId="{00000000-0000-0000-0000-000000000000}"/>
          </ac:spMkLst>
        </pc:spChg>
      </pc:sldChg>
      <pc:sldChg chg="modSp mod">
        <pc:chgData name="Veum, K.C. (Karina)" userId="d8424d43-78d6-488d-9a80-7deaba6f6ddd" providerId="ADAL" clId="{29010FAF-E605-465A-987C-EF5254DBDEFE}" dt="2022-01-26T22:04:11.984" v="89" actId="20577"/>
        <pc:sldMkLst>
          <pc:docMk/>
          <pc:sldMk cId="0" sldId="257"/>
        </pc:sldMkLst>
        <pc:spChg chg="mod">
          <ac:chgData name="Veum, K.C. (Karina)" userId="d8424d43-78d6-488d-9a80-7deaba6f6ddd" providerId="ADAL" clId="{29010FAF-E605-465A-987C-EF5254DBDEFE}" dt="2022-01-26T22:04:11.984" v="89" actId="20577"/>
          <ac:spMkLst>
            <pc:docMk/>
            <pc:sldMk cId="0" sldId="257"/>
            <ac:spMk id="331" creationId="{00000000-0000-0000-0000-000000000000}"/>
          </ac:spMkLst>
        </pc:spChg>
      </pc:sldChg>
      <pc:sldChg chg="modSp mod modNotesTx">
        <pc:chgData name="Veum, K.C. (Karina)" userId="d8424d43-78d6-488d-9a80-7deaba6f6ddd" providerId="ADAL" clId="{29010FAF-E605-465A-987C-EF5254DBDEFE}" dt="2022-01-27T11:23:05.488" v="198" actId="20577"/>
        <pc:sldMkLst>
          <pc:docMk/>
          <pc:sldMk cId="2324210478" sldId="267"/>
        </pc:sldMkLst>
        <pc:spChg chg="mod">
          <ac:chgData name="Veum, K.C. (Karina)" userId="d8424d43-78d6-488d-9a80-7deaba6f6ddd" providerId="ADAL" clId="{29010FAF-E605-465A-987C-EF5254DBDEFE}" dt="2022-01-26T22:15:04.711" v="127" actId="790"/>
          <ac:spMkLst>
            <pc:docMk/>
            <pc:sldMk cId="2324210478" sldId="267"/>
            <ac:spMk id="2" creationId="{7526E936-4EF6-4988-B189-68BD86539E14}"/>
          </ac:spMkLst>
        </pc:spChg>
      </pc:sldChg>
      <pc:sldChg chg="modSp mod modNotesTx">
        <pc:chgData name="Veum, K.C. (Karina)" userId="d8424d43-78d6-488d-9a80-7deaba6f6ddd" providerId="ADAL" clId="{29010FAF-E605-465A-987C-EF5254DBDEFE}" dt="2022-01-27T11:27:06.340" v="248" actId="790"/>
        <pc:sldMkLst>
          <pc:docMk/>
          <pc:sldMk cId="3893844920" sldId="285"/>
        </pc:sldMkLst>
        <pc:spChg chg="mod">
          <ac:chgData name="Veum, K.C. (Karina)" userId="d8424d43-78d6-488d-9a80-7deaba6f6ddd" providerId="ADAL" clId="{29010FAF-E605-465A-987C-EF5254DBDEFE}" dt="2022-01-26T22:14:00.894" v="123" actId="790"/>
          <ac:spMkLst>
            <pc:docMk/>
            <pc:sldMk cId="3893844920" sldId="285"/>
            <ac:spMk id="667" creationId="{00000000-0000-0000-0000-000000000000}"/>
          </ac:spMkLst>
        </pc:spChg>
      </pc:sldChg>
      <pc:sldChg chg="modNotesTx">
        <pc:chgData name="Veum, K.C. (Karina)" userId="d8424d43-78d6-488d-9a80-7deaba6f6ddd" providerId="ADAL" clId="{29010FAF-E605-465A-987C-EF5254DBDEFE}" dt="2022-01-27T11:26:55.535" v="247" actId="790"/>
        <pc:sldMkLst>
          <pc:docMk/>
          <pc:sldMk cId="0" sldId="286"/>
        </pc:sldMkLst>
      </pc:sldChg>
      <pc:sldChg chg="modSp mod">
        <pc:chgData name="Veum, K.C. (Karina)" userId="d8424d43-78d6-488d-9a80-7deaba6f6ddd" providerId="ADAL" clId="{29010FAF-E605-465A-987C-EF5254DBDEFE}" dt="2022-01-26T22:13:34.616" v="122" actId="790"/>
        <pc:sldMkLst>
          <pc:docMk/>
          <pc:sldMk cId="0" sldId="287"/>
        </pc:sldMkLst>
        <pc:spChg chg="mod">
          <ac:chgData name="Veum, K.C. (Karina)" userId="d8424d43-78d6-488d-9a80-7deaba6f6ddd" providerId="ADAL" clId="{29010FAF-E605-465A-987C-EF5254DBDEFE}" dt="2022-01-26T22:13:34.616" v="122" actId="790"/>
          <ac:spMkLst>
            <pc:docMk/>
            <pc:sldMk cId="0" sldId="287"/>
            <ac:spMk id="684" creationId="{00000000-0000-0000-0000-000000000000}"/>
          </ac:spMkLst>
        </pc:spChg>
      </pc:sldChg>
      <pc:sldChg chg="modSp mod modNotesTx">
        <pc:chgData name="Veum, K.C. (Karina)" userId="d8424d43-78d6-488d-9a80-7deaba6f6ddd" providerId="ADAL" clId="{29010FAF-E605-465A-987C-EF5254DBDEFE}" dt="2022-01-27T11:22:50.752" v="190" actId="20577"/>
        <pc:sldMkLst>
          <pc:docMk/>
          <pc:sldMk cId="0" sldId="291"/>
        </pc:sldMkLst>
        <pc:spChg chg="mod">
          <ac:chgData name="Veum, K.C. (Karina)" userId="d8424d43-78d6-488d-9a80-7deaba6f6ddd" providerId="ADAL" clId="{29010FAF-E605-465A-987C-EF5254DBDEFE}" dt="2022-01-26T22:14:36.483" v="126" actId="790"/>
          <ac:spMkLst>
            <pc:docMk/>
            <pc:sldMk cId="0" sldId="291"/>
            <ac:spMk id="728" creationId="{00000000-0000-0000-0000-000000000000}"/>
          </ac:spMkLst>
        </pc:spChg>
      </pc:sldChg>
      <pc:sldChg chg="modNotesTx">
        <pc:chgData name="Veum, K.C. (Karina)" userId="d8424d43-78d6-488d-9a80-7deaba6f6ddd" providerId="ADAL" clId="{29010FAF-E605-465A-987C-EF5254DBDEFE}" dt="2022-01-27T11:22:56.209" v="194" actId="20577"/>
        <pc:sldMkLst>
          <pc:docMk/>
          <pc:sldMk cId="0" sldId="292"/>
        </pc:sldMkLst>
      </pc:sldChg>
      <pc:sldChg chg="modNotesTx">
        <pc:chgData name="Veum, K.C. (Karina)" userId="d8424d43-78d6-488d-9a80-7deaba6f6ddd" providerId="ADAL" clId="{29010FAF-E605-465A-987C-EF5254DBDEFE}" dt="2022-01-27T11:18:19.824" v="154" actId="20577"/>
        <pc:sldMkLst>
          <pc:docMk/>
          <pc:sldMk cId="4192052" sldId="326"/>
        </pc:sldMkLst>
      </pc:sldChg>
      <pc:sldChg chg="modSp mod modNotesTx">
        <pc:chgData name="Veum, K.C. (Karina)" userId="d8424d43-78d6-488d-9a80-7deaba6f6ddd" providerId="ADAL" clId="{29010FAF-E605-465A-987C-EF5254DBDEFE}" dt="2022-01-27T11:19:47.312" v="160" actId="20577"/>
        <pc:sldMkLst>
          <pc:docMk/>
          <pc:sldMk cId="1754336748" sldId="369"/>
        </pc:sldMkLst>
        <pc:spChg chg="mod">
          <ac:chgData name="Veum, K.C. (Karina)" userId="d8424d43-78d6-488d-9a80-7deaba6f6ddd" providerId="ADAL" clId="{29010FAF-E605-465A-987C-EF5254DBDEFE}" dt="2022-01-26T22:06:09.729" v="107" actId="20577"/>
          <ac:spMkLst>
            <pc:docMk/>
            <pc:sldMk cId="1754336748" sldId="369"/>
            <ac:spMk id="3" creationId="{5B960E85-036D-439B-9D42-AF94D6260838}"/>
          </ac:spMkLst>
        </pc:spChg>
      </pc:sldChg>
      <pc:sldChg chg="modSp mod">
        <pc:chgData name="Veum, K.C. (Karina)" userId="d8424d43-78d6-488d-9a80-7deaba6f6ddd" providerId="ADAL" clId="{29010FAF-E605-465A-987C-EF5254DBDEFE}" dt="2022-01-26T22:16:43.424" v="131" actId="790"/>
        <pc:sldMkLst>
          <pc:docMk/>
          <pc:sldMk cId="3372421565" sldId="376"/>
        </pc:sldMkLst>
        <pc:spChg chg="mod">
          <ac:chgData name="Veum, K.C. (Karina)" userId="d8424d43-78d6-488d-9a80-7deaba6f6ddd" providerId="ADAL" clId="{29010FAF-E605-465A-987C-EF5254DBDEFE}" dt="2022-01-26T22:16:43.424" v="131" actId="790"/>
          <ac:spMkLst>
            <pc:docMk/>
            <pc:sldMk cId="3372421565" sldId="376"/>
            <ac:spMk id="19" creationId="{00000000-0000-0000-0000-000000000000}"/>
          </ac:spMkLst>
        </pc:spChg>
      </pc:sldChg>
      <pc:sldChg chg="modNotesTx">
        <pc:chgData name="Veum, K.C. (Karina)" userId="d8424d43-78d6-488d-9a80-7deaba6f6ddd" providerId="ADAL" clId="{29010FAF-E605-465A-987C-EF5254DBDEFE}" dt="2022-01-27T11:23:12.339" v="202" actId="20577"/>
        <pc:sldMkLst>
          <pc:docMk/>
          <pc:sldMk cId="918065650" sldId="396"/>
        </pc:sldMkLst>
      </pc:sldChg>
      <pc:sldChg chg="modNotesTx">
        <pc:chgData name="Veum, K.C. (Karina)" userId="d8424d43-78d6-488d-9a80-7deaba6f6ddd" providerId="ADAL" clId="{29010FAF-E605-465A-987C-EF5254DBDEFE}" dt="2022-01-27T11:23:17.553" v="207" actId="5793"/>
        <pc:sldMkLst>
          <pc:docMk/>
          <pc:sldMk cId="3364014930" sldId="398"/>
        </pc:sldMkLst>
      </pc:sldChg>
      <pc:sldChg chg="modSp mod modNotesTx">
        <pc:chgData name="Veum, K.C. (Karina)" userId="d8424d43-78d6-488d-9a80-7deaba6f6ddd" providerId="ADAL" clId="{29010FAF-E605-465A-987C-EF5254DBDEFE}" dt="2022-01-27T11:23:26.851" v="215" actId="20577"/>
        <pc:sldMkLst>
          <pc:docMk/>
          <pc:sldMk cId="3075252500" sldId="399"/>
        </pc:sldMkLst>
        <pc:graphicFrameChg chg="modGraphic">
          <ac:chgData name="Veum, K.C. (Karina)" userId="d8424d43-78d6-488d-9a80-7deaba6f6ddd" providerId="ADAL" clId="{29010FAF-E605-465A-987C-EF5254DBDEFE}" dt="2022-01-26T22:15:51.218" v="129" actId="790"/>
          <ac:graphicFrameMkLst>
            <pc:docMk/>
            <pc:sldMk cId="3075252500" sldId="399"/>
            <ac:graphicFrameMk id="6" creationId="{59928520-03E8-4C21-9B66-4F715C70D142}"/>
          </ac:graphicFrameMkLst>
        </pc:graphicFrameChg>
      </pc:sldChg>
      <pc:sldChg chg="modNotesTx">
        <pc:chgData name="Veum, K.C. (Karina)" userId="d8424d43-78d6-488d-9a80-7deaba6f6ddd" providerId="ADAL" clId="{29010FAF-E605-465A-987C-EF5254DBDEFE}" dt="2022-01-27T11:23:21.625" v="211" actId="20577"/>
        <pc:sldMkLst>
          <pc:docMk/>
          <pc:sldMk cId="3428787671" sldId="400"/>
        </pc:sldMkLst>
      </pc:sldChg>
      <pc:sldChg chg="modNotesTx">
        <pc:chgData name="Veum, K.C. (Karina)" userId="d8424d43-78d6-488d-9a80-7deaba6f6ddd" providerId="ADAL" clId="{29010FAF-E605-465A-987C-EF5254DBDEFE}" dt="2022-01-27T11:23:34.642" v="219" actId="20577"/>
        <pc:sldMkLst>
          <pc:docMk/>
          <pc:sldMk cId="2449409548" sldId="403"/>
        </pc:sldMkLst>
      </pc:sldChg>
      <pc:sldChg chg="modSp mod">
        <pc:chgData name="Veum, K.C. (Karina)" userId="d8424d43-78d6-488d-9a80-7deaba6f6ddd" providerId="ADAL" clId="{29010FAF-E605-465A-987C-EF5254DBDEFE}" dt="2022-01-26T22:16:24.451" v="130" actId="790"/>
        <pc:sldMkLst>
          <pc:docMk/>
          <pc:sldMk cId="2639707248" sldId="405"/>
        </pc:sldMkLst>
        <pc:graphicFrameChg chg="modGraphic">
          <ac:chgData name="Veum, K.C. (Karina)" userId="d8424d43-78d6-488d-9a80-7deaba6f6ddd" providerId="ADAL" clId="{29010FAF-E605-465A-987C-EF5254DBDEFE}" dt="2022-01-26T22:16:24.451" v="130" actId="790"/>
          <ac:graphicFrameMkLst>
            <pc:docMk/>
            <pc:sldMk cId="2639707248" sldId="405"/>
            <ac:graphicFrameMk id="6" creationId="{11AF8202-6CC1-430E-9A36-589EF09D1CF1}"/>
          </ac:graphicFrameMkLst>
        </pc:graphicFrameChg>
      </pc:sldChg>
      <pc:sldChg chg="modSp mod">
        <pc:chgData name="Veum, K.C. (Karina)" userId="d8424d43-78d6-488d-9a80-7deaba6f6ddd" providerId="ADAL" clId="{29010FAF-E605-465A-987C-EF5254DBDEFE}" dt="2022-01-26T22:15:16.153" v="128" actId="790"/>
        <pc:sldMkLst>
          <pc:docMk/>
          <pc:sldMk cId="659353031" sldId="412"/>
        </pc:sldMkLst>
        <pc:spChg chg="mod">
          <ac:chgData name="Veum, K.C. (Karina)" userId="d8424d43-78d6-488d-9a80-7deaba6f6ddd" providerId="ADAL" clId="{29010FAF-E605-465A-987C-EF5254DBDEFE}" dt="2022-01-26T22:15:16.153" v="128" actId="790"/>
          <ac:spMkLst>
            <pc:docMk/>
            <pc:sldMk cId="659353031" sldId="412"/>
            <ac:spMk id="13" creationId="{1501885D-0577-4718-929E-22CC0F7FFDE0}"/>
          </ac:spMkLst>
        </pc:spChg>
      </pc:sldChg>
      <pc:sldChg chg="modSp mod modNotesTx">
        <pc:chgData name="Veum, K.C. (Karina)" userId="d8424d43-78d6-488d-9a80-7deaba6f6ddd" providerId="ADAL" clId="{29010FAF-E605-465A-987C-EF5254DBDEFE}" dt="2022-01-27T11:21:56.326" v="165" actId="20577"/>
        <pc:sldMkLst>
          <pc:docMk/>
          <pc:sldMk cId="1306983382" sldId="424"/>
        </pc:sldMkLst>
        <pc:spChg chg="mod">
          <ac:chgData name="Veum, K.C. (Karina)" userId="d8424d43-78d6-488d-9a80-7deaba6f6ddd" providerId="ADAL" clId="{29010FAF-E605-465A-987C-EF5254DBDEFE}" dt="2022-01-26T22:07:11.403" v="108" actId="790"/>
          <ac:spMkLst>
            <pc:docMk/>
            <pc:sldMk cId="1306983382" sldId="424"/>
            <ac:spMk id="6" creationId="{112686FB-D792-4CC1-9CA6-4C8B83CE98AA}"/>
          </ac:spMkLst>
        </pc:spChg>
        <pc:spChg chg="mod">
          <ac:chgData name="Veum, K.C. (Karina)" userId="d8424d43-78d6-488d-9a80-7deaba6f6ddd" providerId="ADAL" clId="{29010FAF-E605-465A-987C-EF5254DBDEFE}" dt="2022-01-26T22:07:28.536" v="110" actId="790"/>
          <ac:spMkLst>
            <pc:docMk/>
            <pc:sldMk cId="1306983382" sldId="424"/>
            <ac:spMk id="7" creationId="{0684D6CD-CF07-4FC3-886F-3996EC24A5AA}"/>
          </ac:spMkLst>
        </pc:spChg>
      </pc:sldChg>
      <pc:sldChg chg="modSp mod modNotesTx">
        <pc:chgData name="Veum, K.C. (Karina)" userId="d8424d43-78d6-488d-9a80-7deaba6f6ddd" providerId="ADAL" clId="{29010FAF-E605-465A-987C-EF5254DBDEFE}" dt="2022-01-27T11:24:40.712" v="243" actId="20577"/>
        <pc:sldMkLst>
          <pc:docMk/>
          <pc:sldMk cId="4066412780" sldId="427"/>
        </pc:sldMkLst>
        <pc:spChg chg="mod">
          <ac:chgData name="Veum, K.C. (Karina)" userId="d8424d43-78d6-488d-9a80-7deaba6f6ddd" providerId="ADAL" clId="{29010FAF-E605-465A-987C-EF5254DBDEFE}" dt="2022-01-26T22:18:20.308" v="138" actId="790"/>
          <ac:spMkLst>
            <pc:docMk/>
            <pc:sldMk cId="4066412780" sldId="427"/>
            <ac:spMk id="32" creationId="{2E9B5459-9A1F-42F6-8570-EC885BEBC470}"/>
          </ac:spMkLst>
        </pc:spChg>
      </pc:sldChg>
      <pc:sldChg chg="modSp mod modNotesTx">
        <pc:chgData name="Veum, K.C. (Karina)" userId="d8424d43-78d6-488d-9a80-7deaba6f6ddd" providerId="ADAL" clId="{29010FAF-E605-465A-987C-EF5254DBDEFE}" dt="2022-01-27T11:22:23.825" v="174" actId="20577"/>
        <pc:sldMkLst>
          <pc:docMk/>
          <pc:sldMk cId="224556499" sldId="428"/>
        </pc:sldMkLst>
        <pc:spChg chg="mod">
          <ac:chgData name="Veum, K.C. (Karina)" userId="d8424d43-78d6-488d-9a80-7deaba6f6ddd" providerId="ADAL" clId="{29010FAF-E605-465A-987C-EF5254DBDEFE}" dt="2022-01-26T22:12:01.965" v="119" actId="790"/>
          <ac:spMkLst>
            <pc:docMk/>
            <pc:sldMk cId="224556499" sldId="428"/>
            <ac:spMk id="12" creationId="{8DBA127E-2320-4C1B-81DC-CB929BE1F72C}"/>
          </ac:spMkLst>
        </pc:spChg>
        <pc:spChg chg="mod">
          <ac:chgData name="Veum, K.C. (Karina)" userId="d8424d43-78d6-488d-9a80-7deaba6f6ddd" providerId="ADAL" clId="{29010FAF-E605-465A-987C-EF5254DBDEFE}" dt="2022-01-26T22:11:28.043" v="115" actId="790"/>
          <ac:spMkLst>
            <pc:docMk/>
            <pc:sldMk cId="224556499" sldId="428"/>
            <ac:spMk id="13" creationId="{56F2CBB3-9DF5-4F23-A956-EDF7A31DFAC3}"/>
          </ac:spMkLst>
        </pc:spChg>
        <pc:spChg chg="mod">
          <ac:chgData name="Veum, K.C. (Karina)" userId="d8424d43-78d6-488d-9a80-7deaba6f6ddd" providerId="ADAL" clId="{29010FAF-E605-465A-987C-EF5254DBDEFE}" dt="2022-01-26T22:11:36.320" v="116" actId="790"/>
          <ac:spMkLst>
            <pc:docMk/>
            <pc:sldMk cId="224556499" sldId="428"/>
            <ac:spMk id="14" creationId="{AFAA81E9-66F9-44D8-B49F-F12C4A55F6A6}"/>
          </ac:spMkLst>
        </pc:spChg>
        <pc:spChg chg="mod">
          <ac:chgData name="Veum, K.C. (Karina)" userId="d8424d43-78d6-488d-9a80-7deaba6f6ddd" providerId="ADAL" clId="{29010FAF-E605-465A-987C-EF5254DBDEFE}" dt="2022-01-26T22:12:52.521" v="121" actId="790"/>
          <ac:spMkLst>
            <pc:docMk/>
            <pc:sldMk cId="224556499" sldId="428"/>
            <ac:spMk id="15" creationId="{713CE574-FF46-4B32-ACA0-BB42E58949CD}"/>
          </ac:spMkLst>
        </pc:spChg>
        <pc:spChg chg="mod">
          <ac:chgData name="Veum, K.C. (Karina)" userId="d8424d43-78d6-488d-9a80-7deaba6f6ddd" providerId="ADAL" clId="{29010FAF-E605-465A-987C-EF5254DBDEFE}" dt="2022-01-26T22:11:43.607" v="117" actId="790"/>
          <ac:spMkLst>
            <pc:docMk/>
            <pc:sldMk cId="224556499" sldId="428"/>
            <ac:spMk id="18" creationId="{5AAE18EB-B626-46FA-BFC4-019D9D56D4A6}"/>
          </ac:spMkLst>
        </pc:spChg>
        <pc:spChg chg="mod">
          <ac:chgData name="Veum, K.C. (Karina)" userId="d8424d43-78d6-488d-9a80-7deaba6f6ddd" providerId="ADAL" clId="{29010FAF-E605-465A-987C-EF5254DBDEFE}" dt="2022-01-26T22:11:52.737" v="118" actId="790"/>
          <ac:spMkLst>
            <pc:docMk/>
            <pc:sldMk cId="224556499" sldId="428"/>
            <ac:spMk id="39" creationId="{B6BFFB5B-8B32-4384-8658-A49BE7E19592}"/>
          </ac:spMkLst>
        </pc:spChg>
        <pc:spChg chg="mod">
          <ac:chgData name="Veum, K.C. (Karina)" userId="d8424d43-78d6-488d-9a80-7deaba6f6ddd" providerId="ADAL" clId="{29010FAF-E605-465A-987C-EF5254DBDEFE}" dt="2022-01-26T22:11:15.850" v="114" actId="790"/>
          <ac:spMkLst>
            <pc:docMk/>
            <pc:sldMk cId="224556499" sldId="428"/>
            <ac:spMk id="42" creationId="{19EC4205-D4FE-4F10-8C7E-ED556C911B5F}"/>
          </ac:spMkLst>
        </pc:spChg>
        <pc:graphicFrameChg chg="modGraphic">
          <ac:chgData name="Veum, K.C. (Karina)" userId="d8424d43-78d6-488d-9a80-7deaba6f6ddd" providerId="ADAL" clId="{29010FAF-E605-465A-987C-EF5254DBDEFE}" dt="2022-01-26T22:12:10.804" v="120" actId="790"/>
          <ac:graphicFrameMkLst>
            <pc:docMk/>
            <pc:sldMk cId="224556499" sldId="428"/>
            <ac:graphicFrameMk id="43" creationId="{9377442E-DE86-4945-8EB6-A6C9898FABF3}"/>
          </ac:graphicFrameMkLst>
        </pc:graphicFrameChg>
      </pc:sldChg>
      <pc:sldChg chg="modSp mod">
        <pc:chgData name="Veum, K.C. (Karina)" userId="d8424d43-78d6-488d-9a80-7deaba6f6ddd" providerId="ADAL" clId="{29010FAF-E605-465A-987C-EF5254DBDEFE}" dt="2022-01-26T22:14:13.160" v="124" actId="790"/>
        <pc:sldMkLst>
          <pc:docMk/>
          <pc:sldMk cId="2680258393" sldId="432"/>
        </pc:sldMkLst>
        <pc:graphicFrameChg chg="modGraphic">
          <ac:chgData name="Veum, K.C. (Karina)" userId="d8424d43-78d6-488d-9a80-7deaba6f6ddd" providerId="ADAL" clId="{29010FAF-E605-465A-987C-EF5254DBDEFE}" dt="2022-01-26T22:14:13.160" v="124" actId="790"/>
          <ac:graphicFrameMkLst>
            <pc:docMk/>
            <pc:sldMk cId="2680258393" sldId="432"/>
            <ac:graphicFrameMk id="6" creationId="{29322AE9-73CF-48A6-97DB-8B42C069D798}"/>
          </ac:graphicFrameMkLst>
        </pc:graphicFrameChg>
      </pc:sldChg>
      <pc:sldChg chg="modSp mod">
        <pc:chgData name="Veum, K.C. (Karina)" userId="d8424d43-78d6-488d-9a80-7deaba6f6ddd" providerId="ADAL" clId="{29010FAF-E605-465A-987C-EF5254DBDEFE}" dt="2022-01-26T22:14:23.792" v="125" actId="790"/>
        <pc:sldMkLst>
          <pc:docMk/>
          <pc:sldMk cId="3858310038" sldId="433"/>
        </pc:sldMkLst>
        <pc:graphicFrameChg chg="modGraphic">
          <ac:chgData name="Veum, K.C. (Karina)" userId="d8424d43-78d6-488d-9a80-7deaba6f6ddd" providerId="ADAL" clId="{29010FAF-E605-465A-987C-EF5254DBDEFE}" dt="2022-01-26T22:14:23.792" v="125" actId="790"/>
          <ac:graphicFrameMkLst>
            <pc:docMk/>
            <pc:sldMk cId="3858310038" sldId="433"/>
            <ac:graphicFrameMk id="6" creationId="{29322AE9-73CF-48A6-97DB-8B42C069D798}"/>
          </ac:graphicFrameMkLst>
        </pc:graphicFrameChg>
      </pc:sldChg>
      <pc:sldChg chg="modNotesTx">
        <pc:chgData name="Veum, K.C. (Karina)" userId="d8424d43-78d6-488d-9a80-7deaba6f6ddd" providerId="ADAL" clId="{29010FAF-E605-465A-987C-EF5254DBDEFE}" dt="2022-01-27T11:25:42.361" v="244" actId="790"/>
        <pc:sldMkLst>
          <pc:docMk/>
          <pc:sldMk cId="26227654" sldId="434"/>
        </pc:sldMkLst>
      </pc:sldChg>
      <pc:sldChg chg="modSp mod modNotesTx">
        <pc:chgData name="Veum, K.C. (Karina)" userId="d8424d43-78d6-488d-9a80-7deaba6f6ddd" providerId="ADAL" clId="{29010FAF-E605-465A-987C-EF5254DBDEFE}" dt="2022-01-27T11:24:13.393" v="235" actId="20577"/>
        <pc:sldMkLst>
          <pc:docMk/>
          <pc:sldMk cId="1156410323" sldId="435"/>
        </pc:sldMkLst>
        <pc:spChg chg="mod">
          <ac:chgData name="Veum, K.C. (Karina)" userId="d8424d43-78d6-488d-9a80-7deaba6f6ddd" providerId="ADAL" clId="{29010FAF-E605-465A-987C-EF5254DBDEFE}" dt="2022-01-26T22:17:34.521" v="135" actId="790"/>
          <ac:spMkLst>
            <pc:docMk/>
            <pc:sldMk cId="1156410323" sldId="435"/>
            <ac:spMk id="13" creationId="{7AE372F0-4B04-42F1-8389-18957470960D}"/>
          </ac:spMkLst>
        </pc:spChg>
        <pc:grpChg chg="mod">
          <ac:chgData name="Veum, K.C. (Karina)" userId="d8424d43-78d6-488d-9a80-7deaba6f6ddd" providerId="ADAL" clId="{29010FAF-E605-465A-987C-EF5254DBDEFE}" dt="2022-01-26T22:17:23.795" v="134" actId="1076"/>
          <ac:grpSpMkLst>
            <pc:docMk/>
            <pc:sldMk cId="1156410323" sldId="435"/>
            <ac:grpSpMk id="14" creationId="{E126932B-8809-425F-9E3C-F8757404AAD0}"/>
          </ac:grpSpMkLst>
        </pc:grpChg>
      </pc:sldChg>
      <pc:sldChg chg="modNotesTx">
        <pc:chgData name="Veum, K.C. (Karina)" userId="d8424d43-78d6-488d-9a80-7deaba6f6ddd" providerId="ADAL" clId="{29010FAF-E605-465A-987C-EF5254DBDEFE}" dt="2022-01-27T11:23:53.937" v="228" actId="20577"/>
        <pc:sldMkLst>
          <pc:docMk/>
          <pc:sldMk cId="1888536675" sldId="436"/>
        </pc:sldMkLst>
      </pc:sldChg>
      <pc:sldChg chg="modNotesTx">
        <pc:chgData name="Veum, K.C. (Karina)" userId="d8424d43-78d6-488d-9a80-7deaba6f6ddd" providerId="ADAL" clId="{29010FAF-E605-465A-987C-EF5254DBDEFE}" dt="2022-01-27T11:24:00.480" v="229" actId="115"/>
        <pc:sldMkLst>
          <pc:docMk/>
          <pc:sldMk cId="1979961877" sldId="437"/>
        </pc:sldMkLst>
      </pc:sldChg>
      <pc:sldChg chg="modNotesTx">
        <pc:chgData name="Veum, K.C. (Karina)" userId="d8424d43-78d6-488d-9a80-7deaba6f6ddd" providerId="ADAL" clId="{29010FAF-E605-465A-987C-EF5254DBDEFE}" dt="2022-01-27T11:24:06.229" v="230" actId="115"/>
        <pc:sldMkLst>
          <pc:docMk/>
          <pc:sldMk cId="2151695169" sldId="438"/>
        </pc:sldMkLst>
      </pc:sldChg>
      <pc:sldChg chg="modSp mod">
        <pc:chgData name="Veum, K.C. (Karina)" userId="d8424d43-78d6-488d-9a80-7deaba6f6ddd" providerId="ADAL" clId="{29010FAF-E605-465A-987C-EF5254DBDEFE}" dt="2022-01-26T22:17:17.179" v="132" actId="790"/>
        <pc:sldMkLst>
          <pc:docMk/>
          <pc:sldMk cId="999991661" sldId="439"/>
        </pc:sldMkLst>
        <pc:graphicFrameChg chg="modGraphic">
          <ac:chgData name="Veum, K.C. (Karina)" userId="d8424d43-78d6-488d-9a80-7deaba6f6ddd" providerId="ADAL" clId="{29010FAF-E605-465A-987C-EF5254DBDEFE}" dt="2022-01-26T22:17:17.179" v="132" actId="790"/>
          <ac:graphicFrameMkLst>
            <pc:docMk/>
            <pc:sldMk cId="999991661" sldId="439"/>
            <ac:graphicFrameMk id="6" creationId="{ED33DE6F-3D46-46B5-82E0-5AC602FFA626}"/>
          </ac:graphicFrameMkLst>
        </pc:graphicFrameChg>
      </pc:sldChg>
      <pc:sldChg chg="modSp mod modNotesTx">
        <pc:chgData name="Veum, K.C. (Karina)" userId="d8424d43-78d6-488d-9a80-7deaba6f6ddd" providerId="ADAL" clId="{29010FAF-E605-465A-987C-EF5254DBDEFE}" dt="2022-01-27T11:26:10.432" v="245" actId="790"/>
        <pc:sldMkLst>
          <pc:docMk/>
          <pc:sldMk cId="443799783" sldId="440"/>
        </pc:sldMkLst>
        <pc:graphicFrameChg chg="modGraphic">
          <ac:chgData name="Veum, K.C. (Karina)" userId="d8424d43-78d6-488d-9a80-7deaba6f6ddd" providerId="ADAL" clId="{29010FAF-E605-465A-987C-EF5254DBDEFE}" dt="2022-01-26T22:08:11.677" v="112" actId="20577"/>
          <ac:graphicFrameMkLst>
            <pc:docMk/>
            <pc:sldMk cId="443799783" sldId="440"/>
            <ac:graphicFrameMk id="575" creationId="{00000000-0000-0000-0000-000000000000}"/>
          </ac:graphicFrameMkLst>
        </pc:graphicFrameChg>
      </pc:sldChg>
      <pc:sldChg chg="modSp mod modNotesTx">
        <pc:chgData name="Veum, K.C. (Karina)" userId="d8424d43-78d6-488d-9a80-7deaba6f6ddd" providerId="ADAL" clId="{29010FAF-E605-465A-987C-EF5254DBDEFE}" dt="2022-01-27T11:24:20.371" v="236" actId="115"/>
        <pc:sldMkLst>
          <pc:docMk/>
          <pc:sldMk cId="3649980126" sldId="442"/>
        </pc:sldMkLst>
        <pc:spChg chg="mod">
          <ac:chgData name="Veum, K.C. (Karina)" userId="d8424d43-78d6-488d-9a80-7deaba6f6ddd" providerId="ADAL" clId="{29010FAF-E605-465A-987C-EF5254DBDEFE}" dt="2022-01-26T22:18:00.645" v="137" actId="790"/>
          <ac:spMkLst>
            <pc:docMk/>
            <pc:sldMk cId="3649980126" sldId="442"/>
            <ac:spMk id="2" creationId="{4793168B-333B-460C-93EE-EBB650FC2239}"/>
          </ac:spMkLst>
        </pc:spChg>
        <pc:spChg chg="mod">
          <ac:chgData name="Veum, K.C. (Karina)" userId="d8424d43-78d6-488d-9a80-7deaba6f6ddd" providerId="ADAL" clId="{29010FAF-E605-465A-987C-EF5254DBDEFE}" dt="2022-01-26T22:18:00.645" v="137" actId="790"/>
          <ac:spMkLst>
            <pc:docMk/>
            <pc:sldMk cId="3649980126" sldId="442"/>
            <ac:spMk id="11" creationId="{F0333F34-4B2A-4DE4-ADB5-28F04E245979}"/>
          </ac:spMkLst>
        </pc:spChg>
        <pc:spChg chg="mod">
          <ac:chgData name="Veum, K.C. (Karina)" userId="d8424d43-78d6-488d-9a80-7deaba6f6ddd" providerId="ADAL" clId="{29010FAF-E605-465A-987C-EF5254DBDEFE}" dt="2022-01-26T22:18:00.645" v="137" actId="790"/>
          <ac:spMkLst>
            <pc:docMk/>
            <pc:sldMk cId="3649980126" sldId="442"/>
            <ac:spMk id="12" creationId="{9AACDD7F-2155-4B42-AB78-1FC0681E456B}"/>
          </ac:spMkLst>
        </pc:spChg>
        <pc:spChg chg="mod">
          <ac:chgData name="Veum, K.C. (Karina)" userId="d8424d43-78d6-488d-9a80-7deaba6f6ddd" providerId="ADAL" clId="{29010FAF-E605-465A-987C-EF5254DBDEFE}" dt="2022-01-26T22:18:00.645" v="137" actId="790"/>
          <ac:spMkLst>
            <pc:docMk/>
            <pc:sldMk cId="3649980126" sldId="442"/>
            <ac:spMk id="13" creationId="{AF3990A0-AADC-4C48-BBF0-174E584E571B}"/>
          </ac:spMkLst>
        </pc:spChg>
        <pc:spChg chg="mod">
          <ac:chgData name="Veum, K.C. (Karina)" userId="d8424d43-78d6-488d-9a80-7deaba6f6ddd" providerId="ADAL" clId="{29010FAF-E605-465A-987C-EF5254DBDEFE}" dt="2022-01-26T22:17:51.351" v="136" actId="790"/>
          <ac:spMkLst>
            <pc:docMk/>
            <pc:sldMk cId="3649980126" sldId="442"/>
            <ac:spMk id="584" creationId="{00000000-0000-0000-0000-000000000000}"/>
          </ac:spMkLst>
        </pc:spChg>
      </pc:sldChg>
      <pc:sldChg chg="modSp mod modNotesTx">
        <pc:chgData name="Veum, K.C. (Karina)" userId="d8424d43-78d6-488d-9a80-7deaba6f6ddd" providerId="ADAL" clId="{29010FAF-E605-465A-987C-EF5254DBDEFE}" dt="2022-01-27T11:24:25.412" v="237" actId="115"/>
        <pc:sldMkLst>
          <pc:docMk/>
          <pc:sldMk cId="921495437" sldId="443"/>
        </pc:sldMkLst>
        <pc:spChg chg="mod">
          <ac:chgData name="Veum, K.C. (Karina)" userId="d8424d43-78d6-488d-9a80-7deaba6f6ddd" providerId="ADAL" clId="{29010FAF-E605-465A-987C-EF5254DBDEFE}" dt="2022-01-26T22:19:04.195" v="142" actId="790"/>
          <ac:spMkLst>
            <pc:docMk/>
            <pc:sldMk cId="921495437" sldId="443"/>
            <ac:spMk id="23" creationId="{2F8A1F6B-A56B-45DA-B8F7-FC547467BC3B}"/>
          </ac:spMkLst>
        </pc:spChg>
        <pc:spChg chg="mod">
          <ac:chgData name="Veum, K.C. (Karina)" userId="d8424d43-78d6-488d-9a80-7deaba6f6ddd" providerId="ADAL" clId="{29010FAF-E605-465A-987C-EF5254DBDEFE}" dt="2022-01-26T22:19:04.195" v="142" actId="790"/>
          <ac:spMkLst>
            <pc:docMk/>
            <pc:sldMk cId="921495437" sldId="443"/>
            <ac:spMk id="24" creationId="{9817E428-8148-40C9-B766-BB26F08D24BB}"/>
          </ac:spMkLst>
        </pc:spChg>
        <pc:spChg chg="mod">
          <ac:chgData name="Veum, K.C. (Karina)" userId="d8424d43-78d6-488d-9a80-7deaba6f6ddd" providerId="ADAL" clId="{29010FAF-E605-465A-987C-EF5254DBDEFE}" dt="2022-01-26T22:19:04.195" v="142" actId="790"/>
          <ac:spMkLst>
            <pc:docMk/>
            <pc:sldMk cId="921495437" sldId="443"/>
            <ac:spMk id="25" creationId="{E5F98DBB-AF8E-4E28-8FE2-330CE21F01B8}"/>
          </ac:spMkLst>
        </pc:spChg>
        <pc:spChg chg="mod">
          <ac:chgData name="Veum, K.C. (Karina)" userId="d8424d43-78d6-488d-9a80-7deaba6f6ddd" providerId="ADAL" clId="{29010FAF-E605-465A-987C-EF5254DBDEFE}" dt="2022-01-26T22:19:04.195" v="142" actId="790"/>
          <ac:spMkLst>
            <pc:docMk/>
            <pc:sldMk cId="921495437" sldId="443"/>
            <ac:spMk id="26" creationId="{3EC1424D-A74E-4A0D-A103-6BEA6BFA6000}"/>
          </ac:spMkLst>
        </pc:spChg>
        <pc:spChg chg="mod">
          <ac:chgData name="Veum, K.C. (Karina)" userId="d8424d43-78d6-488d-9a80-7deaba6f6ddd" providerId="ADAL" clId="{29010FAF-E605-465A-987C-EF5254DBDEFE}" dt="2022-01-26T22:18:47.459" v="141" actId="790"/>
          <ac:spMkLst>
            <pc:docMk/>
            <pc:sldMk cId="921495437" sldId="443"/>
            <ac:spMk id="597" creationId="{00000000-0000-0000-0000-000000000000}"/>
          </ac:spMkLst>
        </pc:spChg>
      </pc:sldChg>
      <pc:sldChg chg="modNotesTx">
        <pc:chgData name="Veum, K.C. (Karina)" userId="d8424d43-78d6-488d-9a80-7deaba6f6ddd" providerId="ADAL" clId="{29010FAF-E605-465A-987C-EF5254DBDEFE}" dt="2022-01-27T11:23:42.693" v="224" actId="20577"/>
        <pc:sldMkLst>
          <pc:docMk/>
          <pc:sldMk cId="3148657999" sldId="475"/>
        </pc:sldMkLst>
      </pc:sldChg>
      <pc:sldChg chg="modNotesTx">
        <pc:chgData name="Veum, K.C. (Karina)" userId="d8424d43-78d6-488d-9a80-7deaba6f6ddd" providerId="ADAL" clId="{29010FAF-E605-465A-987C-EF5254DBDEFE}" dt="2022-01-27T11:24:31.698" v="238" actId="115"/>
        <pc:sldMkLst>
          <pc:docMk/>
          <pc:sldMk cId="3952320260" sldId="476"/>
        </pc:sldMkLst>
      </pc:sldChg>
      <pc:sldChg chg="modSp mod">
        <pc:chgData name="Veum, K.C. (Karina)" userId="d8424d43-78d6-488d-9a80-7deaba6f6ddd" providerId="ADAL" clId="{29010FAF-E605-465A-987C-EF5254DBDEFE}" dt="2022-01-26T22:08:27.631" v="113" actId="790"/>
        <pc:sldMkLst>
          <pc:docMk/>
          <pc:sldMk cId="575613987" sldId="477"/>
        </pc:sldMkLst>
        <pc:graphicFrameChg chg="modGraphic">
          <ac:chgData name="Veum, K.C. (Karina)" userId="d8424d43-78d6-488d-9a80-7deaba6f6ddd" providerId="ADAL" clId="{29010FAF-E605-465A-987C-EF5254DBDEFE}" dt="2022-01-26T22:08:27.631" v="113" actId="790"/>
          <ac:graphicFrameMkLst>
            <pc:docMk/>
            <pc:sldMk cId="575613987" sldId="477"/>
            <ac:graphicFrameMk id="575" creationId="{00000000-0000-0000-0000-000000000000}"/>
          </ac:graphicFrameMkLst>
        </pc:graphicFrameChg>
      </pc:sldChg>
    </pc:docChg>
  </pc:docChgLst>
  <pc:docChgLst>
    <pc:chgData name="Brunsting, S. (Suzanne)" userId="e7a355e2-d96a-4e46-8f22-0ce56c37bf10" providerId="ADAL" clId="{6E87DE59-2621-456E-A8E1-D627A4CA7DF4}"/>
    <pc:docChg chg="custSel modSld sldOrd modSection">
      <pc:chgData name="Brunsting, S. (Suzanne)" userId="e7a355e2-d96a-4e46-8f22-0ce56c37bf10" providerId="ADAL" clId="{6E87DE59-2621-456E-A8E1-D627A4CA7DF4}" dt="2022-01-17T12:20:21.727" v="20"/>
      <pc:docMkLst>
        <pc:docMk/>
      </pc:docMkLst>
      <pc:sldChg chg="modSp mod">
        <pc:chgData name="Brunsting, S. (Suzanne)" userId="e7a355e2-d96a-4e46-8f22-0ce56c37bf10" providerId="ADAL" clId="{6E87DE59-2621-456E-A8E1-D627A4CA7DF4}" dt="2022-01-17T12:01:58.351" v="1" actId="6549"/>
        <pc:sldMkLst>
          <pc:docMk/>
          <pc:sldMk cId="0" sldId="256"/>
        </pc:sldMkLst>
        <pc:spChg chg="mod">
          <ac:chgData name="Brunsting, S. (Suzanne)" userId="e7a355e2-d96a-4e46-8f22-0ce56c37bf10" providerId="ADAL" clId="{6E87DE59-2621-456E-A8E1-D627A4CA7DF4}" dt="2022-01-17T12:01:58.351" v="1" actId="6549"/>
          <ac:spMkLst>
            <pc:docMk/>
            <pc:sldMk cId="0" sldId="256"/>
            <ac:spMk id="319" creationId="{00000000-0000-0000-0000-000000000000}"/>
          </ac:spMkLst>
        </pc:spChg>
      </pc:sldChg>
      <pc:sldChg chg="modSp mod">
        <pc:chgData name="Brunsting, S. (Suzanne)" userId="e7a355e2-d96a-4e46-8f22-0ce56c37bf10" providerId="ADAL" clId="{6E87DE59-2621-456E-A8E1-D627A4CA7DF4}" dt="2022-01-17T12:06:25.593" v="2" actId="6549"/>
        <pc:sldMkLst>
          <pc:docMk/>
          <pc:sldMk cId="0" sldId="257"/>
        </pc:sldMkLst>
        <pc:spChg chg="mod">
          <ac:chgData name="Brunsting, S. (Suzanne)" userId="e7a355e2-d96a-4e46-8f22-0ce56c37bf10" providerId="ADAL" clId="{6E87DE59-2621-456E-A8E1-D627A4CA7DF4}" dt="2022-01-17T12:06:25.593" v="2" actId="6549"/>
          <ac:spMkLst>
            <pc:docMk/>
            <pc:sldMk cId="0" sldId="257"/>
            <ac:spMk id="331" creationId="{00000000-0000-0000-0000-000000000000}"/>
          </ac:spMkLst>
        </pc:spChg>
      </pc:sldChg>
      <pc:sldChg chg="modNotesTx">
        <pc:chgData name="Brunsting, S. (Suzanne)" userId="e7a355e2-d96a-4e46-8f22-0ce56c37bf10" providerId="ADAL" clId="{6E87DE59-2621-456E-A8E1-D627A4CA7DF4}" dt="2022-01-17T12:06:48.848" v="3"/>
        <pc:sldMkLst>
          <pc:docMk/>
          <pc:sldMk cId="197367793" sldId="275"/>
        </pc:sldMkLst>
      </pc:sldChg>
      <pc:sldChg chg="modCm">
        <pc:chgData name="Brunsting, S. (Suzanne)" userId="e7a355e2-d96a-4e46-8f22-0ce56c37bf10" providerId="ADAL" clId="{6E87DE59-2621-456E-A8E1-D627A4CA7DF4}" dt="2022-01-17T12:12:42.084" v="5"/>
        <pc:sldMkLst>
          <pc:docMk/>
          <pc:sldMk cId="918065650" sldId="396"/>
        </pc:sldMkLst>
      </pc:sldChg>
      <pc:sldChg chg="addCm">
        <pc:chgData name="Brunsting, S. (Suzanne)" userId="e7a355e2-d96a-4e46-8f22-0ce56c37bf10" providerId="ADAL" clId="{6E87DE59-2621-456E-A8E1-D627A4CA7DF4}" dt="2022-01-17T12:09:19.767" v="4" actId="1589"/>
        <pc:sldMkLst>
          <pc:docMk/>
          <pc:sldMk cId="3371697847" sldId="420"/>
        </pc:sldMkLst>
      </pc:sldChg>
      <pc:sldChg chg="addCm">
        <pc:chgData name="Brunsting, S. (Suzanne)" userId="e7a355e2-d96a-4e46-8f22-0ce56c37bf10" providerId="ADAL" clId="{6E87DE59-2621-456E-A8E1-D627A4CA7DF4}" dt="2022-01-17T12:15:29.961" v="6" actId="1589"/>
        <pc:sldMkLst>
          <pc:docMk/>
          <pc:sldMk cId="1156410323" sldId="435"/>
        </pc:sldMkLst>
      </pc:sldChg>
      <pc:sldChg chg="modNotesTx">
        <pc:chgData name="Brunsting, S. (Suzanne)" userId="e7a355e2-d96a-4e46-8f22-0ce56c37bf10" providerId="ADAL" clId="{6E87DE59-2621-456E-A8E1-D627A4CA7DF4}" dt="2022-01-17T12:17:23.615" v="7" actId="20577"/>
        <pc:sldMkLst>
          <pc:docMk/>
          <pc:sldMk cId="921495437" sldId="443"/>
        </pc:sldMkLst>
      </pc:sldChg>
      <pc:sldChg chg="modSp mod ord">
        <pc:chgData name="Brunsting, S. (Suzanne)" userId="e7a355e2-d96a-4e46-8f22-0ce56c37bf10" providerId="ADAL" clId="{6E87DE59-2621-456E-A8E1-D627A4CA7DF4}" dt="2022-01-17T12:20:21.727" v="20"/>
        <pc:sldMkLst>
          <pc:docMk/>
          <pc:sldMk cId="575613987" sldId="477"/>
        </pc:sldMkLst>
        <pc:graphicFrameChg chg="modGraphic">
          <ac:chgData name="Brunsting, S. (Suzanne)" userId="e7a355e2-d96a-4e46-8f22-0ce56c37bf10" providerId="ADAL" clId="{6E87DE59-2621-456E-A8E1-D627A4CA7DF4}" dt="2022-01-17T12:17:46.439" v="14" actId="313"/>
          <ac:graphicFrameMkLst>
            <pc:docMk/>
            <pc:sldMk cId="575613987" sldId="477"/>
            <ac:graphicFrameMk id="575" creationId="{00000000-0000-0000-0000-000000000000}"/>
          </ac:graphicFrameMkLst>
        </pc:graphicFrameChg>
      </pc:sldChg>
    </pc:docChg>
  </pc:docChgLst>
  <pc:docChgLst>
    <pc:chgData name="Brunsting, S. (Suzanne)" userId="e7a355e2-d96a-4e46-8f22-0ce56c37bf10" providerId="ADAL" clId="{BF99D0CB-AD0A-4D14-B57A-DF203EAAA7CD}"/>
    <pc:docChg chg="undo custSel modSld modSection">
      <pc:chgData name="Brunsting, S. (Suzanne)" userId="e7a355e2-d96a-4e46-8f22-0ce56c37bf10" providerId="ADAL" clId="{BF99D0CB-AD0A-4D14-B57A-DF203EAAA7CD}" dt="2022-01-23T20:05:23.144" v="606" actId="17846"/>
      <pc:docMkLst>
        <pc:docMk/>
      </pc:docMkLst>
      <pc:sldChg chg="delCm">
        <pc:chgData name="Brunsting, S. (Suzanne)" userId="e7a355e2-d96a-4e46-8f22-0ce56c37bf10" providerId="ADAL" clId="{BF99D0CB-AD0A-4D14-B57A-DF203EAAA7CD}" dt="2022-01-23T19:49:42.080" v="601" actId="1592"/>
        <pc:sldMkLst>
          <pc:docMk/>
          <pc:sldMk cId="197367793" sldId="275"/>
        </pc:sldMkLst>
      </pc:sldChg>
      <pc:sldChg chg="modSp mod delCm">
        <pc:chgData name="Brunsting, S. (Suzanne)" userId="e7a355e2-d96a-4e46-8f22-0ce56c37bf10" providerId="ADAL" clId="{BF99D0CB-AD0A-4D14-B57A-DF203EAAA7CD}" dt="2022-01-23T19:49:30.081" v="598" actId="1592"/>
        <pc:sldMkLst>
          <pc:docMk/>
          <pc:sldMk cId="0" sldId="287"/>
        </pc:sldMkLst>
        <pc:spChg chg="mod">
          <ac:chgData name="Brunsting, S. (Suzanne)" userId="e7a355e2-d96a-4e46-8f22-0ce56c37bf10" providerId="ADAL" clId="{BF99D0CB-AD0A-4D14-B57A-DF203EAAA7CD}" dt="2022-01-23T19:31:20.526" v="187" actId="6549"/>
          <ac:spMkLst>
            <pc:docMk/>
            <pc:sldMk cId="0" sldId="287"/>
            <ac:spMk id="684" creationId="{00000000-0000-0000-0000-000000000000}"/>
          </ac:spMkLst>
        </pc:spChg>
      </pc:sldChg>
      <pc:sldChg chg="delCm">
        <pc:chgData name="Brunsting, S. (Suzanne)" userId="e7a355e2-d96a-4e46-8f22-0ce56c37bf10" providerId="ADAL" clId="{BF99D0CB-AD0A-4D14-B57A-DF203EAAA7CD}" dt="2022-01-23T19:49:35.257" v="600" actId="1592"/>
        <pc:sldMkLst>
          <pc:docMk/>
          <pc:sldMk cId="2328194189" sldId="373"/>
        </pc:sldMkLst>
      </pc:sldChg>
      <pc:sldChg chg="delCm">
        <pc:chgData name="Brunsting, S. (Suzanne)" userId="e7a355e2-d96a-4e46-8f22-0ce56c37bf10" providerId="ADAL" clId="{BF99D0CB-AD0A-4D14-B57A-DF203EAAA7CD}" dt="2022-01-23T19:49:19.892" v="596" actId="1592"/>
        <pc:sldMkLst>
          <pc:docMk/>
          <pc:sldMk cId="3250950740" sldId="374"/>
        </pc:sldMkLst>
      </pc:sldChg>
      <pc:sldChg chg="delCm">
        <pc:chgData name="Brunsting, S. (Suzanne)" userId="e7a355e2-d96a-4e46-8f22-0ce56c37bf10" providerId="ADAL" clId="{BF99D0CB-AD0A-4D14-B57A-DF203EAAA7CD}" dt="2022-01-23T19:49:13.844" v="595" actId="1592"/>
        <pc:sldMkLst>
          <pc:docMk/>
          <pc:sldMk cId="918065650" sldId="396"/>
        </pc:sldMkLst>
      </pc:sldChg>
      <pc:sldChg chg="delCm">
        <pc:chgData name="Brunsting, S. (Suzanne)" userId="e7a355e2-d96a-4e46-8f22-0ce56c37bf10" providerId="ADAL" clId="{BF99D0CB-AD0A-4D14-B57A-DF203EAAA7CD}" dt="2022-01-23T19:25:52.148" v="0" actId="1592"/>
        <pc:sldMkLst>
          <pc:docMk/>
          <pc:sldMk cId="2312672417" sldId="418"/>
        </pc:sldMkLst>
      </pc:sldChg>
      <pc:sldChg chg="modNotesTx">
        <pc:chgData name="Brunsting, S. (Suzanne)" userId="e7a355e2-d96a-4e46-8f22-0ce56c37bf10" providerId="ADAL" clId="{BF99D0CB-AD0A-4D14-B57A-DF203EAAA7CD}" dt="2022-01-23T19:38:46.702" v="191" actId="20577"/>
        <pc:sldMkLst>
          <pc:docMk/>
          <pc:sldMk cId="4066412780" sldId="427"/>
        </pc:sldMkLst>
      </pc:sldChg>
      <pc:sldChg chg="delCm">
        <pc:chgData name="Brunsting, S. (Suzanne)" userId="e7a355e2-d96a-4e46-8f22-0ce56c37bf10" providerId="ADAL" clId="{BF99D0CB-AD0A-4D14-B57A-DF203EAAA7CD}" dt="2022-01-23T19:29:09.981" v="1" actId="1592"/>
        <pc:sldMkLst>
          <pc:docMk/>
          <pc:sldMk cId="224556499" sldId="428"/>
        </pc:sldMkLst>
      </pc:sldChg>
      <pc:sldChg chg="delCm">
        <pc:chgData name="Brunsting, S. (Suzanne)" userId="e7a355e2-d96a-4e46-8f22-0ce56c37bf10" providerId="ADAL" clId="{BF99D0CB-AD0A-4D14-B57A-DF203EAAA7CD}" dt="2022-01-23T19:49:33.395" v="599" actId="1592"/>
        <pc:sldMkLst>
          <pc:docMk/>
          <pc:sldMk cId="1230019212" sldId="431"/>
        </pc:sldMkLst>
      </pc:sldChg>
      <pc:sldChg chg="delCm">
        <pc:chgData name="Brunsting, S. (Suzanne)" userId="e7a355e2-d96a-4e46-8f22-0ce56c37bf10" providerId="ADAL" clId="{BF99D0CB-AD0A-4D14-B57A-DF203EAAA7CD}" dt="2022-01-23T19:49:25.254" v="597" actId="1592"/>
        <pc:sldMkLst>
          <pc:docMk/>
          <pc:sldMk cId="3858310038" sldId="433"/>
        </pc:sldMkLst>
      </pc:sldChg>
      <pc:sldChg chg="addSp delSp modSp mod delAnim delCm modNotesTx">
        <pc:chgData name="Brunsting, S. (Suzanne)" userId="e7a355e2-d96a-4e46-8f22-0ce56c37bf10" providerId="ADAL" clId="{BF99D0CB-AD0A-4D14-B57A-DF203EAAA7CD}" dt="2022-01-23T19:48:39.317" v="593" actId="1592"/>
        <pc:sldMkLst>
          <pc:docMk/>
          <pc:sldMk cId="1156410323" sldId="435"/>
        </pc:sldMkLst>
        <pc:spChg chg="add del">
          <ac:chgData name="Brunsting, S. (Suzanne)" userId="e7a355e2-d96a-4e46-8f22-0ce56c37bf10" providerId="ADAL" clId="{BF99D0CB-AD0A-4D14-B57A-DF203EAAA7CD}" dt="2022-01-23T19:42:40.784" v="234" actId="478"/>
          <ac:spMkLst>
            <pc:docMk/>
            <pc:sldMk cId="1156410323" sldId="435"/>
            <ac:spMk id="12" creationId="{0A9A9BDE-60C0-446F-B90B-30AB89206952}"/>
          </ac:spMkLst>
        </pc:spChg>
        <pc:spChg chg="add mod">
          <ac:chgData name="Brunsting, S. (Suzanne)" userId="e7a355e2-d96a-4e46-8f22-0ce56c37bf10" providerId="ADAL" clId="{BF99D0CB-AD0A-4D14-B57A-DF203EAAA7CD}" dt="2022-01-23T19:43:41.040" v="244" actId="14100"/>
          <ac:spMkLst>
            <pc:docMk/>
            <pc:sldMk cId="1156410323" sldId="435"/>
            <ac:spMk id="15" creationId="{AF4EC23A-B4A8-443B-BE98-CDCBEE50A310}"/>
          </ac:spMkLst>
        </pc:spChg>
        <pc:spChg chg="add mod">
          <ac:chgData name="Brunsting, S. (Suzanne)" userId="e7a355e2-d96a-4e46-8f22-0ce56c37bf10" providerId="ADAL" clId="{BF99D0CB-AD0A-4D14-B57A-DF203EAAA7CD}" dt="2022-01-23T19:44:38.965" v="301" actId="1036"/>
          <ac:spMkLst>
            <pc:docMk/>
            <pc:sldMk cId="1156410323" sldId="435"/>
            <ac:spMk id="16" creationId="{0ACC0816-06B6-4E4C-9A23-07AF0978C866}"/>
          </ac:spMkLst>
        </pc:spChg>
        <pc:spChg chg="del">
          <ac:chgData name="Brunsting, S. (Suzanne)" userId="e7a355e2-d96a-4e46-8f22-0ce56c37bf10" providerId="ADAL" clId="{BF99D0CB-AD0A-4D14-B57A-DF203EAAA7CD}" dt="2022-01-23T19:40:37.195" v="194" actId="478"/>
          <ac:spMkLst>
            <pc:docMk/>
            <pc:sldMk cId="1156410323" sldId="435"/>
            <ac:spMk id="29" creationId="{F3CB5506-97C6-495D-BCAC-CFE45086498F}"/>
          </ac:spMkLst>
        </pc:spChg>
        <pc:spChg chg="del">
          <ac:chgData name="Brunsting, S. (Suzanne)" userId="e7a355e2-d96a-4e46-8f22-0ce56c37bf10" providerId="ADAL" clId="{BF99D0CB-AD0A-4D14-B57A-DF203EAAA7CD}" dt="2022-01-23T19:40:35.361" v="193" actId="478"/>
          <ac:spMkLst>
            <pc:docMk/>
            <pc:sldMk cId="1156410323" sldId="435"/>
            <ac:spMk id="30" creationId="{2DD5213F-144F-4867-A8B2-4C38176AEE1D}"/>
          </ac:spMkLst>
        </pc:spChg>
        <pc:spChg chg="del">
          <ac:chgData name="Brunsting, S. (Suzanne)" userId="e7a355e2-d96a-4e46-8f22-0ce56c37bf10" providerId="ADAL" clId="{BF99D0CB-AD0A-4D14-B57A-DF203EAAA7CD}" dt="2022-01-23T19:40:38.983" v="195" actId="478"/>
          <ac:spMkLst>
            <pc:docMk/>
            <pc:sldMk cId="1156410323" sldId="435"/>
            <ac:spMk id="47" creationId="{BC33371D-EEC1-4A12-909D-1E317C1E293E}"/>
          </ac:spMkLst>
        </pc:spChg>
        <pc:picChg chg="add mod">
          <ac:chgData name="Brunsting, S. (Suzanne)" userId="e7a355e2-d96a-4e46-8f22-0ce56c37bf10" providerId="ADAL" clId="{BF99D0CB-AD0A-4D14-B57A-DF203EAAA7CD}" dt="2022-01-23T19:43:45.202" v="257" actId="1036"/>
          <ac:picMkLst>
            <pc:docMk/>
            <pc:sldMk cId="1156410323" sldId="435"/>
            <ac:picMk id="26" creationId="{1656ECF6-4E08-4E0F-83B9-FE9ED4B16CE9}"/>
          </ac:picMkLst>
        </pc:picChg>
        <pc:cxnChg chg="del mod">
          <ac:chgData name="Brunsting, S. (Suzanne)" userId="e7a355e2-d96a-4e46-8f22-0ce56c37bf10" providerId="ADAL" clId="{BF99D0CB-AD0A-4D14-B57A-DF203EAAA7CD}" dt="2022-01-23T19:41:58.689" v="229" actId="478"/>
          <ac:cxnSpMkLst>
            <pc:docMk/>
            <pc:sldMk cId="1156410323" sldId="435"/>
            <ac:cxnSpMk id="42" creationId="{C9D37DED-6C01-4B3A-AB30-7644D3F0AA0F}"/>
          </ac:cxnSpMkLst>
        </pc:cxnChg>
        <pc:cxnChg chg="del mod">
          <ac:chgData name="Brunsting, S. (Suzanne)" userId="e7a355e2-d96a-4e46-8f22-0ce56c37bf10" providerId="ADAL" clId="{BF99D0CB-AD0A-4D14-B57A-DF203EAAA7CD}" dt="2022-01-23T19:41:59.771" v="230" actId="478"/>
          <ac:cxnSpMkLst>
            <pc:docMk/>
            <pc:sldMk cId="1156410323" sldId="435"/>
            <ac:cxnSpMk id="43" creationId="{AC9A1648-63FF-49DE-87AC-50BC00573876}"/>
          </ac:cxnSpMkLst>
        </pc:cxnChg>
      </pc:sldChg>
      <pc:sldChg chg="delCm">
        <pc:chgData name="Brunsting, S. (Suzanne)" userId="e7a355e2-d96a-4e46-8f22-0ce56c37bf10" providerId="ADAL" clId="{BF99D0CB-AD0A-4D14-B57A-DF203EAAA7CD}" dt="2022-01-23T19:37:06.575" v="188" actId="1592"/>
        <pc:sldMkLst>
          <pc:docMk/>
          <pc:sldMk cId="921495437" sldId="443"/>
        </pc:sldMkLst>
      </pc:sldChg>
      <pc:sldChg chg="delCm">
        <pc:chgData name="Brunsting, S. (Suzanne)" userId="e7a355e2-d96a-4e46-8f22-0ce56c37bf10" providerId="ADAL" clId="{BF99D0CB-AD0A-4D14-B57A-DF203EAAA7CD}" dt="2022-01-23T19:49:02.318" v="594" actId="1592"/>
        <pc:sldMkLst>
          <pc:docMk/>
          <pc:sldMk cId="131697445" sldId="444"/>
        </pc:sldMkLst>
      </pc:sldChg>
      <pc:sldChg chg="delCm">
        <pc:chgData name="Brunsting, S. (Suzanne)" userId="e7a355e2-d96a-4e46-8f22-0ce56c37bf10" providerId="ADAL" clId="{BF99D0CB-AD0A-4D14-B57A-DF203EAAA7CD}" dt="2022-01-23T19:37:14.028" v="189" actId="1592"/>
        <pc:sldMkLst>
          <pc:docMk/>
          <pc:sldMk cId="3952320260" sldId="476"/>
        </pc:sldMkLst>
      </pc:sldChg>
    </pc:docChg>
  </pc:docChgLst>
  <pc:docChgLst>
    <pc:chgData name="Veum, K.C. (Karina)" userId="S::karina.veum@tno.nl::d8424d43-78d6-488d-9a80-7deaba6f6ddd" providerId="AD" clId="Web-{B235472A-6393-56F8-4BE9-1695B6937419}"/>
    <pc:docChg chg="modSld">
      <pc:chgData name="Veum, K.C. (Karina)" userId="S::karina.veum@tno.nl::d8424d43-78d6-488d-9a80-7deaba6f6ddd" providerId="AD" clId="Web-{B235472A-6393-56F8-4BE9-1695B6937419}" dt="2022-01-27T11:13:41.051" v="50" actId="20577"/>
      <pc:docMkLst>
        <pc:docMk/>
      </pc:docMkLst>
      <pc:sldChg chg="modSp">
        <pc:chgData name="Veum, K.C. (Karina)" userId="S::karina.veum@tno.nl::d8424d43-78d6-488d-9a80-7deaba6f6ddd" providerId="AD" clId="Web-{B235472A-6393-56F8-4BE9-1695B6937419}" dt="2022-01-27T11:13:41.051" v="50" actId="20577"/>
        <pc:sldMkLst>
          <pc:docMk/>
          <pc:sldMk cId="0" sldId="256"/>
        </pc:sldMkLst>
        <pc:spChg chg="mod">
          <ac:chgData name="Veum, K.C. (Karina)" userId="S::karina.veum@tno.nl::d8424d43-78d6-488d-9a80-7deaba6f6ddd" providerId="AD" clId="Web-{B235472A-6393-56F8-4BE9-1695B6937419}" dt="2022-01-27T11:13:41.051" v="50" actId="20577"/>
          <ac:spMkLst>
            <pc:docMk/>
            <pc:sldMk cId="0" sldId="256"/>
            <ac:spMk id="319" creationId="{00000000-0000-0000-0000-000000000000}"/>
          </ac:spMkLst>
        </pc:spChg>
      </pc:sldChg>
    </pc:docChg>
  </pc:docChgLst>
  <pc:docChgLst>
    <pc:chgData name="Cox, E.P. (Evie)" userId="f6b3c370-290a-4e88-b8db-367b8bdc2915" providerId="ADAL" clId="{954ED574-0FC9-4D36-A125-D795B8EA9F37}"/>
    <pc:docChg chg="custSel modSld">
      <pc:chgData name="Cox, E.P. (Evie)" userId="f6b3c370-290a-4e88-b8db-367b8bdc2915" providerId="ADAL" clId="{954ED574-0FC9-4D36-A125-D795B8EA9F37}" dt="2022-01-28T12:24:01.713" v="6" actId="27636"/>
      <pc:docMkLst>
        <pc:docMk/>
      </pc:docMkLst>
      <pc:sldChg chg="modSp mod">
        <pc:chgData name="Cox, E.P. (Evie)" userId="f6b3c370-290a-4e88-b8db-367b8bdc2915" providerId="ADAL" clId="{954ED574-0FC9-4D36-A125-D795B8EA9F37}" dt="2022-01-27T11:12:48.268" v="3" actId="27636"/>
        <pc:sldMkLst>
          <pc:docMk/>
          <pc:sldMk cId="0" sldId="256"/>
        </pc:sldMkLst>
        <pc:spChg chg="mod">
          <ac:chgData name="Cox, E.P. (Evie)" userId="f6b3c370-290a-4e88-b8db-367b8bdc2915" providerId="ADAL" clId="{954ED574-0FC9-4D36-A125-D795B8EA9F37}" dt="2022-01-27T11:12:48.268" v="3" actId="27636"/>
          <ac:spMkLst>
            <pc:docMk/>
            <pc:sldMk cId="0" sldId="256"/>
            <ac:spMk id="318" creationId="{00000000-0000-0000-0000-000000000000}"/>
          </ac:spMkLst>
        </pc:spChg>
      </pc:sldChg>
      <pc:sldChg chg="modSp mod">
        <pc:chgData name="Cox, E.P. (Evie)" userId="f6b3c370-290a-4e88-b8db-367b8bdc2915" providerId="ADAL" clId="{954ED574-0FC9-4D36-A125-D795B8EA9F37}" dt="2022-01-28T12:24:01.713" v="6" actId="27636"/>
        <pc:sldMkLst>
          <pc:docMk/>
          <pc:sldMk cId="0" sldId="257"/>
        </pc:sldMkLst>
        <pc:spChg chg="mod">
          <ac:chgData name="Cox, E.P. (Evie)" userId="f6b3c370-290a-4e88-b8db-367b8bdc2915" providerId="ADAL" clId="{954ED574-0FC9-4D36-A125-D795B8EA9F37}" dt="2022-01-28T12:24:01.713" v="6" actId="27636"/>
          <ac:spMkLst>
            <pc:docMk/>
            <pc:sldMk cId="0" sldId="257"/>
            <ac:spMk id="331" creationId="{00000000-0000-0000-0000-000000000000}"/>
          </ac:spMkLst>
        </pc:spChg>
      </pc:sldChg>
      <pc:sldChg chg="modSp mod">
        <pc:chgData name="Cox, E.P. (Evie)" userId="f6b3c370-290a-4e88-b8db-367b8bdc2915" providerId="ADAL" clId="{954ED574-0FC9-4D36-A125-D795B8EA9F37}" dt="2022-01-28T12:24:01.438" v="4" actId="27636"/>
        <pc:sldMkLst>
          <pc:docMk/>
          <pc:sldMk cId="3428787671" sldId="400"/>
        </pc:sldMkLst>
        <pc:spChg chg="mod">
          <ac:chgData name="Cox, E.P. (Evie)" userId="f6b3c370-290a-4e88-b8db-367b8bdc2915" providerId="ADAL" clId="{954ED574-0FC9-4D36-A125-D795B8EA9F37}" dt="2022-01-28T12:24:01.438" v="4" actId="27636"/>
          <ac:spMkLst>
            <pc:docMk/>
            <pc:sldMk cId="3428787671" sldId="400"/>
            <ac:spMk id="2" creationId="{978EFC6F-D052-4635-A14E-824417AD26B2}"/>
          </ac:spMkLst>
        </pc:spChg>
      </pc:sldChg>
      <pc:sldChg chg="modSp mod">
        <pc:chgData name="Cox, E.P. (Evie)" userId="f6b3c370-290a-4e88-b8db-367b8bdc2915" providerId="ADAL" clId="{954ED574-0FC9-4D36-A125-D795B8EA9F37}" dt="2022-01-28T12:24:01.623" v="5" actId="27636"/>
        <pc:sldMkLst>
          <pc:docMk/>
          <pc:sldMk cId="1055989700" sldId="402"/>
        </pc:sldMkLst>
        <pc:spChg chg="mod">
          <ac:chgData name="Cox, E.P. (Evie)" userId="f6b3c370-290a-4e88-b8db-367b8bdc2915" providerId="ADAL" clId="{954ED574-0FC9-4D36-A125-D795B8EA9F37}" dt="2022-01-28T12:24:01.623" v="5" actId="27636"/>
          <ac:spMkLst>
            <pc:docMk/>
            <pc:sldMk cId="1055989700" sldId="402"/>
            <ac:spMk id="14" creationId="{DC0E2634-2AE6-4BF9-BED8-71F2B7025FF6}"/>
          </ac:spMkLst>
        </pc:spChg>
      </pc:sldChg>
    </pc:docChg>
  </pc:docChgLst>
  <pc:docChgLst>
    <pc:chgData name="Brunsting, S. (Suzanne)" userId="e7a355e2-d96a-4e46-8f22-0ce56c37bf10" providerId="ADAL" clId="{8E797E36-7E6B-41DF-95AF-A4A2E040C525}"/>
    <pc:docChg chg="custSel modSld">
      <pc:chgData name="Brunsting, S. (Suzanne)" userId="e7a355e2-d96a-4e46-8f22-0ce56c37bf10" providerId="ADAL" clId="{8E797E36-7E6B-41DF-95AF-A4A2E040C525}" dt="2022-01-28T14:55:01.674" v="986" actId="6549"/>
      <pc:docMkLst>
        <pc:docMk/>
      </pc:docMkLst>
      <pc:sldChg chg="modSp mod">
        <pc:chgData name="Brunsting, S. (Suzanne)" userId="e7a355e2-d96a-4e46-8f22-0ce56c37bf10" providerId="ADAL" clId="{8E797E36-7E6B-41DF-95AF-A4A2E040C525}" dt="2022-01-28T13:04:35.309" v="0" actId="27636"/>
        <pc:sldMkLst>
          <pc:docMk/>
          <pc:sldMk cId="0" sldId="257"/>
        </pc:sldMkLst>
        <pc:spChg chg="mod">
          <ac:chgData name="Brunsting, S. (Suzanne)" userId="e7a355e2-d96a-4e46-8f22-0ce56c37bf10" providerId="ADAL" clId="{8E797E36-7E6B-41DF-95AF-A4A2E040C525}" dt="2022-01-28T13:04:35.309" v="0" actId="27636"/>
          <ac:spMkLst>
            <pc:docMk/>
            <pc:sldMk cId="0" sldId="257"/>
            <ac:spMk id="331" creationId="{00000000-0000-0000-0000-000000000000}"/>
          </ac:spMkLst>
        </pc:spChg>
      </pc:sldChg>
      <pc:sldChg chg="modSp mod">
        <pc:chgData name="Brunsting, S. (Suzanne)" userId="e7a355e2-d96a-4e46-8f22-0ce56c37bf10" providerId="ADAL" clId="{8E797E36-7E6B-41DF-95AF-A4A2E040C525}" dt="2022-01-28T13:04:35.346" v="1" actId="27636"/>
        <pc:sldMkLst>
          <pc:docMk/>
          <pc:sldMk cId="3428787671" sldId="400"/>
        </pc:sldMkLst>
        <pc:spChg chg="mod">
          <ac:chgData name="Brunsting, S. (Suzanne)" userId="e7a355e2-d96a-4e46-8f22-0ce56c37bf10" providerId="ADAL" clId="{8E797E36-7E6B-41DF-95AF-A4A2E040C525}" dt="2022-01-28T13:04:35.346" v="1" actId="27636"/>
          <ac:spMkLst>
            <pc:docMk/>
            <pc:sldMk cId="3428787671" sldId="400"/>
            <ac:spMk id="2" creationId="{978EFC6F-D052-4635-A14E-824417AD26B2}"/>
          </ac:spMkLst>
        </pc:spChg>
      </pc:sldChg>
      <pc:sldChg chg="modSp mod">
        <pc:chgData name="Brunsting, S. (Suzanne)" userId="e7a355e2-d96a-4e46-8f22-0ce56c37bf10" providerId="ADAL" clId="{8E797E36-7E6B-41DF-95AF-A4A2E040C525}" dt="2022-01-28T13:04:35.346" v="2" actId="27636"/>
        <pc:sldMkLst>
          <pc:docMk/>
          <pc:sldMk cId="1055989700" sldId="402"/>
        </pc:sldMkLst>
        <pc:spChg chg="mod">
          <ac:chgData name="Brunsting, S. (Suzanne)" userId="e7a355e2-d96a-4e46-8f22-0ce56c37bf10" providerId="ADAL" clId="{8E797E36-7E6B-41DF-95AF-A4A2E040C525}" dt="2022-01-28T13:04:35.346" v="2" actId="27636"/>
          <ac:spMkLst>
            <pc:docMk/>
            <pc:sldMk cId="1055989700" sldId="402"/>
            <ac:spMk id="14" creationId="{DC0E2634-2AE6-4BF9-BED8-71F2B7025FF6}"/>
          </ac:spMkLst>
        </pc:spChg>
      </pc:sldChg>
      <pc:sldChg chg="modNotesTx">
        <pc:chgData name="Brunsting, S. (Suzanne)" userId="e7a355e2-d96a-4e46-8f22-0ce56c37bf10" providerId="ADAL" clId="{8E797E36-7E6B-41DF-95AF-A4A2E040C525}" dt="2022-01-28T14:55:01.674" v="986" actId="6549"/>
        <pc:sldMkLst>
          <pc:docMk/>
          <pc:sldMk cId="3952320260" sldId="476"/>
        </pc:sldMkLst>
      </pc:sldChg>
    </pc:docChg>
  </pc:docChgLst>
  <pc:docChgLst>
    <pc:chgData name="Hermans, L.M. (Laurie)" userId="1770d95c-0f90-4c9b-8767-1d90d954d849" providerId="ADAL" clId="{67B52FEB-4FC6-41A9-BCFA-504462E746C0}"/>
    <pc:docChg chg="custSel modSld">
      <pc:chgData name="Hermans, L.M. (Laurie)" userId="1770d95c-0f90-4c9b-8767-1d90d954d849" providerId="ADAL" clId="{67B52FEB-4FC6-41A9-BCFA-504462E746C0}" dt="2022-01-26T11:21:22.908" v="0" actId="478"/>
      <pc:docMkLst>
        <pc:docMk/>
      </pc:docMkLst>
      <pc:sldChg chg="delSp mod">
        <pc:chgData name="Hermans, L.M. (Laurie)" userId="1770d95c-0f90-4c9b-8767-1d90d954d849" providerId="ADAL" clId="{67B52FEB-4FC6-41A9-BCFA-504462E746C0}" dt="2022-01-26T11:21:22.908" v="0" actId="478"/>
        <pc:sldMkLst>
          <pc:docMk/>
          <pc:sldMk cId="4066412780" sldId="427"/>
        </pc:sldMkLst>
        <pc:spChg chg="del">
          <ac:chgData name="Hermans, L.M. (Laurie)" userId="1770d95c-0f90-4c9b-8767-1d90d954d849" providerId="ADAL" clId="{67B52FEB-4FC6-41A9-BCFA-504462E746C0}" dt="2022-01-26T11:21:22.908" v="0" actId="478"/>
          <ac:spMkLst>
            <pc:docMk/>
            <pc:sldMk cId="4066412780" sldId="427"/>
            <ac:spMk id="3" creationId="{8B349629-9A0D-427B-9F23-1262C710B6B2}"/>
          </ac:spMkLst>
        </pc:spChg>
      </pc:sldChg>
    </pc:docChg>
  </pc:docChgLst>
  <pc:docChgLst>
    <pc:chgData name="Silvestre, Julie (TNOPartners)" userId="S::julie.silvestre_partners.tno.nl#ext#@365tno.onmicrosoft.com::c1b6b59f-34f1-466f-8b17-9faf4d42eaa8" providerId="AD" clId="Web-{44DADCA8-E9D9-A374-F3B8-BCEC1379DF78}"/>
    <pc:docChg chg="modSld">
      <pc:chgData name="Silvestre, Julie (TNOPartners)" userId="S::julie.silvestre_partners.tno.nl#ext#@365tno.onmicrosoft.com::c1b6b59f-34f1-466f-8b17-9faf4d42eaa8" providerId="AD" clId="Web-{44DADCA8-E9D9-A374-F3B8-BCEC1379DF78}" dt="2021-12-02T15:15:15.896" v="9"/>
      <pc:docMkLst>
        <pc:docMk/>
      </pc:docMkLst>
      <pc:sldChg chg="addCm modCm">
        <pc:chgData name="Silvestre, Julie (TNOPartners)" userId="S::julie.silvestre_partners.tno.nl#ext#@365tno.onmicrosoft.com::c1b6b59f-34f1-466f-8b17-9faf4d42eaa8" providerId="AD" clId="Web-{44DADCA8-E9D9-A374-F3B8-BCEC1379DF78}" dt="2021-12-02T14:26:37.093" v="4"/>
        <pc:sldMkLst>
          <pc:docMk/>
          <pc:sldMk cId="197367793" sldId="275"/>
        </pc:sldMkLst>
      </pc:sldChg>
      <pc:sldChg chg="addCm modCm">
        <pc:chgData name="Silvestre, Julie (TNOPartners)" userId="S::julie.silvestre_partners.tno.nl#ext#@365tno.onmicrosoft.com::c1b6b59f-34f1-466f-8b17-9faf4d42eaa8" providerId="AD" clId="Web-{44DADCA8-E9D9-A374-F3B8-BCEC1379DF78}" dt="2021-12-02T14:28:21.677" v="5"/>
        <pc:sldMkLst>
          <pc:docMk/>
          <pc:sldMk cId="0" sldId="279"/>
        </pc:sldMkLst>
      </pc:sldChg>
      <pc:sldChg chg="addCm modCm">
        <pc:chgData name="Silvestre, Julie (TNOPartners)" userId="S::julie.silvestre_partners.tno.nl#ext#@365tno.onmicrosoft.com::c1b6b59f-34f1-466f-8b17-9faf4d42eaa8" providerId="AD" clId="Web-{44DADCA8-E9D9-A374-F3B8-BCEC1379DF78}" dt="2021-12-02T15:08:41.246" v="7"/>
        <pc:sldMkLst>
          <pc:docMk/>
          <pc:sldMk cId="3250950740" sldId="374"/>
        </pc:sldMkLst>
      </pc:sldChg>
      <pc:sldChg chg="addCm modCm">
        <pc:chgData name="Silvestre, Julie (TNOPartners)" userId="S::julie.silvestre_partners.tno.nl#ext#@365tno.onmicrosoft.com::c1b6b59f-34f1-466f-8b17-9faf4d42eaa8" providerId="AD" clId="Web-{44DADCA8-E9D9-A374-F3B8-BCEC1379DF78}" dt="2021-12-02T15:15:15.896" v="9"/>
        <pc:sldMkLst>
          <pc:docMk/>
          <pc:sldMk cId="918065650" sldId="396"/>
        </pc:sldMkLst>
      </pc:sldChg>
      <pc:sldChg chg="addSp">
        <pc:chgData name="Silvestre, Julie (TNOPartners)" userId="S::julie.silvestre_partners.tno.nl#ext#@365tno.onmicrosoft.com::c1b6b59f-34f1-466f-8b17-9faf4d42eaa8" providerId="AD" clId="Web-{44DADCA8-E9D9-A374-F3B8-BCEC1379DF78}" dt="2021-12-02T14:26:00.638" v="3"/>
        <pc:sldMkLst>
          <pc:docMk/>
          <pc:sldMk cId="4066412780" sldId="427"/>
        </pc:sldMkLst>
        <pc:spChg chg="add">
          <ac:chgData name="Silvestre, Julie (TNOPartners)" userId="S::julie.silvestre_partners.tno.nl#ext#@365tno.onmicrosoft.com::c1b6b59f-34f1-466f-8b17-9faf4d42eaa8" providerId="AD" clId="Web-{44DADCA8-E9D9-A374-F3B8-BCEC1379DF78}" dt="2021-12-02T14:26:00.638" v="3"/>
          <ac:spMkLst>
            <pc:docMk/>
            <pc:sldMk cId="4066412780" sldId="427"/>
            <ac:spMk id="3" creationId="{8B349629-9A0D-427B-9F23-1262C710B6B2}"/>
          </ac:spMkLst>
        </pc:spChg>
      </pc:sldChg>
    </pc:docChg>
  </pc:docChgLst>
  <pc:docChgLst>
    <pc:chgData name="Loos, M.A. (Manuela)" userId="85de514f-d8a4-4ff0-baf0-d5cad55bf1cc" providerId="ADAL" clId="{3D5D8818-EE71-42B3-BBE4-1D485A9D6291}"/>
    <pc:docChg chg="undo custSel modSld modNotesMaster">
      <pc:chgData name="Loos, M.A. (Manuela)" userId="85de514f-d8a4-4ff0-baf0-d5cad55bf1cc" providerId="ADAL" clId="{3D5D8818-EE71-42B3-BBE4-1D485A9D6291}" dt="2022-01-28T10:43:45.237" v="189" actId="14100"/>
      <pc:docMkLst>
        <pc:docMk/>
      </pc:docMkLst>
      <pc:sldChg chg="modSp mod">
        <pc:chgData name="Loos, M.A. (Manuela)" userId="85de514f-d8a4-4ff0-baf0-d5cad55bf1cc" providerId="ADAL" clId="{3D5D8818-EE71-42B3-BBE4-1D485A9D6291}" dt="2022-01-28T09:29:21.554" v="4" actId="14100"/>
        <pc:sldMkLst>
          <pc:docMk/>
          <pc:sldMk cId="0" sldId="256"/>
        </pc:sldMkLst>
        <pc:spChg chg="mod">
          <ac:chgData name="Loos, M.A. (Manuela)" userId="85de514f-d8a4-4ff0-baf0-d5cad55bf1cc" providerId="ADAL" clId="{3D5D8818-EE71-42B3-BBE4-1D485A9D6291}" dt="2022-01-28T09:29:21.554" v="4" actId="14100"/>
          <ac:spMkLst>
            <pc:docMk/>
            <pc:sldMk cId="0" sldId="256"/>
            <ac:spMk id="318" creationId="{00000000-0000-0000-0000-000000000000}"/>
          </ac:spMkLst>
        </pc:spChg>
      </pc:sldChg>
      <pc:sldChg chg="modSp mod">
        <pc:chgData name="Loos, M.A. (Manuela)" userId="85de514f-d8a4-4ff0-baf0-d5cad55bf1cc" providerId="ADAL" clId="{3D5D8818-EE71-42B3-BBE4-1D485A9D6291}" dt="2022-01-28T09:29:50.418" v="9" actId="14100"/>
        <pc:sldMkLst>
          <pc:docMk/>
          <pc:sldMk cId="0" sldId="257"/>
        </pc:sldMkLst>
        <pc:spChg chg="mod">
          <ac:chgData name="Loos, M.A. (Manuela)" userId="85de514f-d8a4-4ff0-baf0-d5cad55bf1cc" providerId="ADAL" clId="{3D5D8818-EE71-42B3-BBE4-1D485A9D6291}" dt="2022-01-28T09:29:31.932" v="5" actId="1076"/>
          <ac:spMkLst>
            <pc:docMk/>
            <pc:sldMk cId="0" sldId="257"/>
            <ac:spMk id="330" creationId="{00000000-0000-0000-0000-000000000000}"/>
          </ac:spMkLst>
        </pc:spChg>
        <pc:spChg chg="mod">
          <ac:chgData name="Loos, M.A. (Manuela)" userId="85de514f-d8a4-4ff0-baf0-d5cad55bf1cc" providerId="ADAL" clId="{3D5D8818-EE71-42B3-BBE4-1D485A9D6291}" dt="2022-01-28T09:29:50.418" v="9" actId="14100"/>
          <ac:spMkLst>
            <pc:docMk/>
            <pc:sldMk cId="0" sldId="257"/>
            <ac:spMk id="331" creationId="{00000000-0000-0000-0000-000000000000}"/>
          </ac:spMkLst>
        </pc:spChg>
      </pc:sldChg>
      <pc:sldChg chg="modSp mod modNotesTx">
        <pc:chgData name="Loos, M.A. (Manuela)" userId="85de514f-d8a4-4ff0-baf0-d5cad55bf1cc" providerId="ADAL" clId="{3D5D8818-EE71-42B3-BBE4-1D485A9D6291}" dt="2022-01-28T09:43:44.017" v="92" actId="20577"/>
        <pc:sldMkLst>
          <pc:docMk/>
          <pc:sldMk cId="2324210478" sldId="267"/>
        </pc:sldMkLst>
        <pc:spChg chg="mod">
          <ac:chgData name="Loos, M.A. (Manuela)" userId="85de514f-d8a4-4ff0-baf0-d5cad55bf1cc" providerId="ADAL" clId="{3D5D8818-EE71-42B3-BBE4-1D485A9D6291}" dt="2022-01-28T09:32:59.911" v="36" actId="255"/>
          <ac:spMkLst>
            <pc:docMk/>
            <pc:sldMk cId="2324210478" sldId="267"/>
            <ac:spMk id="2" creationId="{7526E936-4EF6-4988-B189-68BD86539E14}"/>
          </ac:spMkLst>
        </pc:spChg>
        <pc:spChg chg="mod">
          <ac:chgData name="Loos, M.A. (Manuela)" userId="85de514f-d8a4-4ff0-baf0-d5cad55bf1cc" providerId="ADAL" clId="{3D5D8818-EE71-42B3-BBE4-1D485A9D6291}" dt="2022-01-28T09:32:51.097" v="34" actId="1076"/>
          <ac:spMkLst>
            <pc:docMk/>
            <pc:sldMk cId="2324210478" sldId="267"/>
            <ac:spMk id="445" creationId="{00000000-0000-0000-0000-000000000000}"/>
          </ac:spMkLst>
        </pc:spChg>
      </pc:sldChg>
      <pc:sldChg chg="modSp mod modNotesTx">
        <pc:chgData name="Loos, M.A. (Manuela)" userId="85de514f-d8a4-4ff0-baf0-d5cad55bf1cc" providerId="ADAL" clId="{3D5D8818-EE71-42B3-BBE4-1D485A9D6291}" dt="2022-01-28T09:41:39.308" v="69" actId="20577"/>
        <pc:sldMkLst>
          <pc:docMk/>
          <pc:sldMk cId="3893844920" sldId="285"/>
        </pc:sldMkLst>
        <pc:spChg chg="mod">
          <ac:chgData name="Loos, M.A. (Manuela)" userId="85de514f-d8a4-4ff0-baf0-d5cad55bf1cc" providerId="ADAL" clId="{3D5D8818-EE71-42B3-BBE4-1D485A9D6291}" dt="2022-01-28T09:31:54.033" v="30" actId="313"/>
          <ac:spMkLst>
            <pc:docMk/>
            <pc:sldMk cId="3893844920" sldId="285"/>
            <ac:spMk id="667" creationId="{00000000-0000-0000-0000-000000000000}"/>
          </ac:spMkLst>
        </pc:spChg>
      </pc:sldChg>
      <pc:sldChg chg="modNotesTx">
        <pc:chgData name="Loos, M.A. (Manuela)" userId="85de514f-d8a4-4ff0-baf0-d5cad55bf1cc" providerId="ADAL" clId="{3D5D8818-EE71-42B3-BBE4-1D485A9D6291}" dt="2022-01-28T09:41:02.736" v="67" actId="115"/>
        <pc:sldMkLst>
          <pc:docMk/>
          <pc:sldMk cId="0" sldId="286"/>
        </pc:sldMkLst>
      </pc:sldChg>
      <pc:sldChg chg="modSp mod">
        <pc:chgData name="Loos, M.A. (Manuela)" userId="85de514f-d8a4-4ff0-baf0-d5cad55bf1cc" providerId="ADAL" clId="{3D5D8818-EE71-42B3-BBE4-1D485A9D6291}" dt="2022-01-28T09:31:41.909" v="24" actId="948"/>
        <pc:sldMkLst>
          <pc:docMk/>
          <pc:sldMk cId="0" sldId="287"/>
        </pc:sldMkLst>
        <pc:spChg chg="mod">
          <ac:chgData name="Loos, M.A. (Manuela)" userId="85de514f-d8a4-4ff0-baf0-d5cad55bf1cc" providerId="ADAL" clId="{3D5D8818-EE71-42B3-BBE4-1D485A9D6291}" dt="2022-01-28T09:31:09.721" v="17" actId="14100"/>
          <ac:spMkLst>
            <pc:docMk/>
            <pc:sldMk cId="0" sldId="287"/>
            <ac:spMk id="680" creationId="{00000000-0000-0000-0000-000000000000}"/>
          </ac:spMkLst>
        </pc:spChg>
        <pc:spChg chg="mod">
          <ac:chgData name="Loos, M.A. (Manuela)" userId="85de514f-d8a4-4ff0-baf0-d5cad55bf1cc" providerId="ADAL" clId="{3D5D8818-EE71-42B3-BBE4-1D485A9D6291}" dt="2022-01-28T09:31:41.909" v="24" actId="948"/>
          <ac:spMkLst>
            <pc:docMk/>
            <pc:sldMk cId="0" sldId="287"/>
            <ac:spMk id="684" creationId="{00000000-0000-0000-0000-000000000000}"/>
          </ac:spMkLst>
        </pc:spChg>
      </pc:sldChg>
      <pc:sldChg chg="modNotesTx">
        <pc:chgData name="Loos, M.A. (Manuela)" userId="85de514f-d8a4-4ff0-baf0-d5cad55bf1cc" providerId="ADAL" clId="{3D5D8818-EE71-42B3-BBE4-1D485A9D6291}" dt="2022-01-28T09:42:29.834" v="80" actId="20577"/>
        <pc:sldMkLst>
          <pc:docMk/>
          <pc:sldMk cId="0" sldId="291"/>
        </pc:sldMkLst>
      </pc:sldChg>
      <pc:sldChg chg="modNotes modNotesTx">
        <pc:chgData name="Loos, M.A. (Manuela)" userId="85de514f-d8a4-4ff0-baf0-d5cad55bf1cc" providerId="ADAL" clId="{3D5D8818-EE71-42B3-BBE4-1D485A9D6291}" dt="2022-01-28T10:41:35.717" v="166" actId="6549"/>
        <pc:sldMkLst>
          <pc:docMk/>
          <pc:sldMk cId="0" sldId="292"/>
        </pc:sldMkLst>
      </pc:sldChg>
      <pc:sldChg chg="modNotesTx">
        <pc:chgData name="Loos, M.A. (Manuela)" userId="85de514f-d8a4-4ff0-baf0-d5cad55bf1cc" providerId="ADAL" clId="{3D5D8818-EE71-42B3-BBE4-1D485A9D6291}" dt="2022-01-28T09:38:48.651" v="61" actId="115"/>
        <pc:sldMkLst>
          <pc:docMk/>
          <pc:sldMk cId="4192052" sldId="326"/>
        </pc:sldMkLst>
      </pc:sldChg>
      <pc:sldChg chg="modSp mod">
        <pc:chgData name="Loos, M.A. (Manuela)" userId="85de514f-d8a4-4ff0-baf0-d5cad55bf1cc" providerId="ADAL" clId="{3D5D8818-EE71-42B3-BBE4-1D485A9D6291}" dt="2022-01-28T09:30:02.842" v="10" actId="14100"/>
        <pc:sldMkLst>
          <pc:docMk/>
          <pc:sldMk cId="1754336748" sldId="369"/>
        </pc:sldMkLst>
        <pc:spChg chg="mod">
          <ac:chgData name="Loos, M.A. (Manuela)" userId="85de514f-d8a4-4ff0-baf0-d5cad55bf1cc" providerId="ADAL" clId="{3D5D8818-EE71-42B3-BBE4-1D485A9D6291}" dt="2022-01-28T09:30:02.842" v="10" actId="14100"/>
          <ac:spMkLst>
            <pc:docMk/>
            <pc:sldMk cId="1754336748" sldId="369"/>
            <ac:spMk id="3" creationId="{5B960E85-036D-439B-9D42-AF94D6260838}"/>
          </ac:spMkLst>
        </pc:spChg>
      </pc:sldChg>
      <pc:sldChg chg="modNotesTx">
        <pc:chgData name="Loos, M.A. (Manuela)" userId="85de514f-d8a4-4ff0-baf0-d5cad55bf1cc" providerId="ADAL" clId="{3D5D8818-EE71-42B3-BBE4-1D485A9D6291}" dt="2022-01-28T09:40:08.154" v="63" actId="790"/>
        <pc:sldMkLst>
          <pc:docMk/>
          <pc:sldMk cId="2328194189" sldId="373"/>
        </pc:sldMkLst>
      </pc:sldChg>
      <pc:sldChg chg="modNotes">
        <pc:chgData name="Loos, M.A. (Manuela)" userId="85de514f-d8a4-4ff0-baf0-d5cad55bf1cc" providerId="ADAL" clId="{3D5D8818-EE71-42B3-BBE4-1D485A9D6291}" dt="2022-01-28T10:41:46.978" v="167" actId="2711"/>
        <pc:sldMkLst>
          <pc:docMk/>
          <pc:sldMk cId="3250950740" sldId="374"/>
        </pc:sldMkLst>
      </pc:sldChg>
      <pc:sldChg chg="modSp mod modNotesTx">
        <pc:chgData name="Loos, M.A. (Manuela)" userId="85de514f-d8a4-4ff0-baf0-d5cad55bf1cc" providerId="ADAL" clId="{3D5D8818-EE71-42B3-BBE4-1D485A9D6291}" dt="2022-01-28T09:44:42.431" v="98" actId="20577"/>
        <pc:sldMkLst>
          <pc:docMk/>
          <pc:sldMk cId="918065650" sldId="396"/>
        </pc:sldMkLst>
        <pc:spChg chg="mod">
          <ac:chgData name="Loos, M.A. (Manuela)" userId="85de514f-d8a4-4ff0-baf0-d5cad55bf1cc" providerId="ADAL" clId="{3D5D8818-EE71-42B3-BBE4-1D485A9D6291}" dt="2022-01-28T09:33:19.298" v="38" actId="14100"/>
          <ac:spMkLst>
            <pc:docMk/>
            <pc:sldMk cId="918065650" sldId="396"/>
            <ac:spMk id="2" creationId="{93280FF0-B210-4AB9-B4A8-99647EDD5811}"/>
          </ac:spMkLst>
        </pc:spChg>
        <pc:spChg chg="mod">
          <ac:chgData name="Loos, M.A. (Manuela)" userId="85de514f-d8a4-4ff0-baf0-d5cad55bf1cc" providerId="ADAL" clId="{3D5D8818-EE71-42B3-BBE4-1D485A9D6291}" dt="2022-01-28T09:33:24.609" v="39" actId="1076"/>
          <ac:spMkLst>
            <pc:docMk/>
            <pc:sldMk cId="918065650" sldId="396"/>
            <ac:spMk id="445" creationId="{00000000-0000-0000-0000-000000000000}"/>
          </ac:spMkLst>
        </pc:spChg>
      </pc:sldChg>
      <pc:sldChg chg="modNotes modNotesTx">
        <pc:chgData name="Loos, M.A. (Manuela)" userId="85de514f-d8a4-4ff0-baf0-d5cad55bf1cc" providerId="ADAL" clId="{3D5D8818-EE71-42B3-BBE4-1D485A9D6291}" dt="2022-01-28T10:42:07.415" v="169" actId="255"/>
        <pc:sldMkLst>
          <pc:docMk/>
          <pc:sldMk cId="3364014930" sldId="398"/>
        </pc:sldMkLst>
      </pc:sldChg>
      <pc:sldChg chg="modSp mod modNotes modNotesTx">
        <pc:chgData name="Loos, M.A. (Manuela)" userId="85de514f-d8a4-4ff0-baf0-d5cad55bf1cc" providerId="ADAL" clId="{3D5D8818-EE71-42B3-BBE4-1D485A9D6291}" dt="2022-01-28T10:42:23.094" v="173" actId="12"/>
        <pc:sldMkLst>
          <pc:docMk/>
          <pc:sldMk cId="3075252500" sldId="399"/>
        </pc:sldMkLst>
        <pc:graphicFrameChg chg="mod">
          <ac:chgData name="Loos, M.A. (Manuela)" userId="85de514f-d8a4-4ff0-baf0-d5cad55bf1cc" providerId="ADAL" clId="{3D5D8818-EE71-42B3-BBE4-1D485A9D6291}" dt="2022-01-28T09:33:50.481" v="40" actId="1076"/>
          <ac:graphicFrameMkLst>
            <pc:docMk/>
            <pc:sldMk cId="3075252500" sldId="399"/>
            <ac:graphicFrameMk id="6" creationId="{59928520-03E8-4C21-9B66-4F715C70D142}"/>
          </ac:graphicFrameMkLst>
        </pc:graphicFrameChg>
      </pc:sldChg>
      <pc:sldChg chg="modSp mod modNotesTx">
        <pc:chgData name="Loos, M.A. (Manuela)" userId="85de514f-d8a4-4ff0-baf0-d5cad55bf1cc" providerId="ADAL" clId="{3D5D8818-EE71-42B3-BBE4-1D485A9D6291}" dt="2022-01-28T09:45:52.042" v="123" actId="115"/>
        <pc:sldMkLst>
          <pc:docMk/>
          <pc:sldMk cId="3428787671" sldId="400"/>
        </pc:sldMkLst>
        <pc:spChg chg="mod">
          <ac:chgData name="Loos, M.A. (Manuela)" userId="85de514f-d8a4-4ff0-baf0-d5cad55bf1cc" providerId="ADAL" clId="{3D5D8818-EE71-42B3-BBE4-1D485A9D6291}" dt="2022-01-28T09:30:17.050" v="11" actId="27636"/>
          <ac:spMkLst>
            <pc:docMk/>
            <pc:sldMk cId="3428787671" sldId="400"/>
            <ac:spMk id="2" creationId="{978EFC6F-D052-4635-A14E-824417AD26B2}"/>
          </ac:spMkLst>
        </pc:spChg>
      </pc:sldChg>
      <pc:sldChg chg="modSp mod modNotesTx">
        <pc:chgData name="Loos, M.A. (Manuela)" userId="85de514f-d8a4-4ff0-baf0-d5cad55bf1cc" providerId="ADAL" clId="{3D5D8818-EE71-42B3-BBE4-1D485A9D6291}" dt="2022-01-28T09:46:31.312" v="125" actId="115"/>
        <pc:sldMkLst>
          <pc:docMk/>
          <pc:sldMk cId="4002833718" sldId="401"/>
        </pc:sldMkLst>
        <pc:graphicFrameChg chg="modGraphic">
          <ac:chgData name="Loos, M.A. (Manuela)" userId="85de514f-d8a4-4ff0-baf0-d5cad55bf1cc" providerId="ADAL" clId="{3D5D8818-EE71-42B3-BBE4-1D485A9D6291}" dt="2022-01-28T09:34:54.022" v="42" actId="255"/>
          <ac:graphicFrameMkLst>
            <pc:docMk/>
            <pc:sldMk cId="4002833718" sldId="401"/>
            <ac:graphicFrameMk id="6" creationId="{AD441BC1-9D8E-4EEE-981D-5DDB91916537}"/>
          </ac:graphicFrameMkLst>
        </pc:graphicFrameChg>
      </pc:sldChg>
      <pc:sldChg chg="modSp mod modNotesTx">
        <pc:chgData name="Loos, M.A. (Manuela)" userId="85de514f-d8a4-4ff0-baf0-d5cad55bf1cc" providerId="ADAL" clId="{3D5D8818-EE71-42B3-BBE4-1D485A9D6291}" dt="2022-01-28T09:46:45.853" v="129" actId="20577"/>
        <pc:sldMkLst>
          <pc:docMk/>
          <pc:sldMk cId="1055989700" sldId="402"/>
        </pc:sldMkLst>
        <pc:spChg chg="mod">
          <ac:chgData name="Loos, M.A. (Manuela)" userId="85de514f-d8a4-4ff0-baf0-d5cad55bf1cc" providerId="ADAL" clId="{3D5D8818-EE71-42B3-BBE4-1D485A9D6291}" dt="2022-01-28T09:35:09.311" v="45" actId="948"/>
          <ac:spMkLst>
            <pc:docMk/>
            <pc:sldMk cId="1055989700" sldId="402"/>
            <ac:spMk id="14" creationId="{DC0E2634-2AE6-4BF9-BED8-71F2B7025FF6}"/>
          </ac:spMkLst>
        </pc:spChg>
      </pc:sldChg>
      <pc:sldChg chg="modSp mod modNotes modNotesTx">
        <pc:chgData name="Loos, M.A. (Manuela)" userId="85de514f-d8a4-4ff0-baf0-d5cad55bf1cc" providerId="ADAL" clId="{3D5D8818-EE71-42B3-BBE4-1D485A9D6291}" dt="2022-01-28T10:42:34.178" v="175" actId="12"/>
        <pc:sldMkLst>
          <pc:docMk/>
          <pc:sldMk cId="2449409548" sldId="403"/>
        </pc:sldMkLst>
        <pc:spChg chg="mod">
          <ac:chgData name="Loos, M.A. (Manuela)" userId="85de514f-d8a4-4ff0-baf0-d5cad55bf1cc" providerId="ADAL" clId="{3D5D8818-EE71-42B3-BBE4-1D485A9D6291}" dt="2022-01-28T09:35:25.922" v="46" actId="6549"/>
          <ac:spMkLst>
            <pc:docMk/>
            <pc:sldMk cId="2449409548" sldId="403"/>
            <ac:spMk id="3" creationId="{13CD92B2-0078-4E39-9FCE-B8BEF05E13F6}"/>
          </ac:spMkLst>
        </pc:spChg>
      </pc:sldChg>
      <pc:sldChg chg="modNotesTx">
        <pc:chgData name="Loos, M.A. (Manuela)" userId="85de514f-d8a4-4ff0-baf0-d5cad55bf1cc" providerId="ADAL" clId="{3D5D8818-EE71-42B3-BBE4-1D485A9D6291}" dt="2022-01-28T09:47:36.958" v="135" actId="20577"/>
        <pc:sldMkLst>
          <pc:docMk/>
          <pc:sldMk cId="1257009062" sldId="408"/>
        </pc:sldMkLst>
      </pc:sldChg>
      <pc:sldChg chg="modNotesTx">
        <pc:chgData name="Loos, M.A. (Manuela)" userId="85de514f-d8a4-4ff0-baf0-d5cad55bf1cc" providerId="ADAL" clId="{3D5D8818-EE71-42B3-BBE4-1D485A9D6291}" dt="2022-01-28T09:43:11.480" v="83" actId="20577"/>
        <pc:sldMkLst>
          <pc:docMk/>
          <pc:sldMk cId="3099905286" sldId="410"/>
        </pc:sldMkLst>
      </pc:sldChg>
      <pc:sldChg chg="modNotesTx">
        <pc:chgData name="Loos, M.A. (Manuela)" userId="85de514f-d8a4-4ff0-baf0-d5cad55bf1cc" providerId="ADAL" clId="{3D5D8818-EE71-42B3-BBE4-1D485A9D6291}" dt="2022-01-28T09:44:06.180" v="94" actId="114"/>
        <pc:sldMkLst>
          <pc:docMk/>
          <pc:sldMk cId="659353031" sldId="412"/>
        </pc:sldMkLst>
      </pc:sldChg>
      <pc:sldChg chg="modSp mod modNotes">
        <pc:chgData name="Loos, M.A. (Manuela)" userId="85de514f-d8a4-4ff0-baf0-d5cad55bf1cc" providerId="ADAL" clId="{3D5D8818-EE71-42B3-BBE4-1D485A9D6291}" dt="2022-01-28T10:40:07.570" v="153" actId="255"/>
        <pc:sldMkLst>
          <pc:docMk/>
          <pc:sldMk cId="1306983382" sldId="424"/>
        </pc:sldMkLst>
        <pc:spChg chg="mod">
          <ac:chgData name="Loos, M.A. (Manuela)" userId="85de514f-d8a4-4ff0-baf0-d5cad55bf1cc" providerId="ADAL" clId="{3D5D8818-EE71-42B3-BBE4-1D485A9D6291}" dt="2022-01-28T09:30:27.613" v="14" actId="6549"/>
          <ac:spMkLst>
            <pc:docMk/>
            <pc:sldMk cId="1306983382" sldId="424"/>
            <ac:spMk id="6" creationId="{112686FB-D792-4CC1-9CA6-4C8B83CE98AA}"/>
          </ac:spMkLst>
        </pc:spChg>
      </pc:sldChg>
      <pc:sldChg chg="modSp mod">
        <pc:chgData name="Loos, M.A. (Manuela)" userId="85de514f-d8a4-4ff0-baf0-d5cad55bf1cc" providerId="ADAL" clId="{3D5D8818-EE71-42B3-BBE4-1D485A9D6291}" dt="2022-01-28T09:37:16.847" v="51" actId="255"/>
        <pc:sldMkLst>
          <pc:docMk/>
          <pc:sldMk cId="4066412780" sldId="427"/>
        </pc:sldMkLst>
        <pc:spChg chg="mod">
          <ac:chgData name="Loos, M.A. (Manuela)" userId="85de514f-d8a4-4ff0-baf0-d5cad55bf1cc" providerId="ADAL" clId="{3D5D8818-EE71-42B3-BBE4-1D485A9D6291}" dt="2022-01-28T09:37:16.847" v="51" actId="255"/>
          <ac:spMkLst>
            <pc:docMk/>
            <pc:sldMk cId="4066412780" sldId="427"/>
            <ac:spMk id="2" creationId="{50871685-4E1C-4FA5-9244-0685CF4A9FC8}"/>
          </ac:spMkLst>
        </pc:spChg>
      </pc:sldChg>
      <pc:sldChg chg="modNotes modNotesTx">
        <pc:chgData name="Loos, M.A. (Manuela)" userId="85de514f-d8a4-4ff0-baf0-d5cad55bf1cc" providerId="ADAL" clId="{3D5D8818-EE71-42B3-BBE4-1D485A9D6291}" dt="2022-01-28T10:41:15.943" v="163" actId="14100"/>
        <pc:sldMkLst>
          <pc:docMk/>
          <pc:sldMk cId="224556499" sldId="428"/>
        </pc:sldMkLst>
      </pc:sldChg>
      <pc:sldChg chg="modSp mod modNotes modNotesTx">
        <pc:chgData name="Loos, M.A. (Manuela)" userId="85de514f-d8a4-4ff0-baf0-d5cad55bf1cc" providerId="ADAL" clId="{3D5D8818-EE71-42B3-BBE4-1D485A9D6291}" dt="2022-01-28T10:41:01.204" v="161" actId="255"/>
        <pc:sldMkLst>
          <pc:docMk/>
          <pc:sldMk cId="1230019212" sldId="431"/>
        </pc:sldMkLst>
        <pc:spChg chg="mod">
          <ac:chgData name="Loos, M.A. (Manuela)" userId="85de514f-d8a4-4ff0-baf0-d5cad55bf1cc" providerId="ADAL" clId="{3D5D8818-EE71-42B3-BBE4-1D485A9D6291}" dt="2022-01-28T09:30:51.161" v="15" actId="1076"/>
          <ac:spMkLst>
            <pc:docMk/>
            <pc:sldMk cId="1230019212" sldId="431"/>
            <ac:spMk id="2" creationId="{68C523E3-B091-45B5-8C89-B1765CC8AD8A}"/>
          </ac:spMkLst>
        </pc:spChg>
      </pc:sldChg>
      <pc:sldChg chg="modSp mod modNotesTx">
        <pc:chgData name="Loos, M.A. (Manuela)" userId="85de514f-d8a4-4ff0-baf0-d5cad55bf1cc" providerId="ADAL" clId="{3D5D8818-EE71-42B3-BBE4-1D485A9D6291}" dt="2022-01-28T09:41:54.648" v="72" actId="20577"/>
        <pc:sldMkLst>
          <pc:docMk/>
          <pc:sldMk cId="2680258393" sldId="432"/>
        </pc:sldMkLst>
        <pc:graphicFrameChg chg="mod">
          <ac:chgData name="Loos, M.A. (Manuela)" userId="85de514f-d8a4-4ff0-baf0-d5cad55bf1cc" providerId="ADAL" clId="{3D5D8818-EE71-42B3-BBE4-1D485A9D6291}" dt="2022-01-28T09:32:16.011" v="32" actId="1076"/>
          <ac:graphicFrameMkLst>
            <pc:docMk/>
            <pc:sldMk cId="2680258393" sldId="432"/>
            <ac:graphicFrameMk id="6" creationId="{29322AE9-73CF-48A6-97DB-8B42C069D798}"/>
          </ac:graphicFrameMkLst>
        </pc:graphicFrameChg>
      </pc:sldChg>
      <pc:sldChg chg="modNotesTx">
        <pc:chgData name="Loos, M.A. (Manuela)" userId="85de514f-d8a4-4ff0-baf0-d5cad55bf1cc" providerId="ADAL" clId="{3D5D8818-EE71-42B3-BBE4-1D485A9D6291}" dt="2022-01-28T09:42:05.513" v="77" actId="20577"/>
        <pc:sldMkLst>
          <pc:docMk/>
          <pc:sldMk cId="3858310038" sldId="433"/>
        </pc:sldMkLst>
      </pc:sldChg>
      <pc:sldChg chg="modNotesTx">
        <pc:chgData name="Loos, M.A. (Manuela)" userId="85de514f-d8a4-4ff0-baf0-d5cad55bf1cc" providerId="ADAL" clId="{3D5D8818-EE71-42B3-BBE4-1D485A9D6291}" dt="2022-01-28T09:39:12.472" v="62" actId="115"/>
        <pc:sldMkLst>
          <pc:docMk/>
          <pc:sldMk cId="26227654" sldId="434"/>
        </pc:sldMkLst>
      </pc:sldChg>
      <pc:sldChg chg="modSp mod">
        <pc:chgData name="Loos, M.A. (Manuela)" userId="85de514f-d8a4-4ff0-baf0-d5cad55bf1cc" providerId="ADAL" clId="{3D5D8818-EE71-42B3-BBE4-1D485A9D6291}" dt="2022-01-28T09:37:40.288" v="55" actId="255"/>
        <pc:sldMkLst>
          <pc:docMk/>
          <pc:sldMk cId="1156410323" sldId="435"/>
        </pc:sldMkLst>
        <pc:spChg chg="mod">
          <ac:chgData name="Loos, M.A. (Manuela)" userId="85de514f-d8a4-4ff0-baf0-d5cad55bf1cc" providerId="ADAL" clId="{3D5D8818-EE71-42B3-BBE4-1D485A9D6291}" dt="2022-01-28T09:37:40.288" v="55" actId="255"/>
          <ac:spMkLst>
            <pc:docMk/>
            <pc:sldMk cId="1156410323" sldId="435"/>
            <ac:spMk id="555" creationId="{00000000-0000-0000-0000-000000000000}"/>
          </ac:spMkLst>
        </pc:spChg>
      </pc:sldChg>
      <pc:sldChg chg="modSp mod modNotes">
        <pc:chgData name="Loos, M.A. (Manuela)" userId="85de514f-d8a4-4ff0-baf0-d5cad55bf1cc" providerId="ADAL" clId="{3D5D8818-EE71-42B3-BBE4-1D485A9D6291}" dt="2022-01-28T10:43:03.702" v="181" actId="14100"/>
        <pc:sldMkLst>
          <pc:docMk/>
          <pc:sldMk cId="1888536675" sldId="436"/>
        </pc:sldMkLst>
        <pc:spChg chg="mod">
          <ac:chgData name="Loos, M.A. (Manuela)" userId="85de514f-d8a4-4ff0-baf0-d5cad55bf1cc" providerId="ADAL" clId="{3D5D8818-EE71-42B3-BBE4-1D485A9D6291}" dt="2022-01-28T09:38:06.980" v="60" actId="255"/>
          <ac:spMkLst>
            <pc:docMk/>
            <pc:sldMk cId="1888536675" sldId="436"/>
            <ac:spMk id="2" creationId="{0D0309A0-0447-4906-8CDA-C9BC83C5325F}"/>
          </ac:spMkLst>
        </pc:spChg>
      </pc:sldChg>
      <pc:sldChg chg="modSp mod">
        <pc:chgData name="Loos, M.A. (Manuela)" userId="85de514f-d8a4-4ff0-baf0-d5cad55bf1cc" providerId="ADAL" clId="{3D5D8818-EE71-42B3-BBE4-1D485A9D6291}" dt="2022-01-28T09:38:00.983" v="59" actId="1076"/>
        <pc:sldMkLst>
          <pc:docMk/>
          <pc:sldMk cId="1979961877" sldId="437"/>
        </pc:sldMkLst>
        <pc:spChg chg="mod">
          <ac:chgData name="Loos, M.A. (Manuela)" userId="85de514f-d8a4-4ff0-baf0-d5cad55bf1cc" providerId="ADAL" clId="{3D5D8818-EE71-42B3-BBE4-1D485A9D6291}" dt="2022-01-28T09:38:00.983" v="59" actId="1076"/>
          <ac:spMkLst>
            <pc:docMk/>
            <pc:sldMk cId="1979961877" sldId="437"/>
            <ac:spMk id="2" creationId="{DDD096C4-3E34-452F-8BCC-9D2C270E78D4}"/>
          </ac:spMkLst>
        </pc:spChg>
      </pc:sldChg>
      <pc:sldChg chg="modSp mod modNotes">
        <pc:chgData name="Loos, M.A. (Manuela)" userId="85de514f-d8a4-4ff0-baf0-d5cad55bf1cc" providerId="ADAL" clId="{3D5D8818-EE71-42B3-BBE4-1D485A9D6291}" dt="2022-01-28T10:43:23.225" v="186" actId="14100"/>
        <pc:sldMkLst>
          <pc:docMk/>
          <pc:sldMk cId="2151695169" sldId="438"/>
        </pc:sldMkLst>
        <pc:spChg chg="mod">
          <ac:chgData name="Loos, M.A. (Manuela)" userId="85de514f-d8a4-4ff0-baf0-d5cad55bf1cc" providerId="ADAL" clId="{3D5D8818-EE71-42B3-BBE4-1D485A9D6291}" dt="2022-01-28T09:37:52.119" v="57" actId="255"/>
          <ac:spMkLst>
            <pc:docMk/>
            <pc:sldMk cId="2151695169" sldId="438"/>
            <ac:spMk id="2" creationId="{48B57B83-DF56-4C57-9547-62E0680DE0F8}"/>
          </ac:spMkLst>
        </pc:spChg>
      </pc:sldChg>
      <pc:sldChg chg="modSp mod modNotes modNotesTx">
        <pc:chgData name="Loos, M.A. (Manuela)" userId="85de514f-d8a4-4ff0-baf0-d5cad55bf1cc" providerId="ADAL" clId="{3D5D8818-EE71-42B3-BBE4-1D485A9D6291}" dt="2022-01-28T10:43:34.725" v="187" actId="14100"/>
        <pc:sldMkLst>
          <pc:docMk/>
          <pc:sldMk cId="999991661" sldId="439"/>
        </pc:sldMkLst>
        <pc:spChg chg="mod">
          <ac:chgData name="Loos, M.A. (Manuela)" userId="85de514f-d8a4-4ff0-baf0-d5cad55bf1cc" providerId="ADAL" clId="{3D5D8818-EE71-42B3-BBE4-1D485A9D6291}" dt="2022-01-28T09:37:46.229" v="56" actId="255"/>
          <ac:spMkLst>
            <pc:docMk/>
            <pc:sldMk cId="999991661" sldId="439"/>
            <ac:spMk id="2" creationId="{1A237A34-61AC-49E1-B262-375EA5C4ECBA}"/>
          </ac:spMkLst>
        </pc:spChg>
        <pc:graphicFrameChg chg="mod modGraphic">
          <ac:chgData name="Loos, M.A. (Manuela)" userId="85de514f-d8a4-4ff0-baf0-d5cad55bf1cc" providerId="ADAL" clId="{3D5D8818-EE71-42B3-BBE4-1D485A9D6291}" dt="2022-01-28T09:36:40.956" v="49" actId="20577"/>
          <ac:graphicFrameMkLst>
            <pc:docMk/>
            <pc:sldMk cId="999991661" sldId="439"/>
            <ac:graphicFrameMk id="6" creationId="{ED33DE6F-3D46-46B5-82E0-5AC602FFA626}"/>
          </ac:graphicFrameMkLst>
        </pc:graphicFrameChg>
      </pc:sldChg>
      <pc:sldChg chg="modNotes">
        <pc:chgData name="Loos, M.A. (Manuela)" userId="85de514f-d8a4-4ff0-baf0-d5cad55bf1cc" providerId="ADAL" clId="{3D5D8818-EE71-42B3-BBE4-1D485A9D6291}" dt="2022-01-28T10:40:48.406" v="159" actId="14100"/>
        <pc:sldMkLst>
          <pc:docMk/>
          <pc:sldMk cId="443799783" sldId="440"/>
        </pc:sldMkLst>
      </pc:sldChg>
      <pc:sldChg chg="modSp mod modNotes modNotesTx">
        <pc:chgData name="Loos, M.A. (Manuela)" userId="85de514f-d8a4-4ff0-baf0-d5cad55bf1cc" providerId="ADAL" clId="{3D5D8818-EE71-42B3-BBE4-1D485A9D6291}" dt="2022-01-28T10:43:45.237" v="189" actId="14100"/>
        <pc:sldMkLst>
          <pc:docMk/>
          <pc:sldMk cId="3649980126" sldId="442"/>
        </pc:sldMkLst>
        <pc:spChg chg="mod">
          <ac:chgData name="Loos, M.A. (Manuela)" userId="85de514f-d8a4-4ff0-baf0-d5cad55bf1cc" providerId="ADAL" clId="{3D5D8818-EE71-42B3-BBE4-1D485A9D6291}" dt="2022-01-28T09:37:34.438" v="54" actId="255"/>
          <ac:spMkLst>
            <pc:docMk/>
            <pc:sldMk cId="3649980126" sldId="442"/>
            <ac:spMk id="583" creationId="{00000000-0000-0000-0000-000000000000}"/>
          </ac:spMkLst>
        </pc:spChg>
      </pc:sldChg>
      <pc:sldChg chg="modSp mod modNotesTx">
        <pc:chgData name="Loos, M.A. (Manuela)" userId="85de514f-d8a4-4ff0-baf0-d5cad55bf1cc" providerId="ADAL" clId="{3D5D8818-EE71-42B3-BBE4-1D485A9D6291}" dt="2022-01-28T09:49:19.804" v="145" actId="790"/>
        <pc:sldMkLst>
          <pc:docMk/>
          <pc:sldMk cId="921495437" sldId="443"/>
        </pc:sldMkLst>
        <pc:spChg chg="mod">
          <ac:chgData name="Loos, M.A. (Manuela)" userId="85de514f-d8a4-4ff0-baf0-d5cad55bf1cc" providerId="ADAL" clId="{3D5D8818-EE71-42B3-BBE4-1D485A9D6291}" dt="2022-01-28T09:37:29.088" v="53" actId="255"/>
          <ac:spMkLst>
            <pc:docMk/>
            <pc:sldMk cId="921495437" sldId="443"/>
            <ac:spMk id="594" creationId="{00000000-0000-0000-0000-000000000000}"/>
          </ac:spMkLst>
        </pc:spChg>
      </pc:sldChg>
      <pc:sldChg chg="modNotesTx">
        <pc:chgData name="Loos, M.A. (Manuela)" userId="85de514f-d8a4-4ff0-baf0-d5cad55bf1cc" providerId="ADAL" clId="{3D5D8818-EE71-42B3-BBE4-1D485A9D6291}" dt="2022-01-28T09:47:54.813" v="137" actId="20577"/>
        <pc:sldMkLst>
          <pc:docMk/>
          <pc:sldMk cId="3148657999" sldId="475"/>
        </pc:sldMkLst>
      </pc:sldChg>
      <pc:sldChg chg="modSp mod modNotesTx">
        <pc:chgData name="Loos, M.A. (Manuela)" userId="85de514f-d8a4-4ff0-baf0-d5cad55bf1cc" providerId="ADAL" clId="{3D5D8818-EE71-42B3-BBE4-1D485A9D6291}" dt="2022-01-28T09:49:31.418" v="146" actId="790"/>
        <pc:sldMkLst>
          <pc:docMk/>
          <pc:sldMk cId="3952320260" sldId="476"/>
        </pc:sldMkLst>
        <pc:spChg chg="mod">
          <ac:chgData name="Loos, M.A. (Manuela)" userId="85de514f-d8a4-4ff0-baf0-d5cad55bf1cc" providerId="ADAL" clId="{3D5D8818-EE71-42B3-BBE4-1D485A9D6291}" dt="2022-01-28T09:37:23.358" v="52" actId="255"/>
          <ac:spMkLst>
            <pc:docMk/>
            <pc:sldMk cId="3952320260" sldId="476"/>
            <ac:spMk id="594" creationId="{00000000-0000-0000-0000-000000000000}"/>
          </ac:spMkLst>
        </pc:spChg>
      </pc:sldChg>
    </pc:docChg>
  </pc:docChgLst>
  <pc:docChgLst>
    <pc:chgData name="Greco, A. (Angela)" userId="S::angela.greco@tno.nl::efd9182e-7e05-4734-8137-a5e585736b34" providerId="AD" clId="Web-{85EF0D00-D71B-A002-F275-17CD3B1D1325}"/>
    <pc:docChg chg="modSld">
      <pc:chgData name="Greco, A. (Angela)" userId="S::angela.greco@tno.nl::efd9182e-7e05-4734-8137-a5e585736b34" providerId="AD" clId="Web-{85EF0D00-D71B-A002-F275-17CD3B1D1325}" dt="2022-01-20T18:47:33.929" v="1" actId="20577"/>
      <pc:docMkLst>
        <pc:docMk/>
      </pc:docMkLst>
      <pc:sldChg chg="modSp">
        <pc:chgData name="Greco, A. (Angela)" userId="S::angela.greco@tno.nl::efd9182e-7e05-4734-8137-a5e585736b34" providerId="AD" clId="Web-{85EF0D00-D71B-A002-F275-17CD3B1D1325}" dt="2022-01-20T18:47:33.929" v="1" actId="20577"/>
        <pc:sldMkLst>
          <pc:docMk/>
          <pc:sldMk cId="0" sldId="256"/>
        </pc:sldMkLst>
        <pc:spChg chg="mod">
          <ac:chgData name="Greco, A. (Angela)" userId="S::angela.greco@tno.nl::efd9182e-7e05-4734-8137-a5e585736b34" providerId="AD" clId="Web-{85EF0D00-D71B-A002-F275-17CD3B1D1325}" dt="2022-01-20T18:47:33.929" v="1" actId="20577"/>
          <ac:spMkLst>
            <pc:docMk/>
            <pc:sldMk cId="0" sldId="256"/>
            <ac:spMk id="319"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Tabelle1!$B$1</c:f>
              <c:strCache>
                <c:ptCount val="1"/>
                <c:pt idx="0">
                  <c:v>Datenreihe 1</c:v>
                </c:pt>
              </c:strCache>
            </c:strRef>
          </c:tx>
          <c:spPr>
            <a:solidFill>
              <a:schemeClr val="accent1"/>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67B-4106-846E-444AA095560F}"/>
            </c:ext>
          </c:extLst>
        </c:ser>
        <c:ser>
          <c:idx val="1"/>
          <c:order val="1"/>
          <c:tx>
            <c:strRef>
              <c:f>Tabelle1!$C$1</c:f>
              <c:strCache>
                <c:ptCount val="1"/>
                <c:pt idx="0">
                  <c:v>Datenreihe 2</c:v>
                </c:pt>
              </c:strCache>
            </c:strRef>
          </c:tx>
          <c:spPr>
            <a:solidFill>
              <a:schemeClr val="accent2"/>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67B-4106-846E-444AA095560F}"/>
            </c:ext>
          </c:extLst>
        </c:ser>
        <c:dLbls>
          <c:showLegendKey val="0"/>
          <c:showVal val="0"/>
          <c:showCatName val="0"/>
          <c:showSerName val="0"/>
          <c:showPercent val="0"/>
          <c:showBubbleSize val="0"/>
        </c:dLbls>
        <c:gapWidth val="219"/>
        <c:overlap val="-27"/>
        <c:axId val="359613648"/>
        <c:axId val="359612864"/>
      </c:barChart>
      <c:lineChart>
        <c:grouping val="standard"/>
        <c:varyColors val="0"/>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67B-4106-846E-444AA095560F}"/>
            </c:ext>
          </c:extLst>
        </c:ser>
        <c:dLbls>
          <c:showLegendKey val="0"/>
          <c:showVal val="0"/>
          <c:showCatName val="0"/>
          <c:showSerName val="0"/>
          <c:showPercent val="0"/>
          <c:showBubbleSize val="0"/>
        </c:dLbls>
        <c:marker val="1"/>
        <c:smooth val="0"/>
        <c:axId val="359613648"/>
        <c:axId val="359612864"/>
      </c:lineChart>
      <c:catAx>
        <c:axId val="359613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2864"/>
        <c:crosses val="autoZero"/>
        <c:auto val="1"/>
        <c:lblAlgn val="ctr"/>
        <c:lblOffset val="100"/>
        <c:noMultiLvlLbl val="0"/>
      </c:catAx>
      <c:valAx>
        <c:axId val="359612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3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pieChart>
        <c:varyColors val="1"/>
        <c:ser>
          <c:idx val="0"/>
          <c:order val="0"/>
          <c:tx>
            <c:strRef>
              <c:f>Tabelle1!$B$1</c:f>
              <c:strCache>
                <c:ptCount val="1"/>
                <c:pt idx="0">
                  <c:v>Verkauf</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0C7-472B-BC09-7549A017EA5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0C7-472B-BC09-7549A017EA5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0C7-472B-BC09-7549A017EA5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F0C7-472B-BC09-7549A017EA53}"/>
              </c:ext>
            </c:extLst>
          </c:dPt>
          <c:cat>
            <c:strRef>
              <c:f>Tabelle1!$A$2:$A$5</c:f>
              <c:strCache>
                <c:ptCount val="4"/>
                <c:pt idx="0">
                  <c:v>1. Quartal</c:v>
                </c:pt>
                <c:pt idx="1">
                  <c:v>2. Quartal</c:v>
                </c:pt>
                <c:pt idx="2">
                  <c:v>3. Quartal</c:v>
                </c:pt>
                <c:pt idx="3">
                  <c:v>4. Quartal</c:v>
                </c:pt>
              </c:strCache>
            </c:strRef>
          </c:cat>
          <c:val>
            <c:numRef>
              <c:f>Tabelle1!$B$2:$B$5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F0C7-472B-BC09-7549A017EA53}"/>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lineChart>
        <c:grouping val="standard"/>
        <c:varyColors val="0"/>
        <c:ser>
          <c:idx val="0"/>
          <c:order val="0"/>
          <c:tx>
            <c:strRef>
              <c:f>Tabelle1!$B$1</c:f>
              <c:strCache>
                <c:ptCount val="1"/>
                <c:pt idx="0">
                  <c:v>Datenreihe 1</c:v>
                </c:pt>
              </c:strCache>
            </c:strRef>
          </c:tx>
          <c:spPr>
            <a:ln w="28575" cap="rnd">
              <a:solidFill>
                <a:schemeClr val="accent1"/>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E9E-45A0-8EA2-CEC46ADC5236}"/>
            </c:ext>
          </c:extLst>
        </c:ser>
        <c:ser>
          <c:idx val="1"/>
          <c:order val="1"/>
          <c:tx>
            <c:strRef>
              <c:f>Tabelle1!$C$1</c:f>
              <c:strCache>
                <c:ptCount val="1"/>
                <c:pt idx="0">
                  <c:v>Datenreihe 2</c:v>
                </c:pt>
              </c:strCache>
            </c:strRef>
          </c:tx>
          <c:spPr>
            <a:ln w="28575" cap="rnd">
              <a:solidFill>
                <a:schemeClr val="accent2"/>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E9E-45A0-8EA2-CEC46ADC5236}"/>
            </c:ext>
          </c:extLst>
        </c:ser>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E9E-45A0-8EA2-CEC46ADC5236}"/>
            </c:ext>
          </c:extLst>
        </c:ser>
        <c:dLbls>
          <c:showLegendKey val="0"/>
          <c:showVal val="0"/>
          <c:showCatName val="0"/>
          <c:showSerName val="0"/>
          <c:showPercent val="0"/>
          <c:showBubbleSize val="0"/>
        </c:dLbls>
        <c:smooth val="0"/>
        <c:axId val="418495224"/>
        <c:axId val="418492872"/>
      </c:lineChart>
      <c:catAx>
        <c:axId val="418495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2872"/>
        <c:crosses val="autoZero"/>
        <c:auto val="1"/>
        <c:lblAlgn val="ctr"/>
        <c:lblOffset val="100"/>
        <c:noMultiLvlLbl val="0"/>
      </c:catAx>
      <c:valAx>
        <c:axId val="418492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0F2D89-96F8-46CC-8D69-467F8AA562A3}"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GB"/>
        </a:p>
      </dgm:t>
    </dgm:pt>
    <dgm:pt modelId="{1F28A528-0B48-41FD-B96F-2295D8421820}">
      <dgm:prSet phldrT="[Text]"/>
      <dgm:spPr/>
      <dgm:t>
        <a:bodyPr/>
        <a:lstStyle/>
        <a:p>
          <a:r>
            <a:rPr lang="en-GB"/>
            <a:t>Step A</a:t>
          </a:r>
        </a:p>
      </dgm:t>
    </dgm:pt>
    <dgm:pt modelId="{E1B603EF-91C6-4ABF-A154-59DF4AFEEB30}" type="parTrans" cxnId="{23BA0D60-7D7A-413A-89CD-A2F01BBD4F31}">
      <dgm:prSet/>
      <dgm:spPr/>
      <dgm:t>
        <a:bodyPr/>
        <a:lstStyle/>
        <a:p>
          <a:endParaRPr lang="en-GB"/>
        </a:p>
      </dgm:t>
    </dgm:pt>
    <dgm:pt modelId="{814C8A23-EC7A-4507-A5B2-BD4FCDD9A6A1}" type="sibTrans" cxnId="{23BA0D60-7D7A-413A-89CD-A2F01BBD4F31}">
      <dgm:prSet/>
      <dgm:spPr/>
      <dgm:t>
        <a:bodyPr/>
        <a:lstStyle/>
        <a:p>
          <a:endParaRPr lang="en-GB"/>
        </a:p>
      </dgm:t>
    </dgm:pt>
    <dgm:pt modelId="{AF3FA4A7-59F0-434B-BE23-7FFEB80CBC8D}">
      <dgm:prSet phldrT="[Text]"/>
      <dgm:spPr/>
      <dgm:t>
        <a:bodyPr/>
        <a:lstStyle/>
        <a:p>
          <a:r>
            <a:rPr lang="en-GB"/>
            <a:t>Arranging an Energy Team &amp; Project Leader</a:t>
          </a:r>
        </a:p>
      </dgm:t>
    </dgm:pt>
    <dgm:pt modelId="{39158B78-A00A-45D5-B5A3-14FDDEC94CC8}" type="parTrans" cxnId="{9A1A6904-47F1-4AAD-97A1-6146F62A5087}">
      <dgm:prSet/>
      <dgm:spPr/>
      <dgm:t>
        <a:bodyPr/>
        <a:lstStyle/>
        <a:p>
          <a:endParaRPr lang="en-GB"/>
        </a:p>
      </dgm:t>
    </dgm:pt>
    <dgm:pt modelId="{EC0B979B-DFF0-4D7E-B108-321F9997DAF0}" type="sibTrans" cxnId="{9A1A6904-47F1-4AAD-97A1-6146F62A5087}">
      <dgm:prSet/>
      <dgm:spPr/>
      <dgm:t>
        <a:bodyPr/>
        <a:lstStyle/>
        <a:p>
          <a:endParaRPr lang="en-GB"/>
        </a:p>
      </dgm:t>
    </dgm:pt>
    <dgm:pt modelId="{350D9AE9-6CA8-4CCC-841C-D66F06DD8484}">
      <dgm:prSet phldrT="[Text]"/>
      <dgm:spPr/>
      <dgm:t>
        <a:bodyPr/>
        <a:lstStyle/>
        <a:p>
          <a:r>
            <a:rPr lang="en-GB"/>
            <a:t>Step B</a:t>
          </a:r>
        </a:p>
      </dgm:t>
    </dgm:pt>
    <dgm:pt modelId="{2F21A891-26A8-4A03-BC45-ACB2A346B82A}" type="parTrans" cxnId="{0EEF0F6C-A070-4C0B-81A0-AF0E1E81CFA2}">
      <dgm:prSet/>
      <dgm:spPr/>
      <dgm:t>
        <a:bodyPr/>
        <a:lstStyle/>
        <a:p>
          <a:endParaRPr lang="en-GB"/>
        </a:p>
      </dgm:t>
    </dgm:pt>
    <dgm:pt modelId="{4CDED6C0-29D3-4539-A052-9DB7C5006DE6}" type="sibTrans" cxnId="{0EEF0F6C-A070-4C0B-81A0-AF0E1E81CFA2}">
      <dgm:prSet/>
      <dgm:spPr/>
      <dgm:t>
        <a:bodyPr/>
        <a:lstStyle/>
        <a:p>
          <a:endParaRPr lang="en-GB"/>
        </a:p>
      </dgm:t>
    </dgm:pt>
    <dgm:pt modelId="{19C3B42E-AEB5-4113-9956-F76C5E7DC145}">
      <dgm:prSet/>
      <dgm:spPr/>
      <dgm:t>
        <a:bodyPr/>
        <a:lstStyle/>
        <a:p>
          <a:r>
            <a:rPr lang="en-US"/>
            <a:t>Step D</a:t>
          </a:r>
          <a:endParaRPr lang="en-GB"/>
        </a:p>
      </dgm:t>
    </dgm:pt>
    <dgm:pt modelId="{E3EE211F-08B8-4307-8340-858B460B7745}" type="parTrans" cxnId="{4C65F37B-B3C8-4D3A-8626-58E7E595E9D0}">
      <dgm:prSet/>
      <dgm:spPr/>
      <dgm:t>
        <a:bodyPr/>
        <a:lstStyle/>
        <a:p>
          <a:endParaRPr lang="en-GB"/>
        </a:p>
      </dgm:t>
    </dgm:pt>
    <dgm:pt modelId="{8D403095-5A4B-4474-B965-CDAAF3420D78}" type="sibTrans" cxnId="{4C65F37B-B3C8-4D3A-8626-58E7E595E9D0}">
      <dgm:prSet/>
      <dgm:spPr/>
      <dgm:t>
        <a:bodyPr/>
        <a:lstStyle/>
        <a:p>
          <a:endParaRPr lang="en-GB"/>
        </a:p>
      </dgm:t>
    </dgm:pt>
    <dgm:pt modelId="{9AD11740-095E-4467-A396-8B8443B591E0}">
      <dgm:prSet/>
      <dgm:spPr/>
      <dgm:t>
        <a:bodyPr/>
        <a:lstStyle/>
        <a:p>
          <a:r>
            <a:rPr lang="en-US"/>
            <a:t>Step E</a:t>
          </a:r>
          <a:endParaRPr lang="en-GB"/>
        </a:p>
      </dgm:t>
    </dgm:pt>
    <dgm:pt modelId="{CF0B8717-474F-4864-8A09-C08BEFF643CB}" type="parTrans" cxnId="{EA6BFEE0-626F-404F-8CD8-B92D70A11435}">
      <dgm:prSet/>
      <dgm:spPr/>
      <dgm:t>
        <a:bodyPr/>
        <a:lstStyle/>
        <a:p>
          <a:endParaRPr lang="en-GB"/>
        </a:p>
      </dgm:t>
    </dgm:pt>
    <dgm:pt modelId="{0CB602E6-C44E-4C0D-A260-61950BE7BC4B}" type="sibTrans" cxnId="{EA6BFEE0-626F-404F-8CD8-B92D70A11435}">
      <dgm:prSet/>
      <dgm:spPr/>
      <dgm:t>
        <a:bodyPr/>
        <a:lstStyle/>
        <a:p>
          <a:endParaRPr lang="en-GB"/>
        </a:p>
      </dgm:t>
    </dgm:pt>
    <dgm:pt modelId="{344EE9C2-9835-4ABF-BEB2-437C8294A5CD}">
      <dgm:prSet/>
      <dgm:spPr/>
      <dgm:t>
        <a:bodyPr/>
        <a:lstStyle/>
        <a:p>
          <a:r>
            <a:rPr lang="en-GB"/>
            <a:t>Step F</a:t>
          </a:r>
        </a:p>
      </dgm:t>
    </dgm:pt>
    <dgm:pt modelId="{D75B20B2-3C19-4A0C-B723-A66EBC115BEF}" type="parTrans" cxnId="{ED685095-F508-421A-B626-A8D82C657E50}">
      <dgm:prSet/>
      <dgm:spPr/>
      <dgm:t>
        <a:bodyPr/>
        <a:lstStyle/>
        <a:p>
          <a:endParaRPr lang="en-GB"/>
        </a:p>
      </dgm:t>
    </dgm:pt>
    <dgm:pt modelId="{EDC3CB0A-C41E-42FE-B89A-4133F4B6EC7D}" type="sibTrans" cxnId="{ED685095-F508-421A-B626-A8D82C657E50}">
      <dgm:prSet/>
      <dgm:spPr/>
      <dgm:t>
        <a:bodyPr/>
        <a:lstStyle/>
        <a:p>
          <a:endParaRPr lang="en-GB"/>
        </a:p>
      </dgm:t>
    </dgm:pt>
    <dgm:pt modelId="{23E606CE-35F1-4F13-825F-B1B89D8E3871}">
      <dgm:prSet/>
      <dgm:spPr/>
      <dgm:t>
        <a:bodyPr/>
        <a:lstStyle/>
        <a:p>
          <a:r>
            <a:rPr lang="en-GB"/>
            <a:t>Step G</a:t>
          </a:r>
        </a:p>
      </dgm:t>
    </dgm:pt>
    <dgm:pt modelId="{20FAC1D9-39BC-4FCC-9305-AC3EF3E6B7B2}" type="parTrans" cxnId="{0DEB8D5A-EE90-423E-8466-EBAF23797BC3}">
      <dgm:prSet/>
      <dgm:spPr/>
      <dgm:t>
        <a:bodyPr/>
        <a:lstStyle/>
        <a:p>
          <a:endParaRPr lang="en-GB"/>
        </a:p>
      </dgm:t>
    </dgm:pt>
    <dgm:pt modelId="{23D9F49D-1756-4D0A-B5F7-2DE4BB5CE248}" type="sibTrans" cxnId="{0DEB8D5A-EE90-423E-8466-EBAF23797BC3}">
      <dgm:prSet/>
      <dgm:spPr/>
      <dgm:t>
        <a:bodyPr/>
        <a:lstStyle/>
        <a:p>
          <a:endParaRPr lang="en-GB"/>
        </a:p>
      </dgm:t>
    </dgm:pt>
    <dgm:pt modelId="{C64A58B6-6EA4-4F62-9F41-B5A334C4C040}">
      <dgm:prSet phldrT="[Text]"/>
      <dgm:spPr/>
      <dgm:t>
        <a:bodyPr/>
        <a:lstStyle/>
        <a:p>
          <a:r>
            <a:rPr lang="en-US"/>
            <a:t>Step C</a:t>
          </a:r>
          <a:endParaRPr lang="en-GB"/>
        </a:p>
      </dgm:t>
    </dgm:pt>
    <dgm:pt modelId="{79DA5C17-0C92-463E-AE09-D6C36CEFB072}" type="parTrans" cxnId="{9E990D14-DC90-419A-B071-9AB28DBFE1CE}">
      <dgm:prSet/>
      <dgm:spPr/>
      <dgm:t>
        <a:bodyPr/>
        <a:lstStyle/>
        <a:p>
          <a:endParaRPr lang="en-GB"/>
        </a:p>
      </dgm:t>
    </dgm:pt>
    <dgm:pt modelId="{EFBA421C-014C-4F55-85D0-843C65CB58F9}" type="sibTrans" cxnId="{9E990D14-DC90-419A-B071-9AB28DBFE1CE}">
      <dgm:prSet/>
      <dgm:spPr/>
      <dgm:t>
        <a:bodyPr/>
        <a:lstStyle/>
        <a:p>
          <a:endParaRPr lang="en-GB"/>
        </a:p>
      </dgm:t>
    </dgm:pt>
    <dgm:pt modelId="{BBCBF815-0E86-4912-B43D-8E61D2B98156}">
      <dgm:prSet phldrT="[Text]"/>
      <dgm:spPr/>
      <dgm:t>
        <a:bodyPr/>
        <a:lstStyle/>
        <a:p>
          <a:r>
            <a:rPr lang="en-GB"/>
            <a:t>Assessment of potential energy savings and measures</a:t>
          </a:r>
        </a:p>
      </dgm:t>
    </dgm:pt>
    <dgm:pt modelId="{E051AD8F-47FF-479D-8734-52C0DB2EBF82}" type="parTrans" cxnId="{04068A03-DFE1-4715-87F5-E17C6526A445}">
      <dgm:prSet/>
      <dgm:spPr/>
      <dgm:t>
        <a:bodyPr/>
        <a:lstStyle/>
        <a:p>
          <a:endParaRPr lang="en-GB"/>
        </a:p>
      </dgm:t>
    </dgm:pt>
    <dgm:pt modelId="{108F5E0A-8278-4DE4-8591-B5F7CE8FDCEB}" type="sibTrans" cxnId="{04068A03-DFE1-4715-87F5-E17C6526A445}">
      <dgm:prSet/>
      <dgm:spPr/>
      <dgm:t>
        <a:bodyPr/>
        <a:lstStyle/>
        <a:p>
          <a:endParaRPr lang="en-GB"/>
        </a:p>
      </dgm:t>
    </dgm:pt>
    <dgm:pt modelId="{AE4A53A2-900F-4408-91FB-EECDD13CA244}">
      <dgm:prSet phldrT="[Text]"/>
      <dgm:spPr/>
      <dgm:t>
        <a:bodyPr/>
        <a:lstStyle/>
        <a:p>
          <a:r>
            <a:rPr lang="en-US"/>
            <a:t>Creation of an energy action plan.</a:t>
          </a:r>
          <a:endParaRPr lang="en-GB"/>
        </a:p>
      </dgm:t>
    </dgm:pt>
    <dgm:pt modelId="{12199E6B-5A97-49C5-BB60-6468A5CF50BF}" type="parTrans" cxnId="{8A5A8406-34C9-41CB-B7F6-8AC8742911F4}">
      <dgm:prSet/>
      <dgm:spPr/>
      <dgm:t>
        <a:bodyPr/>
        <a:lstStyle/>
        <a:p>
          <a:endParaRPr lang="en-GB"/>
        </a:p>
      </dgm:t>
    </dgm:pt>
    <dgm:pt modelId="{A73C279A-AA2D-4C3C-966F-D9338EDBE86F}" type="sibTrans" cxnId="{8A5A8406-34C9-41CB-B7F6-8AC8742911F4}">
      <dgm:prSet/>
      <dgm:spPr/>
      <dgm:t>
        <a:bodyPr/>
        <a:lstStyle/>
        <a:p>
          <a:endParaRPr lang="en-GB"/>
        </a:p>
      </dgm:t>
    </dgm:pt>
    <dgm:pt modelId="{D8A708AE-54C2-493B-8296-362B0BE7833A}">
      <dgm:prSet/>
      <dgm:spPr/>
      <dgm:t>
        <a:bodyPr/>
        <a:lstStyle/>
        <a:p>
          <a:r>
            <a:rPr lang="en-US"/>
            <a:t>Commitment of essential SMEs</a:t>
          </a:r>
          <a:endParaRPr lang="en-GB"/>
        </a:p>
      </dgm:t>
    </dgm:pt>
    <dgm:pt modelId="{07F5C7CC-6FE4-41BC-8D01-1E9DBD705B61}" type="parTrans" cxnId="{3E5E4CA6-A056-4021-BF8E-9B9C0C6E049F}">
      <dgm:prSet/>
      <dgm:spPr/>
      <dgm:t>
        <a:bodyPr/>
        <a:lstStyle/>
        <a:p>
          <a:endParaRPr lang="en-GB"/>
        </a:p>
      </dgm:t>
    </dgm:pt>
    <dgm:pt modelId="{7219E770-8FC7-437A-A446-A69B5FBA38D3}" type="sibTrans" cxnId="{3E5E4CA6-A056-4021-BF8E-9B9C0C6E049F}">
      <dgm:prSet/>
      <dgm:spPr/>
      <dgm:t>
        <a:bodyPr/>
        <a:lstStyle/>
        <a:p>
          <a:endParaRPr lang="en-GB"/>
        </a:p>
      </dgm:t>
    </dgm:pt>
    <dgm:pt modelId="{93D90853-436E-4317-BA58-94B2CF76ABD8}">
      <dgm:prSet/>
      <dgm:spPr/>
      <dgm:t>
        <a:bodyPr/>
        <a:lstStyle/>
        <a:p>
          <a:r>
            <a:rPr lang="en-US"/>
            <a:t>Finding a competent Energy Service Supplier </a:t>
          </a:r>
          <a:endParaRPr lang="en-GB"/>
        </a:p>
      </dgm:t>
    </dgm:pt>
    <dgm:pt modelId="{983F5AD7-9B36-4DAB-AA35-6913BE626F48}" type="parTrans" cxnId="{E1CA23F0-98AB-4CCE-A0CD-918BCAA2D0F5}">
      <dgm:prSet/>
      <dgm:spPr/>
      <dgm:t>
        <a:bodyPr/>
        <a:lstStyle/>
        <a:p>
          <a:endParaRPr lang="en-GB"/>
        </a:p>
      </dgm:t>
    </dgm:pt>
    <dgm:pt modelId="{B37F2C9A-968E-44C4-8897-F55FE84FA738}" type="sibTrans" cxnId="{E1CA23F0-98AB-4CCE-A0CD-918BCAA2D0F5}">
      <dgm:prSet/>
      <dgm:spPr/>
      <dgm:t>
        <a:bodyPr/>
        <a:lstStyle/>
        <a:p>
          <a:endParaRPr lang="en-GB"/>
        </a:p>
      </dgm:t>
    </dgm:pt>
    <dgm:pt modelId="{4B4E2890-E809-4999-B3A1-1E06F7C81F49}">
      <dgm:prSet/>
      <dgm:spPr/>
      <dgm:t>
        <a:bodyPr/>
        <a:lstStyle/>
        <a:p>
          <a:r>
            <a:rPr lang="en-GB"/>
            <a:t>Signing contracts</a:t>
          </a:r>
        </a:p>
      </dgm:t>
    </dgm:pt>
    <dgm:pt modelId="{7AE986D1-2DCF-4DF6-A800-32332F457729}" type="parTrans" cxnId="{4EAF8FD5-F62A-4538-80CA-BCE76B2FA367}">
      <dgm:prSet/>
      <dgm:spPr/>
      <dgm:t>
        <a:bodyPr/>
        <a:lstStyle/>
        <a:p>
          <a:endParaRPr lang="en-GB"/>
        </a:p>
      </dgm:t>
    </dgm:pt>
    <dgm:pt modelId="{491C6D0D-4DC7-4DC6-AEB1-3F09236A8662}" type="sibTrans" cxnId="{4EAF8FD5-F62A-4538-80CA-BCE76B2FA367}">
      <dgm:prSet/>
      <dgm:spPr/>
      <dgm:t>
        <a:bodyPr/>
        <a:lstStyle/>
        <a:p>
          <a:endParaRPr lang="en-GB"/>
        </a:p>
      </dgm:t>
    </dgm:pt>
    <dgm:pt modelId="{C57EBAA5-2C76-479C-9576-A094DC0B986D}">
      <dgm:prSet/>
      <dgm:spPr/>
      <dgm:t>
        <a:bodyPr/>
        <a:lstStyle/>
        <a:p>
          <a:r>
            <a:rPr lang="en-GB"/>
            <a:t>Realization, monitoring &amp; maintenance</a:t>
          </a:r>
        </a:p>
      </dgm:t>
    </dgm:pt>
    <dgm:pt modelId="{911ECC25-A49A-4AE8-B4F9-BFE9DC8A2BE6}" type="parTrans" cxnId="{A4AE8760-1F78-4C5E-9AEF-4090C2DAC565}">
      <dgm:prSet/>
      <dgm:spPr/>
      <dgm:t>
        <a:bodyPr/>
        <a:lstStyle/>
        <a:p>
          <a:endParaRPr lang="en-GB"/>
        </a:p>
      </dgm:t>
    </dgm:pt>
    <dgm:pt modelId="{8DBE70A0-525A-4735-994D-61E30130085B}" type="sibTrans" cxnId="{A4AE8760-1F78-4C5E-9AEF-4090C2DAC565}">
      <dgm:prSet/>
      <dgm:spPr/>
      <dgm:t>
        <a:bodyPr/>
        <a:lstStyle/>
        <a:p>
          <a:endParaRPr lang="en-GB"/>
        </a:p>
      </dgm:t>
    </dgm:pt>
    <dgm:pt modelId="{68442543-04A0-4870-B981-37E1DB311C91}" type="pres">
      <dgm:prSet presAssocID="{580F2D89-96F8-46CC-8D69-467F8AA562A3}" presName="Name0" presStyleCnt="0">
        <dgm:presLayoutVars>
          <dgm:dir/>
          <dgm:animLvl val="lvl"/>
          <dgm:resizeHandles val="exact"/>
        </dgm:presLayoutVars>
      </dgm:prSet>
      <dgm:spPr/>
    </dgm:pt>
    <dgm:pt modelId="{11780CD5-9279-42CC-A8C0-D23FFD13E0D7}" type="pres">
      <dgm:prSet presAssocID="{580F2D89-96F8-46CC-8D69-467F8AA562A3}" presName="tSp" presStyleCnt="0"/>
      <dgm:spPr/>
    </dgm:pt>
    <dgm:pt modelId="{28C711AB-8EFC-4FDC-8236-614CED5167BE}" type="pres">
      <dgm:prSet presAssocID="{580F2D89-96F8-46CC-8D69-467F8AA562A3}" presName="bSp" presStyleCnt="0"/>
      <dgm:spPr/>
    </dgm:pt>
    <dgm:pt modelId="{0DBB795A-D89D-4229-AA9D-67820E920D41}" type="pres">
      <dgm:prSet presAssocID="{580F2D89-96F8-46CC-8D69-467F8AA562A3}" presName="process" presStyleCnt="0"/>
      <dgm:spPr/>
    </dgm:pt>
    <dgm:pt modelId="{ECFFA45C-40C6-4AC5-8B4D-B936D695662E}" type="pres">
      <dgm:prSet presAssocID="{1F28A528-0B48-41FD-B96F-2295D8421820}" presName="composite1" presStyleCnt="0"/>
      <dgm:spPr/>
    </dgm:pt>
    <dgm:pt modelId="{3E54E141-B4DB-4388-A750-36D7E67D0F53}" type="pres">
      <dgm:prSet presAssocID="{1F28A528-0B48-41FD-B96F-2295D8421820}" presName="dummyNode1" presStyleLbl="node1" presStyleIdx="0" presStyleCnt="7"/>
      <dgm:spPr/>
    </dgm:pt>
    <dgm:pt modelId="{8F9C4D06-3C38-4548-B27B-2F18D0BAE4CC}" type="pres">
      <dgm:prSet presAssocID="{1F28A528-0B48-41FD-B96F-2295D8421820}" presName="childNode1" presStyleLbl="bgAcc1" presStyleIdx="0" presStyleCnt="7">
        <dgm:presLayoutVars>
          <dgm:bulletEnabled val="1"/>
        </dgm:presLayoutVars>
      </dgm:prSet>
      <dgm:spPr/>
    </dgm:pt>
    <dgm:pt modelId="{4FCDE195-17E7-4585-9347-46C76BCBD043}" type="pres">
      <dgm:prSet presAssocID="{1F28A528-0B48-41FD-B96F-2295D8421820}" presName="childNode1tx" presStyleLbl="bgAcc1" presStyleIdx="0" presStyleCnt="7">
        <dgm:presLayoutVars>
          <dgm:bulletEnabled val="1"/>
        </dgm:presLayoutVars>
      </dgm:prSet>
      <dgm:spPr/>
    </dgm:pt>
    <dgm:pt modelId="{EED20237-654D-4C70-BFB9-58701580A076}" type="pres">
      <dgm:prSet presAssocID="{1F28A528-0B48-41FD-B96F-2295D8421820}" presName="parentNode1" presStyleLbl="node1" presStyleIdx="0" presStyleCnt="7">
        <dgm:presLayoutVars>
          <dgm:chMax val="1"/>
          <dgm:bulletEnabled val="1"/>
        </dgm:presLayoutVars>
      </dgm:prSet>
      <dgm:spPr/>
    </dgm:pt>
    <dgm:pt modelId="{C94D5E20-7800-4482-9566-3B489F3F5DAA}" type="pres">
      <dgm:prSet presAssocID="{1F28A528-0B48-41FD-B96F-2295D8421820}" presName="connSite1" presStyleCnt="0"/>
      <dgm:spPr/>
    </dgm:pt>
    <dgm:pt modelId="{623FBFEE-A171-4745-BABA-A48F206F74FF}" type="pres">
      <dgm:prSet presAssocID="{814C8A23-EC7A-4507-A5B2-BD4FCDD9A6A1}" presName="Name9" presStyleLbl="sibTrans2D1" presStyleIdx="0" presStyleCnt="6"/>
      <dgm:spPr/>
    </dgm:pt>
    <dgm:pt modelId="{C4B5F6FE-8147-46E4-B902-0C3E803F7D50}" type="pres">
      <dgm:prSet presAssocID="{350D9AE9-6CA8-4CCC-841C-D66F06DD8484}" presName="composite2" presStyleCnt="0"/>
      <dgm:spPr/>
    </dgm:pt>
    <dgm:pt modelId="{7CF477DD-DABE-42FB-B04A-F24D33E71D0D}" type="pres">
      <dgm:prSet presAssocID="{350D9AE9-6CA8-4CCC-841C-D66F06DD8484}" presName="dummyNode2" presStyleLbl="node1" presStyleIdx="0" presStyleCnt="7"/>
      <dgm:spPr/>
    </dgm:pt>
    <dgm:pt modelId="{3D012352-B6A4-41D1-9222-DB44CF91C048}" type="pres">
      <dgm:prSet presAssocID="{350D9AE9-6CA8-4CCC-841C-D66F06DD8484}" presName="childNode2" presStyleLbl="bgAcc1" presStyleIdx="1" presStyleCnt="7">
        <dgm:presLayoutVars>
          <dgm:bulletEnabled val="1"/>
        </dgm:presLayoutVars>
      </dgm:prSet>
      <dgm:spPr/>
    </dgm:pt>
    <dgm:pt modelId="{5B0BCBEB-3BD4-4D36-BD08-E709B3FF82E2}" type="pres">
      <dgm:prSet presAssocID="{350D9AE9-6CA8-4CCC-841C-D66F06DD8484}" presName="childNode2tx" presStyleLbl="bgAcc1" presStyleIdx="1" presStyleCnt="7">
        <dgm:presLayoutVars>
          <dgm:bulletEnabled val="1"/>
        </dgm:presLayoutVars>
      </dgm:prSet>
      <dgm:spPr/>
    </dgm:pt>
    <dgm:pt modelId="{0A29F129-7467-4DA1-B1B4-AEA9C4082F62}" type="pres">
      <dgm:prSet presAssocID="{350D9AE9-6CA8-4CCC-841C-D66F06DD8484}" presName="parentNode2" presStyleLbl="node1" presStyleIdx="1" presStyleCnt="7">
        <dgm:presLayoutVars>
          <dgm:chMax val="0"/>
          <dgm:bulletEnabled val="1"/>
        </dgm:presLayoutVars>
      </dgm:prSet>
      <dgm:spPr/>
    </dgm:pt>
    <dgm:pt modelId="{CFBB021B-2BB8-4C8E-913F-25552C78CB02}" type="pres">
      <dgm:prSet presAssocID="{350D9AE9-6CA8-4CCC-841C-D66F06DD8484}" presName="connSite2" presStyleCnt="0"/>
      <dgm:spPr/>
    </dgm:pt>
    <dgm:pt modelId="{22B5A9A8-B761-4076-97F7-8F347B817443}" type="pres">
      <dgm:prSet presAssocID="{4CDED6C0-29D3-4539-A052-9DB7C5006DE6}" presName="Name18" presStyleLbl="sibTrans2D1" presStyleIdx="1" presStyleCnt="6"/>
      <dgm:spPr/>
    </dgm:pt>
    <dgm:pt modelId="{F9C2AC01-0B20-4868-A2FF-12CB3F109104}" type="pres">
      <dgm:prSet presAssocID="{C64A58B6-6EA4-4F62-9F41-B5A334C4C040}" presName="composite1" presStyleCnt="0"/>
      <dgm:spPr/>
    </dgm:pt>
    <dgm:pt modelId="{DE538F30-62A9-473B-9842-29D3561E51BA}" type="pres">
      <dgm:prSet presAssocID="{C64A58B6-6EA4-4F62-9F41-B5A334C4C040}" presName="dummyNode1" presStyleLbl="node1" presStyleIdx="1" presStyleCnt="7"/>
      <dgm:spPr/>
    </dgm:pt>
    <dgm:pt modelId="{D8021EA2-54A7-41B6-BCF6-BE9429FC924D}" type="pres">
      <dgm:prSet presAssocID="{C64A58B6-6EA4-4F62-9F41-B5A334C4C040}" presName="childNode1" presStyleLbl="bgAcc1" presStyleIdx="2" presStyleCnt="7">
        <dgm:presLayoutVars>
          <dgm:bulletEnabled val="1"/>
        </dgm:presLayoutVars>
      </dgm:prSet>
      <dgm:spPr/>
    </dgm:pt>
    <dgm:pt modelId="{9DA57744-026A-4996-BAAB-F8984D95F6FA}" type="pres">
      <dgm:prSet presAssocID="{C64A58B6-6EA4-4F62-9F41-B5A334C4C040}" presName="childNode1tx" presStyleLbl="bgAcc1" presStyleIdx="2" presStyleCnt="7">
        <dgm:presLayoutVars>
          <dgm:bulletEnabled val="1"/>
        </dgm:presLayoutVars>
      </dgm:prSet>
      <dgm:spPr/>
    </dgm:pt>
    <dgm:pt modelId="{1B8507CA-5460-4BB2-8F49-9D986CB41E88}" type="pres">
      <dgm:prSet presAssocID="{C64A58B6-6EA4-4F62-9F41-B5A334C4C040}" presName="parentNode1" presStyleLbl="node1" presStyleIdx="2" presStyleCnt="7">
        <dgm:presLayoutVars>
          <dgm:chMax val="1"/>
          <dgm:bulletEnabled val="1"/>
        </dgm:presLayoutVars>
      </dgm:prSet>
      <dgm:spPr/>
    </dgm:pt>
    <dgm:pt modelId="{A171CC37-6C78-49FE-94F2-5BED7E4DC49C}" type="pres">
      <dgm:prSet presAssocID="{C64A58B6-6EA4-4F62-9F41-B5A334C4C040}" presName="connSite1" presStyleCnt="0"/>
      <dgm:spPr/>
    </dgm:pt>
    <dgm:pt modelId="{731A5EA9-C649-4246-9CE9-2D5B1846EDF2}" type="pres">
      <dgm:prSet presAssocID="{EFBA421C-014C-4F55-85D0-843C65CB58F9}" presName="Name9" presStyleLbl="sibTrans2D1" presStyleIdx="2" presStyleCnt="6"/>
      <dgm:spPr/>
    </dgm:pt>
    <dgm:pt modelId="{39530D59-E050-4245-84DE-CD9853C53EB4}" type="pres">
      <dgm:prSet presAssocID="{19C3B42E-AEB5-4113-9956-F76C5E7DC145}" presName="composite2" presStyleCnt="0"/>
      <dgm:spPr/>
    </dgm:pt>
    <dgm:pt modelId="{F92DDBF0-C484-429A-9DD6-F33A652C94B3}" type="pres">
      <dgm:prSet presAssocID="{19C3B42E-AEB5-4113-9956-F76C5E7DC145}" presName="dummyNode2" presStyleLbl="node1" presStyleIdx="2" presStyleCnt="7"/>
      <dgm:spPr/>
    </dgm:pt>
    <dgm:pt modelId="{8F8D6C24-946A-4D6D-9D22-7F03DE625FDC}" type="pres">
      <dgm:prSet presAssocID="{19C3B42E-AEB5-4113-9956-F76C5E7DC145}" presName="childNode2" presStyleLbl="bgAcc1" presStyleIdx="3" presStyleCnt="7">
        <dgm:presLayoutVars>
          <dgm:bulletEnabled val="1"/>
        </dgm:presLayoutVars>
      </dgm:prSet>
      <dgm:spPr/>
    </dgm:pt>
    <dgm:pt modelId="{4711C52E-F394-4936-A4F7-A777EF3CC486}" type="pres">
      <dgm:prSet presAssocID="{19C3B42E-AEB5-4113-9956-F76C5E7DC145}" presName="childNode2tx" presStyleLbl="bgAcc1" presStyleIdx="3" presStyleCnt="7">
        <dgm:presLayoutVars>
          <dgm:bulletEnabled val="1"/>
        </dgm:presLayoutVars>
      </dgm:prSet>
      <dgm:spPr/>
    </dgm:pt>
    <dgm:pt modelId="{C70F9784-8F3C-4418-85E0-A8057A887F23}" type="pres">
      <dgm:prSet presAssocID="{19C3B42E-AEB5-4113-9956-F76C5E7DC145}" presName="parentNode2" presStyleLbl="node1" presStyleIdx="3" presStyleCnt="7">
        <dgm:presLayoutVars>
          <dgm:chMax val="0"/>
          <dgm:bulletEnabled val="1"/>
        </dgm:presLayoutVars>
      </dgm:prSet>
      <dgm:spPr/>
    </dgm:pt>
    <dgm:pt modelId="{F8B14595-F81F-4A21-B3A2-E2724B3AA70B}" type="pres">
      <dgm:prSet presAssocID="{19C3B42E-AEB5-4113-9956-F76C5E7DC145}" presName="connSite2" presStyleCnt="0"/>
      <dgm:spPr/>
    </dgm:pt>
    <dgm:pt modelId="{B58FF24E-127E-4BB7-B8E8-09CF47F5C19B}" type="pres">
      <dgm:prSet presAssocID="{8D403095-5A4B-4474-B965-CDAAF3420D78}" presName="Name18" presStyleLbl="sibTrans2D1" presStyleIdx="3" presStyleCnt="6"/>
      <dgm:spPr/>
    </dgm:pt>
    <dgm:pt modelId="{BB98C004-2FD3-43DF-868D-B1ED78A6B0DC}" type="pres">
      <dgm:prSet presAssocID="{9AD11740-095E-4467-A396-8B8443B591E0}" presName="composite1" presStyleCnt="0"/>
      <dgm:spPr/>
    </dgm:pt>
    <dgm:pt modelId="{06AB15B4-EDA7-4AA2-8580-D5BE9018AE44}" type="pres">
      <dgm:prSet presAssocID="{9AD11740-095E-4467-A396-8B8443B591E0}" presName="dummyNode1" presStyleLbl="node1" presStyleIdx="3" presStyleCnt="7"/>
      <dgm:spPr/>
    </dgm:pt>
    <dgm:pt modelId="{8E9AE106-D558-4DE6-B3BD-98381D60FD28}" type="pres">
      <dgm:prSet presAssocID="{9AD11740-095E-4467-A396-8B8443B591E0}" presName="childNode1" presStyleLbl="bgAcc1" presStyleIdx="4" presStyleCnt="7">
        <dgm:presLayoutVars>
          <dgm:bulletEnabled val="1"/>
        </dgm:presLayoutVars>
      </dgm:prSet>
      <dgm:spPr/>
    </dgm:pt>
    <dgm:pt modelId="{B95700E8-F0FF-4EC7-B2D6-21DCC317254D}" type="pres">
      <dgm:prSet presAssocID="{9AD11740-095E-4467-A396-8B8443B591E0}" presName="childNode1tx" presStyleLbl="bgAcc1" presStyleIdx="4" presStyleCnt="7">
        <dgm:presLayoutVars>
          <dgm:bulletEnabled val="1"/>
        </dgm:presLayoutVars>
      </dgm:prSet>
      <dgm:spPr/>
    </dgm:pt>
    <dgm:pt modelId="{5DD45AA9-4033-4813-B57E-8CA89314C33B}" type="pres">
      <dgm:prSet presAssocID="{9AD11740-095E-4467-A396-8B8443B591E0}" presName="parentNode1" presStyleLbl="node1" presStyleIdx="4" presStyleCnt="7">
        <dgm:presLayoutVars>
          <dgm:chMax val="1"/>
          <dgm:bulletEnabled val="1"/>
        </dgm:presLayoutVars>
      </dgm:prSet>
      <dgm:spPr/>
    </dgm:pt>
    <dgm:pt modelId="{53D02282-CC67-4044-9B7C-6A6D7C67400B}" type="pres">
      <dgm:prSet presAssocID="{9AD11740-095E-4467-A396-8B8443B591E0}" presName="connSite1" presStyleCnt="0"/>
      <dgm:spPr/>
    </dgm:pt>
    <dgm:pt modelId="{6C7BB0CB-F4B3-4F86-AC5B-DF0AFD77116D}" type="pres">
      <dgm:prSet presAssocID="{0CB602E6-C44E-4C0D-A260-61950BE7BC4B}" presName="Name9" presStyleLbl="sibTrans2D1" presStyleIdx="4" presStyleCnt="6"/>
      <dgm:spPr/>
    </dgm:pt>
    <dgm:pt modelId="{B052CB35-1CA8-472D-ACFA-FFE183C80B3D}" type="pres">
      <dgm:prSet presAssocID="{344EE9C2-9835-4ABF-BEB2-437C8294A5CD}" presName="composite2" presStyleCnt="0"/>
      <dgm:spPr/>
    </dgm:pt>
    <dgm:pt modelId="{E8836130-DF74-466B-A2A9-10ABB329BEFE}" type="pres">
      <dgm:prSet presAssocID="{344EE9C2-9835-4ABF-BEB2-437C8294A5CD}" presName="dummyNode2" presStyleLbl="node1" presStyleIdx="4" presStyleCnt="7"/>
      <dgm:spPr/>
    </dgm:pt>
    <dgm:pt modelId="{1440DC23-E97A-4815-A49A-06B82E20D68B}" type="pres">
      <dgm:prSet presAssocID="{344EE9C2-9835-4ABF-BEB2-437C8294A5CD}" presName="childNode2" presStyleLbl="bgAcc1" presStyleIdx="5" presStyleCnt="7">
        <dgm:presLayoutVars>
          <dgm:bulletEnabled val="1"/>
        </dgm:presLayoutVars>
      </dgm:prSet>
      <dgm:spPr/>
    </dgm:pt>
    <dgm:pt modelId="{48AD90EE-2AEA-4E5D-8D62-5F6BDFBA23CC}" type="pres">
      <dgm:prSet presAssocID="{344EE9C2-9835-4ABF-BEB2-437C8294A5CD}" presName="childNode2tx" presStyleLbl="bgAcc1" presStyleIdx="5" presStyleCnt="7">
        <dgm:presLayoutVars>
          <dgm:bulletEnabled val="1"/>
        </dgm:presLayoutVars>
      </dgm:prSet>
      <dgm:spPr/>
    </dgm:pt>
    <dgm:pt modelId="{9761AF30-07AE-44E8-9A85-FA49DB732C21}" type="pres">
      <dgm:prSet presAssocID="{344EE9C2-9835-4ABF-BEB2-437C8294A5CD}" presName="parentNode2" presStyleLbl="node1" presStyleIdx="5" presStyleCnt="7">
        <dgm:presLayoutVars>
          <dgm:chMax val="0"/>
          <dgm:bulletEnabled val="1"/>
        </dgm:presLayoutVars>
      </dgm:prSet>
      <dgm:spPr/>
    </dgm:pt>
    <dgm:pt modelId="{73C1AD8F-4E5A-477E-92E5-1D15A4EFC3C4}" type="pres">
      <dgm:prSet presAssocID="{344EE9C2-9835-4ABF-BEB2-437C8294A5CD}" presName="connSite2" presStyleCnt="0"/>
      <dgm:spPr/>
    </dgm:pt>
    <dgm:pt modelId="{01D2F4C0-1472-4CE1-8AE5-D0654381AA24}" type="pres">
      <dgm:prSet presAssocID="{EDC3CB0A-C41E-42FE-B89A-4133F4B6EC7D}" presName="Name18" presStyleLbl="sibTrans2D1" presStyleIdx="5" presStyleCnt="6"/>
      <dgm:spPr/>
    </dgm:pt>
    <dgm:pt modelId="{2FCB6D6F-03E2-4471-98B0-B6F8548D806A}" type="pres">
      <dgm:prSet presAssocID="{23E606CE-35F1-4F13-825F-B1B89D8E3871}" presName="composite1" presStyleCnt="0"/>
      <dgm:spPr/>
    </dgm:pt>
    <dgm:pt modelId="{76933FD6-CAB0-470A-8A76-F95EF64EF643}" type="pres">
      <dgm:prSet presAssocID="{23E606CE-35F1-4F13-825F-B1B89D8E3871}" presName="dummyNode1" presStyleLbl="node1" presStyleIdx="5" presStyleCnt="7"/>
      <dgm:spPr/>
    </dgm:pt>
    <dgm:pt modelId="{82335ECB-F9C3-46A2-9800-A8A7B1EC7F5B}" type="pres">
      <dgm:prSet presAssocID="{23E606CE-35F1-4F13-825F-B1B89D8E3871}" presName="childNode1" presStyleLbl="bgAcc1" presStyleIdx="6" presStyleCnt="7">
        <dgm:presLayoutVars>
          <dgm:bulletEnabled val="1"/>
        </dgm:presLayoutVars>
      </dgm:prSet>
      <dgm:spPr/>
    </dgm:pt>
    <dgm:pt modelId="{3A58B852-5198-4B4C-8C93-906AA61A76F6}" type="pres">
      <dgm:prSet presAssocID="{23E606CE-35F1-4F13-825F-B1B89D8E3871}" presName="childNode1tx" presStyleLbl="bgAcc1" presStyleIdx="6" presStyleCnt="7">
        <dgm:presLayoutVars>
          <dgm:bulletEnabled val="1"/>
        </dgm:presLayoutVars>
      </dgm:prSet>
      <dgm:spPr/>
    </dgm:pt>
    <dgm:pt modelId="{84CFCD48-276A-4B77-842C-A095A8B06D19}" type="pres">
      <dgm:prSet presAssocID="{23E606CE-35F1-4F13-825F-B1B89D8E3871}" presName="parentNode1" presStyleLbl="node1" presStyleIdx="6" presStyleCnt="7">
        <dgm:presLayoutVars>
          <dgm:chMax val="1"/>
          <dgm:bulletEnabled val="1"/>
        </dgm:presLayoutVars>
      </dgm:prSet>
      <dgm:spPr/>
    </dgm:pt>
    <dgm:pt modelId="{440F40D0-B116-46DA-BA31-60AD57EDE5AB}" type="pres">
      <dgm:prSet presAssocID="{23E606CE-35F1-4F13-825F-B1B89D8E3871}" presName="connSite1" presStyleCnt="0"/>
      <dgm:spPr/>
    </dgm:pt>
  </dgm:ptLst>
  <dgm:cxnLst>
    <dgm:cxn modelId="{04068A03-DFE1-4715-87F5-E17C6526A445}" srcId="{350D9AE9-6CA8-4CCC-841C-D66F06DD8484}" destId="{BBCBF815-0E86-4912-B43D-8E61D2B98156}" srcOrd="0" destOrd="0" parTransId="{E051AD8F-47FF-479D-8734-52C0DB2EBF82}" sibTransId="{108F5E0A-8278-4DE4-8591-B5F7CE8FDCEB}"/>
    <dgm:cxn modelId="{9A1A6904-47F1-4AAD-97A1-6146F62A5087}" srcId="{1F28A528-0B48-41FD-B96F-2295D8421820}" destId="{AF3FA4A7-59F0-434B-BE23-7FFEB80CBC8D}" srcOrd="0" destOrd="0" parTransId="{39158B78-A00A-45D5-B5A3-14FDDEC94CC8}" sibTransId="{EC0B979B-DFF0-4D7E-B108-321F9997DAF0}"/>
    <dgm:cxn modelId="{8A5A8406-34C9-41CB-B7F6-8AC8742911F4}" srcId="{C64A58B6-6EA4-4F62-9F41-B5A334C4C040}" destId="{AE4A53A2-900F-4408-91FB-EECDD13CA244}" srcOrd="0" destOrd="0" parTransId="{12199E6B-5A97-49C5-BB60-6468A5CF50BF}" sibTransId="{A73C279A-AA2D-4C3C-966F-D9338EDBE86F}"/>
    <dgm:cxn modelId="{6537AB07-0FAF-41A0-AFCF-B2BABEAF5C4E}" type="presOf" srcId="{4CDED6C0-29D3-4539-A052-9DB7C5006DE6}" destId="{22B5A9A8-B761-4076-97F7-8F347B817443}" srcOrd="0" destOrd="0" presId="urn:microsoft.com/office/officeart/2005/8/layout/hProcess4"/>
    <dgm:cxn modelId="{9E990D14-DC90-419A-B071-9AB28DBFE1CE}" srcId="{580F2D89-96F8-46CC-8D69-467F8AA562A3}" destId="{C64A58B6-6EA4-4F62-9F41-B5A334C4C040}" srcOrd="2" destOrd="0" parTransId="{79DA5C17-0C92-463E-AE09-D6C36CEFB072}" sibTransId="{EFBA421C-014C-4F55-85D0-843C65CB58F9}"/>
    <dgm:cxn modelId="{BBDFE514-337B-4C78-9E1D-798CCB3BA225}" type="presOf" srcId="{19C3B42E-AEB5-4113-9956-F76C5E7DC145}" destId="{C70F9784-8F3C-4418-85E0-A8057A887F23}" srcOrd="0" destOrd="0" presId="urn:microsoft.com/office/officeart/2005/8/layout/hProcess4"/>
    <dgm:cxn modelId="{25A6D81B-3942-4716-ACBA-05F096714EBA}" type="presOf" srcId="{C64A58B6-6EA4-4F62-9F41-B5A334C4C040}" destId="{1B8507CA-5460-4BB2-8F49-9D986CB41E88}" srcOrd="0" destOrd="0" presId="urn:microsoft.com/office/officeart/2005/8/layout/hProcess4"/>
    <dgm:cxn modelId="{7A165E21-D626-465F-9806-236B443525C5}" type="presOf" srcId="{0CB602E6-C44E-4C0D-A260-61950BE7BC4B}" destId="{6C7BB0CB-F4B3-4F86-AC5B-DF0AFD77116D}" srcOrd="0" destOrd="0" presId="urn:microsoft.com/office/officeart/2005/8/layout/hProcess4"/>
    <dgm:cxn modelId="{2A087E21-2B1F-4327-B3FE-ABC8EF8C7AA6}" type="presOf" srcId="{AE4A53A2-900F-4408-91FB-EECDD13CA244}" destId="{9DA57744-026A-4996-BAAB-F8984D95F6FA}" srcOrd="1" destOrd="0" presId="urn:microsoft.com/office/officeart/2005/8/layout/hProcess4"/>
    <dgm:cxn modelId="{FA2F0A26-2541-4E7A-B52B-34415E68CCE4}" type="presOf" srcId="{AF3FA4A7-59F0-434B-BE23-7FFEB80CBC8D}" destId="{4FCDE195-17E7-4585-9347-46C76BCBD043}" srcOrd="1" destOrd="0" presId="urn:microsoft.com/office/officeart/2005/8/layout/hProcess4"/>
    <dgm:cxn modelId="{4667BC36-7ECA-48BF-8D3E-A2A77E016A8B}" type="presOf" srcId="{350D9AE9-6CA8-4CCC-841C-D66F06DD8484}" destId="{0A29F129-7467-4DA1-B1B4-AEA9C4082F62}" srcOrd="0" destOrd="0" presId="urn:microsoft.com/office/officeart/2005/8/layout/hProcess4"/>
    <dgm:cxn modelId="{E3ED693B-B8F9-4E06-BFB1-D978FBDB9CD6}" type="presOf" srcId="{D8A708AE-54C2-493B-8296-362B0BE7833A}" destId="{4711C52E-F394-4936-A4F7-A777EF3CC486}" srcOrd="1" destOrd="0" presId="urn:microsoft.com/office/officeart/2005/8/layout/hProcess4"/>
    <dgm:cxn modelId="{7B35493D-6B92-447E-B7FB-AA09865E1710}" type="presOf" srcId="{4B4E2890-E809-4999-B3A1-1E06F7C81F49}" destId="{48AD90EE-2AEA-4E5D-8D62-5F6BDFBA23CC}" srcOrd="1" destOrd="0" presId="urn:microsoft.com/office/officeart/2005/8/layout/hProcess4"/>
    <dgm:cxn modelId="{23BA0D60-7D7A-413A-89CD-A2F01BBD4F31}" srcId="{580F2D89-96F8-46CC-8D69-467F8AA562A3}" destId="{1F28A528-0B48-41FD-B96F-2295D8421820}" srcOrd="0" destOrd="0" parTransId="{E1B603EF-91C6-4ABF-A154-59DF4AFEEB30}" sibTransId="{814C8A23-EC7A-4507-A5B2-BD4FCDD9A6A1}"/>
    <dgm:cxn modelId="{A4AE8760-1F78-4C5E-9AEF-4090C2DAC565}" srcId="{23E606CE-35F1-4F13-825F-B1B89D8E3871}" destId="{C57EBAA5-2C76-479C-9576-A094DC0B986D}" srcOrd="0" destOrd="0" parTransId="{911ECC25-A49A-4AE8-B4F9-BFE9DC8A2BE6}" sibTransId="{8DBE70A0-525A-4735-994D-61E30130085B}"/>
    <dgm:cxn modelId="{DB1DE763-9FF6-4C03-98BF-13F72120031F}" type="presOf" srcId="{9AD11740-095E-4467-A396-8B8443B591E0}" destId="{5DD45AA9-4033-4813-B57E-8CA89314C33B}" srcOrd="0" destOrd="0" presId="urn:microsoft.com/office/officeart/2005/8/layout/hProcess4"/>
    <dgm:cxn modelId="{ED275B67-BC81-4BDF-8D0A-8146BC5CA486}" type="presOf" srcId="{814C8A23-EC7A-4507-A5B2-BD4FCDD9A6A1}" destId="{623FBFEE-A171-4745-BABA-A48F206F74FF}" srcOrd="0" destOrd="0" presId="urn:microsoft.com/office/officeart/2005/8/layout/hProcess4"/>
    <dgm:cxn modelId="{2FEB8669-F283-4F21-94C0-242C2BF0C989}" type="presOf" srcId="{AF3FA4A7-59F0-434B-BE23-7FFEB80CBC8D}" destId="{8F9C4D06-3C38-4548-B27B-2F18D0BAE4CC}" srcOrd="0" destOrd="0" presId="urn:microsoft.com/office/officeart/2005/8/layout/hProcess4"/>
    <dgm:cxn modelId="{0EEF0F6C-A070-4C0B-81A0-AF0E1E81CFA2}" srcId="{580F2D89-96F8-46CC-8D69-467F8AA562A3}" destId="{350D9AE9-6CA8-4CCC-841C-D66F06DD8484}" srcOrd="1" destOrd="0" parTransId="{2F21A891-26A8-4A03-BC45-ACB2A346B82A}" sibTransId="{4CDED6C0-29D3-4539-A052-9DB7C5006DE6}"/>
    <dgm:cxn modelId="{28E2704D-DECC-4830-9AF8-75EF26B64820}" type="presOf" srcId="{BBCBF815-0E86-4912-B43D-8E61D2B98156}" destId="{5B0BCBEB-3BD4-4D36-BD08-E709B3FF82E2}" srcOrd="1" destOrd="0" presId="urn:microsoft.com/office/officeart/2005/8/layout/hProcess4"/>
    <dgm:cxn modelId="{E387E070-CDBB-4D93-A66F-86CDF1FAEE40}" type="presOf" srcId="{EFBA421C-014C-4F55-85D0-843C65CB58F9}" destId="{731A5EA9-C649-4246-9CE9-2D5B1846EDF2}" srcOrd="0" destOrd="0" presId="urn:microsoft.com/office/officeart/2005/8/layout/hProcess4"/>
    <dgm:cxn modelId="{30AED075-D131-40DE-AE8A-A55D87CCDD98}" type="presOf" srcId="{C57EBAA5-2C76-479C-9576-A094DC0B986D}" destId="{3A58B852-5198-4B4C-8C93-906AA61A76F6}" srcOrd="1" destOrd="0" presId="urn:microsoft.com/office/officeart/2005/8/layout/hProcess4"/>
    <dgm:cxn modelId="{0DEB8D5A-EE90-423E-8466-EBAF23797BC3}" srcId="{580F2D89-96F8-46CC-8D69-467F8AA562A3}" destId="{23E606CE-35F1-4F13-825F-B1B89D8E3871}" srcOrd="6" destOrd="0" parTransId="{20FAC1D9-39BC-4FCC-9305-AC3EF3E6B7B2}" sibTransId="{23D9F49D-1756-4D0A-B5F7-2DE4BB5CE248}"/>
    <dgm:cxn modelId="{4C65F37B-B3C8-4D3A-8626-58E7E595E9D0}" srcId="{580F2D89-96F8-46CC-8D69-467F8AA562A3}" destId="{19C3B42E-AEB5-4113-9956-F76C5E7DC145}" srcOrd="3" destOrd="0" parTransId="{E3EE211F-08B8-4307-8340-858B460B7745}" sibTransId="{8D403095-5A4B-4474-B965-CDAAF3420D78}"/>
    <dgm:cxn modelId="{CC4FD98A-6EBA-43EC-8487-988C451F08D9}" type="presOf" srcId="{D8A708AE-54C2-493B-8296-362B0BE7833A}" destId="{8F8D6C24-946A-4D6D-9D22-7F03DE625FDC}" srcOrd="0" destOrd="0" presId="urn:microsoft.com/office/officeart/2005/8/layout/hProcess4"/>
    <dgm:cxn modelId="{ED685095-F508-421A-B626-A8D82C657E50}" srcId="{580F2D89-96F8-46CC-8D69-467F8AA562A3}" destId="{344EE9C2-9835-4ABF-BEB2-437C8294A5CD}" srcOrd="5" destOrd="0" parTransId="{D75B20B2-3C19-4A0C-B723-A66EBC115BEF}" sibTransId="{EDC3CB0A-C41E-42FE-B89A-4133F4B6EC7D}"/>
    <dgm:cxn modelId="{87AE1D9E-2567-4CD9-B48A-07B7F759AE27}" type="presOf" srcId="{BBCBF815-0E86-4912-B43D-8E61D2B98156}" destId="{3D012352-B6A4-41D1-9222-DB44CF91C048}" srcOrd="0" destOrd="0" presId="urn:microsoft.com/office/officeart/2005/8/layout/hProcess4"/>
    <dgm:cxn modelId="{DA2C729E-0B54-4D09-8302-E0D5EE16CA97}" type="presOf" srcId="{23E606CE-35F1-4F13-825F-B1B89D8E3871}" destId="{84CFCD48-276A-4B77-842C-A095A8B06D19}" srcOrd="0" destOrd="0" presId="urn:microsoft.com/office/officeart/2005/8/layout/hProcess4"/>
    <dgm:cxn modelId="{020987A0-2634-4244-9389-3FE70E31E7C5}" type="presOf" srcId="{C57EBAA5-2C76-479C-9576-A094DC0B986D}" destId="{82335ECB-F9C3-46A2-9800-A8A7B1EC7F5B}" srcOrd="0" destOrd="0" presId="urn:microsoft.com/office/officeart/2005/8/layout/hProcess4"/>
    <dgm:cxn modelId="{481DAEA5-2626-426C-B57E-C2D0E6A52046}" type="presOf" srcId="{8D403095-5A4B-4474-B965-CDAAF3420D78}" destId="{B58FF24E-127E-4BB7-B8E8-09CF47F5C19B}" srcOrd="0" destOrd="0" presId="urn:microsoft.com/office/officeart/2005/8/layout/hProcess4"/>
    <dgm:cxn modelId="{3E5E4CA6-A056-4021-BF8E-9B9C0C6E049F}" srcId="{19C3B42E-AEB5-4113-9956-F76C5E7DC145}" destId="{D8A708AE-54C2-493B-8296-362B0BE7833A}" srcOrd="0" destOrd="0" parTransId="{07F5C7CC-6FE4-41BC-8D01-1E9DBD705B61}" sibTransId="{7219E770-8FC7-437A-A446-A69B5FBA38D3}"/>
    <dgm:cxn modelId="{F72197B6-04BB-4A04-95C0-6D9E9B965BBE}" type="presOf" srcId="{1F28A528-0B48-41FD-B96F-2295D8421820}" destId="{EED20237-654D-4C70-BFB9-58701580A076}" srcOrd="0" destOrd="0" presId="urn:microsoft.com/office/officeart/2005/8/layout/hProcess4"/>
    <dgm:cxn modelId="{A623B6CF-8D74-4EDB-AC4D-764721AE5B80}" type="presOf" srcId="{344EE9C2-9835-4ABF-BEB2-437C8294A5CD}" destId="{9761AF30-07AE-44E8-9A85-FA49DB732C21}" srcOrd="0" destOrd="0" presId="urn:microsoft.com/office/officeart/2005/8/layout/hProcess4"/>
    <dgm:cxn modelId="{784908D0-A542-420C-A049-85A6A3B3F1D2}" type="presOf" srcId="{AE4A53A2-900F-4408-91FB-EECDD13CA244}" destId="{D8021EA2-54A7-41B6-BCF6-BE9429FC924D}" srcOrd="0" destOrd="0" presId="urn:microsoft.com/office/officeart/2005/8/layout/hProcess4"/>
    <dgm:cxn modelId="{74A970D0-C6E6-43C8-8A3E-331C7154ABD9}" type="presOf" srcId="{4B4E2890-E809-4999-B3A1-1E06F7C81F49}" destId="{1440DC23-E97A-4815-A49A-06B82E20D68B}" srcOrd="0" destOrd="0" presId="urn:microsoft.com/office/officeart/2005/8/layout/hProcess4"/>
    <dgm:cxn modelId="{83CBE2D1-300C-4CD7-B227-2AA3FA69C45E}" type="presOf" srcId="{580F2D89-96F8-46CC-8D69-467F8AA562A3}" destId="{68442543-04A0-4870-B981-37E1DB311C91}" srcOrd="0" destOrd="0" presId="urn:microsoft.com/office/officeart/2005/8/layout/hProcess4"/>
    <dgm:cxn modelId="{4EAF8FD5-F62A-4538-80CA-BCE76B2FA367}" srcId="{344EE9C2-9835-4ABF-BEB2-437C8294A5CD}" destId="{4B4E2890-E809-4999-B3A1-1E06F7C81F49}" srcOrd="0" destOrd="0" parTransId="{7AE986D1-2DCF-4DF6-A800-32332F457729}" sibTransId="{491C6D0D-4DC7-4DC6-AEB1-3F09236A8662}"/>
    <dgm:cxn modelId="{07A1DCDA-18D9-46B2-935E-F4A9319EF3CC}" type="presOf" srcId="{93D90853-436E-4317-BA58-94B2CF76ABD8}" destId="{8E9AE106-D558-4DE6-B3BD-98381D60FD28}" srcOrd="0" destOrd="0" presId="urn:microsoft.com/office/officeart/2005/8/layout/hProcess4"/>
    <dgm:cxn modelId="{EA6BFEE0-626F-404F-8CD8-B92D70A11435}" srcId="{580F2D89-96F8-46CC-8D69-467F8AA562A3}" destId="{9AD11740-095E-4467-A396-8B8443B591E0}" srcOrd="4" destOrd="0" parTransId="{CF0B8717-474F-4864-8A09-C08BEFF643CB}" sibTransId="{0CB602E6-C44E-4C0D-A260-61950BE7BC4B}"/>
    <dgm:cxn modelId="{E1CA23F0-98AB-4CCE-A0CD-918BCAA2D0F5}" srcId="{9AD11740-095E-4467-A396-8B8443B591E0}" destId="{93D90853-436E-4317-BA58-94B2CF76ABD8}" srcOrd="0" destOrd="0" parTransId="{983F5AD7-9B36-4DAB-AA35-6913BE626F48}" sibTransId="{B37F2C9A-968E-44C4-8897-F55FE84FA738}"/>
    <dgm:cxn modelId="{05E439F6-E924-472F-9E65-54B5BE4D28D8}" type="presOf" srcId="{93D90853-436E-4317-BA58-94B2CF76ABD8}" destId="{B95700E8-F0FF-4EC7-B2D6-21DCC317254D}" srcOrd="1" destOrd="0" presId="urn:microsoft.com/office/officeart/2005/8/layout/hProcess4"/>
    <dgm:cxn modelId="{036735FA-045E-4D00-9F5D-8C1AD386F70D}" type="presOf" srcId="{EDC3CB0A-C41E-42FE-B89A-4133F4B6EC7D}" destId="{01D2F4C0-1472-4CE1-8AE5-D0654381AA24}" srcOrd="0" destOrd="0" presId="urn:microsoft.com/office/officeart/2005/8/layout/hProcess4"/>
    <dgm:cxn modelId="{1125B944-75C7-4346-91A8-EF4A5A50B2F0}" type="presParOf" srcId="{68442543-04A0-4870-B981-37E1DB311C91}" destId="{11780CD5-9279-42CC-A8C0-D23FFD13E0D7}" srcOrd="0" destOrd="0" presId="urn:microsoft.com/office/officeart/2005/8/layout/hProcess4"/>
    <dgm:cxn modelId="{79E39947-4DD7-486F-8B75-9F63A67A3B26}" type="presParOf" srcId="{68442543-04A0-4870-B981-37E1DB311C91}" destId="{28C711AB-8EFC-4FDC-8236-614CED5167BE}" srcOrd="1" destOrd="0" presId="urn:microsoft.com/office/officeart/2005/8/layout/hProcess4"/>
    <dgm:cxn modelId="{1D21800B-085F-4A7D-906B-C0361EFE7AED}" type="presParOf" srcId="{68442543-04A0-4870-B981-37E1DB311C91}" destId="{0DBB795A-D89D-4229-AA9D-67820E920D41}" srcOrd="2" destOrd="0" presId="urn:microsoft.com/office/officeart/2005/8/layout/hProcess4"/>
    <dgm:cxn modelId="{CC6A1904-933D-4AC2-9605-52702C406E83}" type="presParOf" srcId="{0DBB795A-D89D-4229-AA9D-67820E920D41}" destId="{ECFFA45C-40C6-4AC5-8B4D-B936D695662E}" srcOrd="0" destOrd="0" presId="urn:microsoft.com/office/officeart/2005/8/layout/hProcess4"/>
    <dgm:cxn modelId="{18D99B79-2C96-4A2A-8750-04E3542937E5}" type="presParOf" srcId="{ECFFA45C-40C6-4AC5-8B4D-B936D695662E}" destId="{3E54E141-B4DB-4388-A750-36D7E67D0F53}" srcOrd="0" destOrd="0" presId="urn:microsoft.com/office/officeart/2005/8/layout/hProcess4"/>
    <dgm:cxn modelId="{08A0E891-97C7-44C8-952C-B36AD59A5368}" type="presParOf" srcId="{ECFFA45C-40C6-4AC5-8B4D-B936D695662E}" destId="{8F9C4D06-3C38-4548-B27B-2F18D0BAE4CC}" srcOrd="1" destOrd="0" presId="urn:microsoft.com/office/officeart/2005/8/layout/hProcess4"/>
    <dgm:cxn modelId="{70175279-F1B2-477C-BF54-2970A4F88667}" type="presParOf" srcId="{ECFFA45C-40C6-4AC5-8B4D-B936D695662E}" destId="{4FCDE195-17E7-4585-9347-46C76BCBD043}" srcOrd="2" destOrd="0" presId="urn:microsoft.com/office/officeart/2005/8/layout/hProcess4"/>
    <dgm:cxn modelId="{50FF6CFB-BFBB-4958-8027-3F90EDBA3856}" type="presParOf" srcId="{ECFFA45C-40C6-4AC5-8B4D-B936D695662E}" destId="{EED20237-654D-4C70-BFB9-58701580A076}" srcOrd="3" destOrd="0" presId="urn:microsoft.com/office/officeart/2005/8/layout/hProcess4"/>
    <dgm:cxn modelId="{AB338519-3F2D-415F-B5C9-6441C52B37E6}" type="presParOf" srcId="{ECFFA45C-40C6-4AC5-8B4D-B936D695662E}" destId="{C94D5E20-7800-4482-9566-3B489F3F5DAA}" srcOrd="4" destOrd="0" presId="urn:microsoft.com/office/officeart/2005/8/layout/hProcess4"/>
    <dgm:cxn modelId="{E4A43C69-A92B-42C3-A1FC-C72AA7230C7B}" type="presParOf" srcId="{0DBB795A-D89D-4229-AA9D-67820E920D41}" destId="{623FBFEE-A171-4745-BABA-A48F206F74FF}" srcOrd="1" destOrd="0" presId="urn:microsoft.com/office/officeart/2005/8/layout/hProcess4"/>
    <dgm:cxn modelId="{7DEFD9CB-FEEF-46AF-B730-D2ED74059771}" type="presParOf" srcId="{0DBB795A-D89D-4229-AA9D-67820E920D41}" destId="{C4B5F6FE-8147-46E4-B902-0C3E803F7D50}" srcOrd="2" destOrd="0" presId="urn:microsoft.com/office/officeart/2005/8/layout/hProcess4"/>
    <dgm:cxn modelId="{F71D47E0-80D6-4DA1-8FDE-6DD0028EFEBB}" type="presParOf" srcId="{C4B5F6FE-8147-46E4-B902-0C3E803F7D50}" destId="{7CF477DD-DABE-42FB-B04A-F24D33E71D0D}" srcOrd="0" destOrd="0" presId="urn:microsoft.com/office/officeart/2005/8/layout/hProcess4"/>
    <dgm:cxn modelId="{5246B25D-AB8E-4F52-A9CE-7F5DCA98EF37}" type="presParOf" srcId="{C4B5F6FE-8147-46E4-B902-0C3E803F7D50}" destId="{3D012352-B6A4-41D1-9222-DB44CF91C048}" srcOrd="1" destOrd="0" presId="urn:microsoft.com/office/officeart/2005/8/layout/hProcess4"/>
    <dgm:cxn modelId="{EAF83552-D27A-4DEF-954C-20617700694F}" type="presParOf" srcId="{C4B5F6FE-8147-46E4-B902-0C3E803F7D50}" destId="{5B0BCBEB-3BD4-4D36-BD08-E709B3FF82E2}" srcOrd="2" destOrd="0" presId="urn:microsoft.com/office/officeart/2005/8/layout/hProcess4"/>
    <dgm:cxn modelId="{30B232E6-5DDD-4B26-B68A-459D56EB3869}" type="presParOf" srcId="{C4B5F6FE-8147-46E4-B902-0C3E803F7D50}" destId="{0A29F129-7467-4DA1-B1B4-AEA9C4082F62}" srcOrd="3" destOrd="0" presId="urn:microsoft.com/office/officeart/2005/8/layout/hProcess4"/>
    <dgm:cxn modelId="{50682267-4E33-4CB9-BA50-F48978F367CE}" type="presParOf" srcId="{C4B5F6FE-8147-46E4-B902-0C3E803F7D50}" destId="{CFBB021B-2BB8-4C8E-913F-25552C78CB02}" srcOrd="4" destOrd="0" presId="urn:microsoft.com/office/officeart/2005/8/layout/hProcess4"/>
    <dgm:cxn modelId="{F41B0473-0E89-4C82-887F-6505816A50AF}" type="presParOf" srcId="{0DBB795A-D89D-4229-AA9D-67820E920D41}" destId="{22B5A9A8-B761-4076-97F7-8F347B817443}" srcOrd="3" destOrd="0" presId="urn:microsoft.com/office/officeart/2005/8/layout/hProcess4"/>
    <dgm:cxn modelId="{BB746016-15F7-4EAB-BFC9-E8ECCFE822A7}" type="presParOf" srcId="{0DBB795A-D89D-4229-AA9D-67820E920D41}" destId="{F9C2AC01-0B20-4868-A2FF-12CB3F109104}" srcOrd="4" destOrd="0" presId="urn:microsoft.com/office/officeart/2005/8/layout/hProcess4"/>
    <dgm:cxn modelId="{F108C3F7-2261-4C3C-B689-375438209101}" type="presParOf" srcId="{F9C2AC01-0B20-4868-A2FF-12CB3F109104}" destId="{DE538F30-62A9-473B-9842-29D3561E51BA}" srcOrd="0" destOrd="0" presId="urn:microsoft.com/office/officeart/2005/8/layout/hProcess4"/>
    <dgm:cxn modelId="{2D53542E-4258-44ED-BDC6-13BEEEA5DD9E}" type="presParOf" srcId="{F9C2AC01-0B20-4868-A2FF-12CB3F109104}" destId="{D8021EA2-54A7-41B6-BCF6-BE9429FC924D}" srcOrd="1" destOrd="0" presId="urn:microsoft.com/office/officeart/2005/8/layout/hProcess4"/>
    <dgm:cxn modelId="{B221B802-0BAA-41A7-B5CE-95B1C1875121}" type="presParOf" srcId="{F9C2AC01-0B20-4868-A2FF-12CB3F109104}" destId="{9DA57744-026A-4996-BAAB-F8984D95F6FA}" srcOrd="2" destOrd="0" presId="urn:microsoft.com/office/officeart/2005/8/layout/hProcess4"/>
    <dgm:cxn modelId="{FF815299-19CD-4E7B-A813-2034C1450258}" type="presParOf" srcId="{F9C2AC01-0B20-4868-A2FF-12CB3F109104}" destId="{1B8507CA-5460-4BB2-8F49-9D986CB41E88}" srcOrd="3" destOrd="0" presId="urn:microsoft.com/office/officeart/2005/8/layout/hProcess4"/>
    <dgm:cxn modelId="{CF1772BE-147C-4C3D-988C-7D31F92900A8}" type="presParOf" srcId="{F9C2AC01-0B20-4868-A2FF-12CB3F109104}" destId="{A171CC37-6C78-49FE-94F2-5BED7E4DC49C}" srcOrd="4" destOrd="0" presId="urn:microsoft.com/office/officeart/2005/8/layout/hProcess4"/>
    <dgm:cxn modelId="{F406C13F-A5F4-4A00-9ACE-6F42115BFC9D}" type="presParOf" srcId="{0DBB795A-D89D-4229-AA9D-67820E920D41}" destId="{731A5EA9-C649-4246-9CE9-2D5B1846EDF2}" srcOrd="5" destOrd="0" presId="urn:microsoft.com/office/officeart/2005/8/layout/hProcess4"/>
    <dgm:cxn modelId="{C208F85C-040E-4AC0-A63F-8B72CEC08231}" type="presParOf" srcId="{0DBB795A-D89D-4229-AA9D-67820E920D41}" destId="{39530D59-E050-4245-84DE-CD9853C53EB4}" srcOrd="6" destOrd="0" presId="urn:microsoft.com/office/officeart/2005/8/layout/hProcess4"/>
    <dgm:cxn modelId="{CB4CD7C1-8F83-4269-965C-1922C3E23EFA}" type="presParOf" srcId="{39530D59-E050-4245-84DE-CD9853C53EB4}" destId="{F92DDBF0-C484-429A-9DD6-F33A652C94B3}" srcOrd="0" destOrd="0" presId="urn:microsoft.com/office/officeart/2005/8/layout/hProcess4"/>
    <dgm:cxn modelId="{E08B3722-A450-4DC2-ABBF-653C4B5E92CB}" type="presParOf" srcId="{39530D59-E050-4245-84DE-CD9853C53EB4}" destId="{8F8D6C24-946A-4D6D-9D22-7F03DE625FDC}" srcOrd="1" destOrd="0" presId="urn:microsoft.com/office/officeart/2005/8/layout/hProcess4"/>
    <dgm:cxn modelId="{9DB2D616-36E5-49D1-952A-67FB35EA2735}" type="presParOf" srcId="{39530D59-E050-4245-84DE-CD9853C53EB4}" destId="{4711C52E-F394-4936-A4F7-A777EF3CC486}" srcOrd="2" destOrd="0" presId="urn:microsoft.com/office/officeart/2005/8/layout/hProcess4"/>
    <dgm:cxn modelId="{4A909619-5E90-4A28-A616-C2057BF6C6C8}" type="presParOf" srcId="{39530D59-E050-4245-84DE-CD9853C53EB4}" destId="{C70F9784-8F3C-4418-85E0-A8057A887F23}" srcOrd="3" destOrd="0" presId="urn:microsoft.com/office/officeart/2005/8/layout/hProcess4"/>
    <dgm:cxn modelId="{4FC6818B-3856-436D-B1EE-AED44EA3A5FA}" type="presParOf" srcId="{39530D59-E050-4245-84DE-CD9853C53EB4}" destId="{F8B14595-F81F-4A21-B3A2-E2724B3AA70B}" srcOrd="4" destOrd="0" presId="urn:microsoft.com/office/officeart/2005/8/layout/hProcess4"/>
    <dgm:cxn modelId="{A5A10784-F5D7-4EB1-9E66-995DB9D47EBA}" type="presParOf" srcId="{0DBB795A-D89D-4229-AA9D-67820E920D41}" destId="{B58FF24E-127E-4BB7-B8E8-09CF47F5C19B}" srcOrd="7" destOrd="0" presId="urn:microsoft.com/office/officeart/2005/8/layout/hProcess4"/>
    <dgm:cxn modelId="{5965F040-EA97-420C-BF13-E8506DDA833A}" type="presParOf" srcId="{0DBB795A-D89D-4229-AA9D-67820E920D41}" destId="{BB98C004-2FD3-43DF-868D-B1ED78A6B0DC}" srcOrd="8" destOrd="0" presId="urn:microsoft.com/office/officeart/2005/8/layout/hProcess4"/>
    <dgm:cxn modelId="{92513142-2F1D-4B48-BA7D-2AA3F1B179A3}" type="presParOf" srcId="{BB98C004-2FD3-43DF-868D-B1ED78A6B0DC}" destId="{06AB15B4-EDA7-4AA2-8580-D5BE9018AE44}" srcOrd="0" destOrd="0" presId="urn:microsoft.com/office/officeart/2005/8/layout/hProcess4"/>
    <dgm:cxn modelId="{B3BB3B77-1137-4B53-A4BB-27B9DF04A714}" type="presParOf" srcId="{BB98C004-2FD3-43DF-868D-B1ED78A6B0DC}" destId="{8E9AE106-D558-4DE6-B3BD-98381D60FD28}" srcOrd="1" destOrd="0" presId="urn:microsoft.com/office/officeart/2005/8/layout/hProcess4"/>
    <dgm:cxn modelId="{D57DC536-2FD8-4BFA-9A4E-0243AABA59A9}" type="presParOf" srcId="{BB98C004-2FD3-43DF-868D-B1ED78A6B0DC}" destId="{B95700E8-F0FF-4EC7-B2D6-21DCC317254D}" srcOrd="2" destOrd="0" presId="urn:microsoft.com/office/officeart/2005/8/layout/hProcess4"/>
    <dgm:cxn modelId="{8BA882EF-525B-46DE-916D-676D63CABE08}" type="presParOf" srcId="{BB98C004-2FD3-43DF-868D-B1ED78A6B0DC}" destId="{5DD45AA9-4033-4813-B57E-8CA89314C33B}" srcOrd="3" destOrd="0" presId="urn:microsoft.com/office/officeart/2005/8/layout/hProcess4"/>
    <dgm:cxn modelId="{D4076EB8-0352-4CDF-AA51-10195644EF47}" type="presParOf" srcId="{BB98C004-2FD3-43DF-868D-B1ED78A6B0DC}" destId="{53D02282-CC67-4044-9B7C-6A6D7C67400B}" srcOrd="4" destOrd="0" presId="urn:microsoft.com/office/officeart/2005/8/layout/hProcess4"/>
    <dgm:cxn modelId="{5915AAB5-FCD8-4866-B48A-84B9299E20CB}" type="presParOf" srcId="{0DBB795A-D89D-4229-AA9D-67820E920D41}" destId="{6C7BB0CB-F4B3-4F86-AC5B-DF0AFD77116D}" srcOrd="9" destOrd="0" presId="urn:microsoft.com/office/officeart/2005/8/layout/hProcess4"/>
    <dgm:cxn modelId="{11695BB1-3029-4D8C-8BFA-88B640C4ACAD}" type="presParOf" srcId="{0DBB795A-D89D-4229-AA9D-67820E920D41}" destId="{B052CB35-1CA8-472D-ACFA-FFE183C80B3D}" srcOrd="10" destOrd="0" presId="urn:microsoft.com/office/officeart/2005/8/layout/hProcess4"/>
    <dgm:cxn modelId="{985179E7-EC24-4FCD-8BAA-253710521B64}" type="presParOf" srcId="{B052CB35-1CA8-472D-ACFA-FFE183C80B3D}" destId="{E8836130-DF74-466B-A2A9-10ABB329BEFE}" srcOrd="0" destOrd="0" presId="urn:microsoft.com/office/officeart/2005/8/layout/hProcess4"/>
    <dgm:cxn modelId="{624E98DD-59EE-4A4D-8F6E-52E56C00A780}" type="presParOf" srcId="{B052CB35-1CA8-472D-ACFA-FFE183C80B3D}" destId="{1440DC23-E97A-4815-A49A-06B82E20D68B}" srcOrd="1" destOrd="0" presId="urn:microsoft.com/office/officeart/2005/8/layout/hProcess4"/>
    <dgm:cxn modelId="{F9C92599-DFE1-4267-8FF6-A6E9D33BD075}" type="presParOf" srcId="{B052CB35-1CA8-472D-ACFA-FFE183C80B3D}" destId="{48AD90EE-2AEA-4E5D-8D62-5F6BDFBA23CC}" srcOrd="2" destOrd="0" presId="urn:microsoft.com/office/officeart/2005/8/layout/hProcess4"/>
    <dgm:cxn modelId="{70D8E7E8-7392-49AA-B4D1-45158A5462F6}" type="presParOf" srcId="{B052CB35-1CA8-472D-ACFA-FFE183C80B3D}" destId="{9761AF30-07AE-44E8-9A85-FA49DB732C21}" srcOrd="3" destOrd="0" presId="urn:microsoft.com/office/officeart/2005/8/layout/hProcess4"/>
    <dgm:cxn modelId="{D5096633-9DB1-4693-A7CE-680052B1B717}" type="presParOf" srcId="{B052CB35-1CA8-472D-ACFA-FFE183C80B3D}" destId="{73C1AD8F-4E5A-477E-92E5-1D15A4EFC3C4}" srcOrd="4" destOrd="0" presId="urn:microsoft.com/office/officeart/2005/8/layout/hProcess4"/>
    <dgm:cxn modelId="{D8A8B7DD-2DC0-4592-9DFD-DE12F85F335C}" type="presParOf" srcId="{0DBB795A-D89D-4229-AA9D-67820E920D41}" destId="{01D2F4C0-1472-4CE1-8AE5-D0654381AA24}" srcOrd="11" destOrd="0" presId="urn:microsoft.com/office/officeart/2005/8/layout/hProcess4"/>
    <dgm:cxn modelId="{08A31C30-1823-45CD-A696-30A4ADB9F019}" type="presParOf" srcId="{0DBB795A-D89D-4229-AA9D-67820E920D41}" destId="{2FCB6D6F-03E2-4471-98B0-B6F8548D806A}" srcOrd="12" destOrd="0" presId="urn:microsoft.com/office/officeart/2005/8/layout/hProcess4"/>
    <dgm:cxn modelId="{4A53C27E-1C7C-42A9-9FBD-D8AD87A258D7}" type="presParOf" srcId="{2FCB6D6F-03E2-4471-98B0-B6F8548D806A}" destId="{76933FD6-CAB0-470A-8A76-F95EF64EF643}" srcOrd="0" destOrd="0" presId="urn:microsoft.com/office/officeart/2005/8/layout/hProcess4"/>
    <dgm:cxn modelId="{5FA3E86B-E941-4ADF-B721-5AD5E286841D}" type="presParOf" srcId="{2FCB6D6F-03E2-4471-98B0-B6F8548D806A}" destId="{82335ECB-F9C3-46A2-9800-A8A7B1EC7F5B}" srcOrd="1" destOrd="0" presId="urn:microsoft.com/office/officeart/2005/8/layout/hProcess4"/>
    <dgm:cxn modelId="{15D532D6-9C44-4C1E-B8DC-C11C16390DC1}" type="presParOf" srcId="{2FCB6D6F-03E2-4471-98B0-B6F8548D806A}" destId="{3A58B852-5198-4B4C-8C93-906AA61A76F6}" srcOrd="2" destOrd="0" presId="urn:microsoft.com/office/officeart/2005/8/layout/hProcess4"/>
    <dgm:cxn modelId="{58733483-4540-4B93-96CB-500922F3C842}" type="presParOf" srcId="{2FCB6D6F-03E2-4471-98B0-B6F8548D806A}" destId="{84CFCD48-276A-4B77-842C-A095A8B06D19}" srcOrd="3" destOrd="0" presId="urn:microsoft.com/office/officeart/2005/8/layout/hProcess4"/>
    <dgm:cxn modelId="{80FBDCAC-B7B5-4514-968C-EBF3A501C55D}" type="presParOf" srcId="{2FCB6D6F-03E2-4471-98B0-B6F8548D806A}" destId="{440F40D0-B116-46DA-BA31-60AD57EDE5A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0F2D89-96F8-46CC-8D69-467F8AA562A3}"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GB"/>
        </a:p>
      </dgm:t>
    </dgm:pt>
    <dgm:pt modelId="{1F28A528-0B48-41FD-B96F-2295D8421820}">
      <dgm:prSet phldrT="[Text]"/>
      <dgm:spPr/>
      <dgm:t>
        <a:bodyPr/>
        <a:lstStyle/>
        <a:p>
          <a:r>
            <a:rPr lang="en-GB"/>
            <a:t>Step A</a:t>
          </a:r>
        </a:p>
      </dgm:t>
    </dgm:pt>
    <dgm:pt modelId="{E1B603EF-91C6-4ABF-A154-59DF4AFEEB30}" type="parTrans" cxnId="{23BA0D60-7D7A-413A-89CD-A2F01BBD4F31}">
      <dgm:prSet/>
      <dgm:spPr/>
      <dgm:t>
        <a:bodyPr/>
        <a:lstStyle/>
        <a:p>
          <a:endParaRPr lang="en-GB"/>
        </a:p>
      </dgm:t>
    </dgm:pt>
    <dgm:pt modelId="{814C8A23-EC7A-4507-A5B2-BD4FCDD9A6A1}" type="sibTrans" cxnId="{23BA0D60-7D7A-413A-89CD-A2F01BBD4F31}">
      <dgm:prSet/>
      <dgm:spPr/>
      <dgm:t>
        <a:bodyPr/>
        <a:lstStyle/>
        <a:p>
          <a:endParaRPr lang="en-GB"/>
        </a:p>
      </dgm:t>
    </dgm:pt>
    <dgm:pt modelId="{AF3FA4A7-59F0-434B-BE23-7FFEB80CBC8D}">
      <dgm:prSet phldrT="[Text]"/>
      <dgm:spPr/>
      <dgm:t>
        <a:bodyPr/>
        <a:lstStyle/>
        <a:p>
          <a:r>
            <a:rPr lang="en-GB"/>
            <a:t>Arranging an Energy Team &amp; Project Leader</a:t>
          </a:r>
        </a:p>
      </dgm:t>
    </dgm:pt>
    <dgm:pt modelId="{39158B78-A00A-45D5-B5A3-14FDDEC94CC8}" type="parTrans" cxnId="{9A1A6904-47F1-4AAD-97A1-6146F62A5087}">
      <dgm:prSet/>
      <dgm:spPr/>
      <dgm:t>
        <a:bodyPr/>
        <a:lstStyle/>
        <a:p>
          <a:endParaRPr lang="en-GB"/>
        </a:p>
      </dgm:t>
    </dgm:pt>
    <dgm:pt modelId="{EC0B979B-DFF0-4D7E-B108-321F9997DAF0}" type="sibTrans" cxnId="{9A1A6904-47F1-4AAD-97A1-6146F62A5087}">
      <dgm:prSet/>
      <dgm:spPr/>
      <dgm:t>
        <a:bodyPr/>
        <a:lstStyle/>
        <a:p>
          <a:endParaRPr lang="en-GB"/>
        </a:p>
      </dgm:t>
    </dgm:pt>
    <dgm:pt modelId="{350D9AE9-6CA8-4CCC-841C-D66F06DD8484}">
      <dgm:prSet phldrT="[Text]"/>
      <dgm:spPr/>
      <dgm:t>
        <a:bodyPr/>
        <a:lstStyle/>
        <a:p>
          <a:r>
            <a:rPr lang="en-GB"/>
            <a:t>Step B</a:t>
          </a:r>
        </a:p>
      </dgm:t>
    </dgm:pt>
    <dgm:pt modelId="{2F21A891-26A8-4A03-BC45-ACB2A346B82A}" type="parTrans" cxnId="{0EEF0F6C-A070-4C0B-81A0-AF0E1E81CFA2}">
      <dgm:prSet/>
      <dgm:spPr/>
      <dgm:t>
        <a:bodyPr/>
        <a:lstStyle/>
        <a:p>
          <a:endParaRPr lang="en-GB"/>
        </a:p>
      </dgm:t>
    </dgm:pt>
    <dgm:pt modelId="{4CDED6C0-29D3-4539-A052-9DB7C5006DE6}" type="sibTrans" cxnId="{0EEF0F6C-A070-4C0B-81A0-AF0E1E81CFA2}">
      <dgm:prSet/>
      <dgm:spPr/>
      <dgm:t>
        <a:bodyPr/>
        <a:lstStyle/>
        <a:p>
          <a:endParaRPr lang="en-GB"/>
        </a:p>
      </dgm:t>
    </dgm:pt>
    <dgm:pt modelId="{19C3B42E-AEB5-4113-9956-F76C5E7DC145}">
      <dgm:prSet/>
      <dgm:spPr/>
      <dgm:t>
        <a:bodyPr/>
        <a:lstStyle/>
        <a:p>
          <a:r>
            <a:rPr lang="en-US"/>
            <a:t>Step D</a:t>
          </a:r>
          <a:endParaRPr lang="en-GB"/>
        </a:p>
      </dgm:t>
    </dgm:pt>
    <dgm:pt modelId="{E3EE211F-08B8-4307-8340-858B460B7745}" type="parTrans" cxnId="{4C65F37B-B3C8-4D3A-8626-58E7E595E9D0}">
      <dgm:prSet/>
      <dgm:spPr/>
      <dgm:t>
        <a:bodyPr/>
        <a:lstStyle/>
        <a:p>
          <a:endParaRPr lang="en-GB"/>
        </a:p>
      </dgm:t>
    </dgm:pt>
    <dgm:pt modelId="{8D403095-5A4B-4474-B965-CDAAF3420D78}" type="sibTrans" cxnId="{4C65F37B-B3C8-4D3A-8626-58E7E595E9D0}">
      <dgm:prSet/>
      <dgm:spPr/>
      <dgm:t>
        <a:bodyPr/>
        <a:lstStyle/>
        <a:p>
          <a:endParaRPr lang="en-GB"/>
        </a:p>
      </dgm:t>
    </dgm:pt>
    <dgm:pt modelId="{9AD11740-095E-4467-A396-8B8443B591E0}">
      <dgm:prSet/>
      <dgm:spPr/>
      <dgm:t>
        <a:bodyPr/>
        <a:lstStyle/>
        <a:p>
          <a:r>
            <a:rPr lang="en-US"/>
            <a:t>Step E</a:t>
          </a:r>
          <a:endParaRPr lang="en-GB"/>
        </a:p>
      </dgm:t>
    </dgm:pt>
    <dgm:pt modelId="{CF0B8717-474F-4864-8A09-C08BEFF643CB}" type="parTrans" cxnId="{EA6BFEE0-626F-404F-8CD8-B92D70A11435}">
      <dgm:prSet/>
      <dgm:spPr/>
      <dgm:t>
        <a:bodyPr/>
        <a:lstStyle/>
        <a:p>
          <a:endParaRPr lang="en-GB"/>
        </a:p>
      </dgm:t>
    </dgm:pt>
    <dgm:pt modelId="{0CB602E6-C44E-4C0D-A260-61950BE7BC4B}" type="sibTrans" cxnId="{EA6BFEE0-626F-404F-8CD8-B92D70A11435}">
      <dgm:prSet/>
      <dgm:spPr/>
      <dgm:t>
        <a:bodyPr/>
        <a:lstStyle/>
        <a:p>
          <a:endParaRPr lang="en-GB"/>
        </a:p>
      </dgm:t>
    </dgm:pt>
    <dgm:pt modelId="{344EE9C2-9835-4ABF-BEB2-437C8294A5CD}">
      <dgm:prSet/>
      <dgm:spPr/>
      <dgm:t>
        <a:bodyPr/>
        <a:lstStyle/>
        <a:p>
          <a:r>
            <a:rPr lang="en-GB"/>
            <a:t>Step F</a:t>
          </a:r>
        </a:p>
      </dgm:t>
    </dgm:pt>
    <dgm:pt modelId="{D75B20B2-3C19-4A0C-B723-A66EBC115BEF}" type="parTrans" cxnId="{ED685095-F508-421A-B626-A8D82C657E50}">
      <dgm:prSet/>
      <dgm:spPr/>
      <dgm:t>
        <a:bodyPr/>
        <a:lstStyle/>
        <a:p>
          <a:endParaRPr lang="en-GB"/>
        </a:p>
      </dgm:t>
    </dgm:pt>
    <dgm:pt modelId="{EDC3CB0A-C41E-42FE-B89A-4133F4B6EC7D}" type="sibTrans" cxnId="{ED685095-F508-421A-B626-A8D82C657E50}">
      <dgm:prSet/>
      <dgm:spPr/>
      <dgm:t>
        <a:bodyPr/>
        <a:lstStyle/>
        <a:p>
          <a:endParaRPr lang="en-GB"/>
        </a:p>
      </dgm:t>
    </dgm:pt>
    <dgm:pt modelId="{23E606CE-35F1-4F13-825F-B1B89D8E3871}">
      <dgm:prSet/>
      <dgm:spPr/>
      <dgm:t>
        <a:bodyPr/>
        <a:lstStyle/>
        <a:p>
          <a:r>
            <a:rPr lang="en-GB"/>
            <a:t>Step G</a:t>
          </a:r>
        </a:p>
      </dgm:t>
    </dgm:pt>
    <dgm:pt modelId="{20FAC1D9-39BC-4FCC-9305-AC3EF3E6B7B2}" type="parTrans" cxnId="{0DEB8D5A-EE90-423E-8466-EBAF23797BC3}">
      <dgm:prSet/>
      <dgm:spPr/>
      <dgm:t>
        <a:bodyPr/>
        <a:lstStyle/>
        <a:p>
          <a:endParaRPr lang="en-GB"/>
        </a:p>
      </dgm:t>
    </dgm:pt>
    <dgm:pt modelId="{23D9F49D-1756-4D0A-B5F7-2DE4BB5CE248}" type="sibTrans" cxnId="{0DEB8D5A-EE90-423E-8466-EBAF23797BC3}">
      <dgm:prSet/>
      <dgm:spPr/>
      <dgm:t>
        <a:bodyPr/>
        <a:lstStyle/>
        <a:p>
          <a:endParaRPr lang="en-GB"/>
        </a:p>
      </dgm:t>
    </dgm:pt>
    <dgm:pt modelId="{C64A58B6-6EA4-4F62-9F41-B5A334C4C040}">
      <dgm:prSet phldrT="[Text]"/>
      <dgm:spPr/>
      <dgm:t>
        <a:bodyPr/>
        <a:lstStyle/>
        <a:p>
          <a:r>
            <a:rPr lang="en-US"/>
            <a:t>Step C</a:t>
          </a:r>
          <a:endParaRPr lang="en-GB"/>
        </a:p>
      </dgm:t>
    </dgm:pt>
    <dgm:pt modelId="{79DA5C17-0C92-463E-AE09-D6C36CEFB072}" type="parTrans" cxnId="{9E990D14-DC90-419A-B071-9AB28DBFE1CE}">
      <dgm:prSet/>
      <dgm:spPr/>
      <dgm:t>
        <a:bodyPr/>
        <a:lstStyle/>
        <a:p>
          <a:endParaRPr lang="en-GB"/>
        </a:p>
      </dgm:t>
    </dgm:pt>
    <dgm:pt modelId="{EFBA421C-014C-4F55-85D0-843C65CB58F9}" type="sibTrans" cxnId="{9E990D14-DC90-419A-B071-9AB28DBFE1CE}">
      <dgm:prSet/>
      <dgm:spPr/>
      <dgm:t>
        <a:bodyPr/>
        <a:lstStyle/>
        <a:p>
          <a:endParaRPr lang="en-GB"/>
        </a:p>
      </dgm:t>
    </dgm:pt>
    <dgm:pt modelId="{BBCBF815-0E86-4912-B43D-8E61D2B98156}">
      <dgm:prSet phldrT="[Text]"/>
      <dgm:spPr/>
      <dgm:t>
        <a:bodyPr/>
        <a:lstStyle/>
        <a:p>
          <a:r>
            <a:rPr lang="en-GB"/>
            <a:t>Assessment of potential energy savings and measures</a:t>
          </a:r>
        </a:p>
      </dgm:t>
    </dgm:pt>
    <dgm:pt modelId="{E051AD8F-47FF-479D-8734-52C0DB2EBF82}" type="parTrans" cxnId="{04068A03-DFE1-4715-87F5-E17C6526A445}">
      <dgm:prSet/>
      <dgm:spPr/>
      <dgm:t>
        <a:bodyPr/>
        <a:lstStyle/>
        <a:p>
          <a:endParaRPr lang="en-GB"/>
        </a:p>
      </dgm:t>
    </dgm:pt>
    <dgm:pt modelId="{108F5E0A-8278-4DE4-8591-B5F7CE8FDCEB}" type="sibTrans" cxnId="{04068A03-DFE1-4715-87F5-E17C6526A445}">
      <dgm:prSet/>
      <dgm:spPr/>
      <dgm:t>
        <a:bodyPr/>
        <a:lstStyle/>
        <a:p>
          <a:endParaRPr lang="en-GB"/>
        </a:p>
      </dgm:t>
    </dgm:pt>
    <dgm:pt modelId="{AE4A53A2-900F-4408-91FB-EECDD13CA244}">
      <dgm:prSet phldrT="[Text]"/>
      <dgm:spPr/>
      <dgm:t>
        <a:bodyPr/>
        <a:lstStyle/>
        <a:p>
          <a:r>
            <a:rPr lang="en-US"/>
            <a:t>Creation of an energy action plan.</a:t>
          </a:r>
          <a:endParaRPr lang="en-GB"/>
        </a:p>
      </dgm:t>
    </dgm:pt>
    <dgm:pt modelId="{12199E6B-5A97-49C5-BB60-6468A5CF50BF}" type="parTrans" cxnId="{8A5A8406-34C9-41CB-B7F6-8AC8742911F4}">
      <dgm:prSet/>
      <dgm:spPr/>
      <dgm:t>
        <a:bodyPr/>
        <a:lstStyle/>
        <a:p>
          <a:endParaRPr lang="en-GB"/>
        </a:p>
      </dgm:t>
    </dgm:pt>
    <dgm:pt modelId="{A73C279A-AA2D-4C3C-966F-D9338EDBE86F}" type="sibTrans" cxnId="{8A5A8406-34C9-41CB-B7F6-8AC8742911F4}">
      <dgm:prSet/>
      <dgm:spPr/>
      <dgm:t>
        <a:bodyPr/>
        <a:lstStyle/>
        <a:p>
          <a:endParaRPr lang="en-GB"/>
        </a:p>
      </dgm:t>
    </dgm:pt>
    <dgm:pt modelId="{D8A708AE-54C2-493B-8296-362B0BE7833A}">
      <dgm:prSet/>
      <dgm:spPr/>
      <dgm:t>
        <a:bodyPr/>
        <a:lstStyle/>
        <a:p>
          <a:r>
            <a:rPr lang="en-US"/>
            <a:t>Commitment of essential SMEs</a:t>
          </a:r>
          <a:endParaRPr lang="en-GB"/>
        </a:p>
      </dgm:t>
    </dgm:pt>
    <dgm:pt modelId="{07F5C7CC-6FE4-41BC-8D01-1E9DBD705B61}" type="parTrans" cxnId="{3E5E4CA6-A056-4021-BF8E-9B9C0C6E049F}">
      <dgm:prSet/>
      <dgm:spPr/>
      <dgm:t>
        <a:bodyPr/>
        <a:lstStyle/>
        <a:p>
          <a:endParaRPr lang="en-GB"/>
        </a:p>
      </dgm:t>
    </dgm:pt>
    <dgm:pt modelId="{7219E770-8FC7-437A-A446-A69B5FBA38D3}" type="sibTrans" cxnId="{3E5E4CA6-A056-4021-BF8E-9B9C0C6E049F}">
      <dgm:prSet/>
      <dgm:spPr/>
      <dgm:t>
        <a:bodyPr/>
        <a:lstStyle/>
        <a:p>
          <a:endParaRPr lang="en-GB"/>
        </a:p>
      </dgm:t>
    </dgm:pt>
    <dgm:pt modelId="{93D90853-436E-4317-BA58-94B2CF76ABD8}">
      <dgm:prSet/>
      <dgm:spPr/>
      <dgm:t>
        <a:bodyPr/>
        <a:lstStyle/>
        <a:p>
          <a:r>
            <a:rPr lang="en-US"/>
            <a:t>Finding a competent Energy Service Supplier </a:t>
          </a:r>
          <a:endParaRPr lang="en-GB"/>
        </a:p>
      </dgm:t>
    </dgm:pt>
    <dgm:pt modelId="{983F5AD7-9B36-4DAB-AA35-6913BE626F48}" type="parTrans" cxnId="{E1CA23F0-98AB-4CCE-A0CD-918BCAA2D0F5}">
      <dgm:prSet/>
      <dgm:spPr/>
      <dgm:t>
        <a:bodyPr/>
        <a:lstStyle/>
        <a:p>
          <a:endParaRPr lang="en-GB"/>
        </a:p>
      </dgm:t>
    </dgm:pt>
    <dgm:pt modelId="{B37F2C9A-968E-44C4-8897-F55FE84FA738}" type="sibTrans" cxnId="{E1CA23F0-98AB-4CCE-A0CD-918BCAA2D0F5}">
      <dgm:prSet/>
      <dgm:spPr/>
      <dgm:t>
        <a:bodyPr/>
        <a:lstStyle/>
        <a:p>
          <a:endParaRPr lang="en-GB"/>
        </a:p>
      </dgm:t>
    </dgm:pt>
    <dgm:pt modelId="{4B4E2890-E809-4999-B3A1-1E06F7C81F49}">
      <dgm:prSet/>
      <dgm:spPr/>
      <dgm:t>
        <a:bodyPr/>
        <a:lstStyle/>
        <a:p>
          <a:r>
            <a:rPr lang="en-GB"/>
            <a:t>Signing contracts</a:t>
          </a:r>
        </a:p>
      </dgm:t>
    </dgm:pt>
    <dgm:pt modelId="{7AE986D1-2DCF-4DF6-A800-32332F457729}" type="parTrans" cxnId="{4EAF8FD5-F62A-4538-80CA-BCE76B2FA367}">
      <dgm:prSet/>
      <dgm:spPr/>
      <dgm:t>
        <a:bodyPr/>
        <a:lstStyle/>
        <a:p>
          <a:endParaRPr lang="en-GB"/>
        </a:p>
      </dgm:t>
    </dgm:pt>
    <dgm:pt modelId="{491C6D0D-4DC7-4DC6-AEB1-3F09236A8662}" type="sibTrans" cxnId="{4EAF8FD5-F62A-4538-80CA-BCE76B2FA367}">
      <dgm:prSet/>
      <dgm:spPr/>
      <dgm:t>
        <a:bodyPr/>
        <a:lstStyle/>
        <a:p>
          <a:endParaRPr lang="en-GB"/>
        </a:p>
      </dgm:t>
    </dgm:pt>
    <dgm:pt modelId="{C57EBAA5-2C76-479C-9576-A094DC0B986D}">
      <dgm:prSet/>
      <dgm:spPr/>
      <dgm:t>
        <a:bodyPr/>
        <a:lstStyle/>
        <a:p>
          <a:r>
            <a:rPr lang="en-GB"/>
            <a:t>Realization, monitoring &amp; maintenance</a:t>
          </a:r>
        </a:p>
      </dgm:t>
    </dgm:pt>
    <dgm:pt modelId="{911ECC25-A49A-4AE8-B4F9-BFE9DC8A2BE6}" type="parTrans" cxnId="{A4AE8760-1F78-4C5E-9AEF-4090C2DAC565}">
      <dgm:prSet/>
      <dgm:spPr/>
      <dgm:t>
        <a:bodyPr/>
        <a:lstStyle/>
        <a:p>
          <a:endParaRPr lang="en-GB"/>
        </a:p>
      </dgm:t>
    </dgm:pt>
    <dgm:pt modelId="{8DBE70A0-525A-4735-994D-61E30130085B}" type="sibTrans" cxnId="{A4AE8760-1F78-4C5E-9AEF-4090C2DAC565}">
      <dgm:prSet/>
      <dgm:spPr/>
      <dgm:t>
        <a:bodyPr/>
        <a:lstStyle/>
        <a:p>
          <a:endParaRPr lang="en-GB"/>
        </a:p>
      </dgm:t>
    </dgm:pt>
    <dgm:pt modelId="{68442543-04A0-4870-B981-37E1DB311C91}" type="pres">
      <dgm:prSet presAssocID="{580F2D89-96F8-46CC-8D69-467F8AA562A3}" presName="Name0" presStyleCnt="0">
        <dgm:presLayoutVars>
          <dgm:dir/>
          <dgm:animLvl val="lvl"/>
          <dgm:resizeHandles val="exact"/>
        </dgm:presLayoutVars>
      </dgm:prSet>
      <dgm:spPr/>
    </dgm:pt>
    <dgm:pt modelId="{11780CD5-9279-42CC-A8C0-D23FFD13E0D7}" type="pres">
      <dgm:prSet presAssocID="{580F2D89-96F8-46CC-8D69-467F8AA562A3}" presName="tSp" presStyleCnt="0"/>
      <dgm:spPr/>
    </dgm:pt>
    <dgm:pt modelId="{28C711AB-8EFC-4FDC-8236-614CED5167BE}" type="pres">
      <dgm:prSet presAssocID="{580F2D89-96F8-46CC-8D69-467F8AA562A3}" presName="bSp" presStyleCnt="0"/>
      <dgm:spPr/>
    </dgm:pt>
    <dgm:pt modelId="{0DBB795A-D89D-4229-AA9D-67820E920D41}" type="pres">
      <dgm:prSet presAssocID="{580F2D89-96F8-46CC-8D69-467F8AA562A3}" presName="process" presStyleCnt="0"/>
      <dgm:spPr/>
    </dgm:pt>
    <dgm:pt modelId="{ECFFA45C-40C6-4AC5-8B4D-B936D695662E}" type="pres">
      <dgm:prSet presAssocID="{1F28A528-0B48-41FD-B96F-2295D8421820}" presName="composite1" presStyleCnt="0"/>
      <dgm:spPr/>
    </dgm:pt>
    <dgm:pt modelId="{3E54E141-B4DB-4388-A750-36D7E67D0F53}" type="pres">
      <dgm:prSet presAssocID="{1F28A528-0B48-41FD-B96F-2295D8421820}" presName="dummyNode1" presStyleLbl="node1" presStyleIdx="0" presStyleCnt="7"/>
      <dgm:spPr/>
    </dgm:pt>
    <dgm:pt modelId="{8F9C4D06-3C38-4548-B27B-2F18D0BAE4CC}" type="pres">
      <dgm:prSet presAssocID="{1F28A528-0B48-41FD-B96F-2295D8421820}" presName="childNode1" presStyleLbl="bgAcc1" presStyleIdx="0" presStyleCnt="7">
        <dgm:presLayoutVars>
          <dgm:bulletEnabled val="1"/>
        </dgm:presLayoutVars>
      </dgm:prSet>
      <dgm:spPr/>
    </dgm:pt>
    <dgm:pt modelId="{4FCDE195-17E7-4585-9347-46C76BCBD043}" type="pres">
      <dgm:prSet presAssocID="{1F28A528-0B48-41FD-B96F-2295D8421820}" presName="childNode1tx" presStyleLbl="bgAcc1" presStyleIdx="0" presStyleCnt="7">
        <dgm:presLayoutVars>
          <dgm:bulletEnabled val="1"/>
        </dgm:presLayoutVars>
      </dgm:prSet>
      <dgm:spPr/>
    </dgm:pt>
    <dgm:pt modelId="{EED20237-654D-4C70-BFB9-58701580A076}" type="pres">
      <dgm:prSet presAssocID="{1F28A528-0B48-41FD-B96F-2295D8421820}" presName="parentNode1" presStyleLbl="node1" presStyleIdx="0" presStyleCnt="7">
        <dgm:presLayoutVars>
          <dgm:chMax val="1"/>
          <dgm:bulletEnabled val="1"/>
        </dgm:presLayoutVars>
      </dgm:prSet>
      <dgm:spPr/>
    </dgm:pt>
    <dgm:pt modelId="{C94D5E20-7800-4482-9566-3B489F3F5DAA}" type="pres">
      <dgm:prSet presAssocID="{1F28A528-0B48-41FD-B96F-2295D8421820}" presName="connSite1" presStyleCnt="0"/>
      <dgm:spPr/>
    </dgm:pt>
    <dgm:pt modelId="{623FBFEE-A171-4745-BABA-A48F206F74FF}" type="pres">
      <dgm:prSet presAssocID="{814C8A23-EC7A-4507-A5B2-BD4FCDD9A6A1}" presName="Name9" presStyleLbl="sibTrans2D1" presStyleIdx="0" presStyleCnt="6"/>
      <dgm:spPr/>
    </dgm:pt>
    <dgm:pt modelId="{C4B5F6FE-8147-46E4-B902-0C3E803F7D50}" type="pres">
      <dgm:prSet presAssocID="{350D9AE9-6CA8-4CCC-841C-D66F06DD8484}" presName="composite2" presStyleCnt="0"/>
      <dgm:spPr/>
    </dgm:pt>
    <dgm:pt modelId="{7CF477DD-DABE-42FB-B04A-F24D33E71D0D}" type="pres">
      <dgm:prSet presAssocID="{350D9AE9-6CA8-4CCC-841C-D66F06DD8484}" presName="dummyNode2" presStyleLbl="node1" presStyleIdx="0" presStyleCnt="7"/>
      <dgm:spPr/>
    </dgm:pt>
    <dgm:pt modelId="{3D012352-B6A4-41D1-9222-DB44CF91C048}" type="pres">
      <dgm:prSet presAssocID="{350D9AE9-6CA8-4CCC-841C-D66F06DD8484}" presName="childNode2" presStyleLbl="bgAcc1" presStyleIdx="1" presStyleCnt="7">
        <dgm:presLayoutVars>
          <dgm:bulletEnabled val="1"/>
        </dgm:presLayoutVars>
      </dgm:prSet>
      <dgm:spPr/>
    </dgm:pt>
    <dgm:pt modelId="{5B0BCBEB-3BD4-4D36-BD08-E709B3FF82E2}" type="pres">
      <dgm:prSet presAssocID="{350D9AE9-6CA8-4CCC-841C-D66F06DD8484}" presName="childNode2tx" presStyleLbl="bgAcc1" presStyleIdx="1" presStyleCnt="7">
        <dgm:presLayoutVars>
          <dgm:bulletEnabled val="1"/>
        </dgm:presLayoutVars>
      </dgm:prSet>
      <dgm:spPr/>
    </dgm:pt>
    <dgm:pt modelId="{0A29F129-7467-4DA1-B1B4-AEA9C4082F62}" type="pres">
      <dgm:prSet presAssocID="{350D9AE9-6CA8-4CCC-841C-D66F06DD8484}" presName="parentNode2" presStyleLbl="node1" presStyleIdx="1" presStyleCnt="7">
        <dgm:presLayoutVars>
          <dgm:chMax val="0"/>
          <dgm:bulletEnabled val="1"/>
        </dgm:presLayoutVars>
      </dgm:prSet>
      <dgm:spPr/>
    </dgm:pt>
    <dgm:pt modelId="{CFBB021B-2BB8-4C8E-913F-25552C78CB02}" type="pres">
      <dgm:prSet presAssocID="{350D9AE9-6CA8-4CCC-841C-D66F06DD8484}" presName="connSite2" presStyleCnt="0"/>
      <dgm:spPr/>
    </dgm:pt>
    <dgm:pt modelId="{22B5A9A8-B761-4076-97F7-8F347B817443}" type="pres">
      <dgm:prSet presAssocID="{4CDED6C0-29D3-4539-A052-9DB7C5006DE6}" presName="Name18" presStyleLbl="sibTrans2D1" presStyleIdx="1" presStyleCnt="6"/>
      <dgm:spPr/>
    </dgm:pt>
    <dgm:pt modelId="{F9C2AC01-0B20-4868-A2FF-12CB3F109104}" type="pres">
      <dgm:prSet presAssocID="{C64A58B6-6EA4-4F62-9F41-B5A334C4C040}" presName="composite1" presStyleCnt="0"/>
      <dgm:spPr/>
    </dgm:pt>
    <dgm:pt modelId="{DE538F30-62A9-473B-9842-29D3561E51BA}" type="pres">
      <dgm:prSet presAssocID="{C64A58B6-6EA4-4F62-9F41-B5A334C4C040}" presName="dummyNode1" presStyleLbl="node1" presStyleIdx="1" presStyleCnt="7"/>
      <dgm:spPr/>
    </dgm:pt>
    <dgm:pt modelId="{D8021EA2-54A7-41B6-BCF6-BE9429FC924D}" type="pres">
      <dgm:prSet presAssocID="{C64A58B6-6EA4-4F62-9F41-B5A334C4C040}" presName="childNode1" presStyleLbl="bgAcc1" presStyleIdx="2" presStyleCnt="7">
        <dgm:presLayoutVars>
          <dgm:bulletEnabled val="1"/>
        </dgm:presLayoutVars>
      </dgm:prSet>
      <dgm:spPr/>
    </dgm:pt>
    <dgm:pt modelId="{9DA57744-026A-4996-BAAB-F8984D95F6FA}" type="pres">
      <dgm:prSet presAssocID="{C64A58B6-6EA4-4F62-9F41-B5A334C4C040}" presName="childNode1tx" presStyleLbl="bgAcc1" presStyleIdx="2" presStyleCnt="7">
        <dgm:presLayoutVars>
          <dgm:bulletEnabled val="1"/>
        </dgm:presLayoutVars>
      </dgm:prSet>
      <dgm:spPr/>
    </dgm:pt>
    <dgm:pt modelId="{1B8507CA-5460-4BB2-8F49-9D986CB41E88}" type="pres">
      <dgm:prSet presAssocID="{C64A58B6-6EA4-4F62-9F41-B5A334C4C040}" presName="parentNode1" presStyleLbl="node1" presStyleIdx="2" presStyleCnt="7">
        <dgm:presLayoutVars>
          <dgm:chMax val="1"/>
          <dgm:bulletEnabled val="1"/>
        </dgm:presLayoutVars>
      </dgm:prSet>
      <dgm:spPr/>
    </dgm:pt>
    <dgm:pt modelId="{A171CC37-6C78-49FE-94F2-5BED7E4DC49C}" type="pres">
      <dgm:prSet presAssocID="{C64A58B6-6EA4-4F62-9F41-B5A334C4C040}" presName="connSite1" presStyleCnt="0"/>
      <dgm:spPr/>
    </dgm:pt>
    <dgm:pt modelId="{731A5EA9-C649-4246-9CE9-2D5B1846EDF2}" type="pres">
      <dgm:prSet presAssocID="{EFBA421C-014C-4F55-85D0-843C65CB58F9}" presName="Name9" presStyleLbl="sibTrans2D1" presStyleIdx="2" presStyleCnt="6"/>
      <dgm:spPr/>
    </dgm:pt>
    <dgm:pt modelId="{39530D59-E050-4245-84DE-CD9853C53EB4}" type="pres">
      <dgm:prSet presAssocID="{19C3B42E-AEB5-4113-9956-F76C5E7DC145}" presName="composite2" presStyleCnt="0"/>
      <dgm:spPr/>
    </dgm:pt>
    <dgm:pt modelId="{F92DDBF0-C484-429A-9DD6-F33A652C94B3}" type="pres">
      <dgm:prSet presAssocID="{19C3B42E-AEB5-4113-9956-F76C5E7DC145}" presName="dummyNode2" presStyleLbl="node1" presStyleIdx="2" presStyleCnt="7"/>
      <dgm:spPr/>
    </dgm:pt>
    <dgm:pt modelId="{8F8D6C24-946A-4D6D-9D22-7F03DE625FDC}" type="pres">
      <dgm:prSet presAssocID="{19C3B42E-AEB5-4113-9956-F76C5E7DC145}" presName="childNode2" presStyleLbl="bgAcc1" presStyleIdx="3" presStyleCnt="7">
        <dgm:presLayoutVars>
          <dgm:bulletEnabled val="1"/>
        </dgm:presLayoutVars>
      </dgm:prSet>
      <dgm:spPr/>
    </dgm:pt>
    <dgm:pt modelId="{4711C52E-F394-4936-A4F7-A777EF3CC486}" type="pres">
      <dgm:prSet presAssocID="{19C3B42E-AEB5-4113-9956-F76C5E7DC145}" presName="childNode2tx" presStyleLbl="bgAcc1" presStyleIdx="3" presStyleCnt="7">
        <dgm:presLayoutVars>
          <dgm:bulletEnabled val="1"/>
        </dgm:presLayoutVars>
      </dgm:prSet>
      <dgm:spPr/>
    </dgm:pt>
    <dgm:pt modelId="{C70F9784-8F3C-4418-85E0-A8057A887F23}" type="pres">
      <dgm:prSet presAssocID="{19C3B42E-AEB5-4113-9956-F76C5E7DC145}" presName="parentNode2" presStyleLbl="node1" presStyleIdx="3" presStyleCnt="7">
        <dgm:presLayoutVars>
          <dgm:chMax val="0"/>
          <dgm:bulletEnabled val="1"/>
        </dgm:presLayoutVars>
      </dgm:prSet>
      <dgm:spPr/>
    </dgm:pt>
    <dgm:pt modelId="{F8B14595-F81F-4A21-B3A2-E2724B3AA70B}" type="pres">
      <dgm:prSet presAssocID="{19C3B42E-AEB5-4113-9956-F76C5E7DC145}" presName="connSite2" presStyleCnt="0"/>
      <dgm:spPr/>
    </dgm:pt>
    <dgm:pt modelId="{B58FF24E-127E-4BB7-B8E8-09CF47F5C19B}" type="pres">
      <dgm:prSet presAssocID="{8D403095-5A4B-4474-B965-CDAAF3420D78}" presName="Name18" presStyleLbl="sibTrans2D1" presStyleIdx="3" presStyleCnt="6"/>
      <dgm:spPr/>
    </dgm:pt>
    <dgm:pt modelId="{BB98C004-2FD3-43DF-868D-B1ED78A6B0DC}" type="pres">
      <dgm:prSet presAssocID="{9AD11740-095E-4467-A396-8B8443B591E0}" presName="composite1" presStyleCnt="0"/>
      <dgm:spPr/>
    </dgm:pt>
    <dgm:pt modelId="{06AB15B4-EDA7-4AA2-8580-D5BE9018AE44}" type="pres">
      <dgm:prSet presAssocID="{9AD11740-095E-4467-A396-8B8443B591E0}" presName="dummyNode1" presStyleLbl="node1" presStyleIdx="3" presStyleCnt="7"/>
      <dgm:spPr/>
    </dgm:pt>
    <dgm:pt modelId="{8E9AE106-D558-4DE6-B3BD-98381D60FD28}" type="pres">
      <dgm:prSet presAssocID="{9AD11740-095E-4467-A396-8B8443B591E0}" presName="childNode1" presStyleLbl="bgAcc1" presStyleIdx="4" presStyleCnt="7">
        <dgm:presLayoutVars>
          <dgm:bulletEnabled val="1"/>
        </dgm:presLayoutVars>
      </dgm:prSet>
      <dgm:spPr/>
    </dgm:pt>
    <dgm:pt modelId="{B95700E8-F0FF-4EC7-B2D6-21DCC317254D}" type="pres">
      <dgm:prSet presAssocID="{9AD11740-095E-4467-A396-8B8443B591E0}" presName="childNode1tx" presStyleLbl="bgAcc1" presStyleIdx="4" presStyleCnt="7">
        <dgm:presLayoutVars>
          <dgm:bulletEnabled val="1"/>
        </dgm:presLayoutVars>
      </dgm:prSet>
      <dgm:spPr/>
    </dgm:pt>
    <dgm:pt modelId="{5DD45AA9-4033-4813-B57E-8CA89314C33B}" type="pres">
      <dgm:prSet presAssocID="{9AD11740-095E-4467-A396-8B8443B591E0}" presName="parentNode1" presStyleLbl="node1" presStyleIdx="4" presStyleCnt="7">
        <dgm:presLayoutVars>
          <dgm:chMax val="1"/>
          <dgm:bulletEnabled val="1"/>
        </dgm:presLayoutVars>
      </dgm:prSet>
      <dgm:spPr/>
    </dgm:pt>
    <dgm:pt modelId="{53D02282-CC67-4044-9B7C-6A6D7C67400B}" type="pres">
      <dgm:prSet presAssocID="{9AD11740-095E-4467-A396-8B8443B591E0}" presName="connSite1" presStyleCnt="0"/>
      <dgm:spPr/>
    </dgm:pt>
    <dgm:pt modelId="{6C7BB0CB-F4B3-4F86-AC5B-DF0AFD77116D}" type="pres">
      <dgm:prSet presAssocID="{0CB602E6-C44E-4C0D-A260-61950BE7BC4B}" presName="Name9" presStyleLbl="sibTrans2D1" presStyleIdx="4" presStyleCnt="6"/>
      <dgm:spPr/>
    </dgm:pt>
    <dgm:pt modelId="{B052CB35-1CA8-472D-ACFA-FFE183C80B3D}" type="pres">
      <dgm:prSet presAssocID="{344EE9C2-9835-4ABF-BEB2-437C8294A5CD}" presName="composite2" presStyleCnt="0"/>
      <dgm:spPr/>
    </dgm:pt>
    <dgm:pt modelId="{E8836130-DF74-466B-A2A9-10ABB329BEFE}" type="pres">
      <dgm:prSet presAssocID="{344EE9C2-9835-4ABF-BEB2-437C8294A5CD}" presName="dummyNode2" presStyleLbl="node1" presStyleIdx="4" presStyleCnt="7"/>
      <dgm:spPr/>
    </dgm:pt>
    <dgm:pt modelId="{1440DC23-E97A-4815-A49A-06B82E20D68B}" type="pres">
      <dgm:prSet presAssocID="{344EE9C2-9835-4ABF-BEB2-437C8294A5CD}" presName="childNode2" presStyleLbl="bgAcc1" presStyleIdx="5" presStyleCnt="7">
        <dgm:presLayoutVars>
          <dgm:bulletEnabled val="1"/>
        </dgm:presLayoutVars>
      </dgm:prSet>
      <dgm:spPr/>
    </dgm:pt>
    <dgm:pt modelId="{48AD90EE-2AEA-4E5D-8D62-5F6BDFBA23CC}" type="pres">
      <dgm:prSet presAssocID="{344EE9C2-9835-4ABF-BEB2-437C8294A5CD}" presName="childNode2tx" presStyleLbl="bgAcc1" presStyleIdx="5" presStyleCnt="7">
        <dgm:presLayoutVars>
          <dgm:bulletEnabled val="1"/>
        </dgm:presLayoutVars>
      </dgm:prSet>
      <dgm:spPr/>
    </dgm:pt>
    <dgm:pt modelId="{9761AF30-07AE-44E8-9A85-FA49DB732C21}" type="pres">
      <dgm:prSet presAssocID="{344EE9C2-9835-4ABF-BEB2-437C8294A5CD}" presName="parentNode2" presStyleLbl="node1" presStyleIdx="5" presStyleCnt="7">
        <dgm:presLayoutVars>
          <dgm:chMax val="0"/>
          <dgm:bulletEnabled val="1"/>
        </dgm:presLayoutVars>
      </dgm:prSet>
      <dgm:spPr/>
    </dgm:pt>
    <dgm:pt modelId="{73C1AD8F-4E5A-477E-92E5-1D15A4EFC3C4}" type="pres">
      <dgm:prSet presAssocID="{344EE9C2-9835-4ABF-BEB2-437C8294A5CD}" presName="connSite2" presStyleCnt="0"/>
      <dgm:spPr/>
    </dgm:pt>
    <dgm:pt modelId="{01D2F4C0-1472-4CE1-8AE5-D0654381AA24}" type="pres">
      <dgm:prSet presAssocID="{EDC3CB0A-C41E-42FE-B89A-4133F4B6EC7D}" presName="Name18" presStyleLbl="sibTrans2D1" presStyleIdx="5" presStyleCnt="6"/>
      <dgm:spPr/>
    </dgm:pt>
    <dgm:pt modelId="{2FCB6D6F-03E2-4471-98B0-B6F8548D806A}" type="pres">
      <dgm:prSet presAssocID="{23E606CE-35F1-4F13-825F-B1B89D8E3871}" presName="composite1" presStyleCnt="0"/>
      <dgm:spPr/>
    </dgm:pt>
    <dgm:pt modelId="{76933FD6-CAB0-470A-8A76-F95EF64EF643}" type="pres">
      <dgm:prSet presAssocID="{23E606CE-35F1-4F13-825F-B1B89D8E3871}" presName="dummyNode1" presStyleLbl="node1" presStyleIdx="5" presStyleCnt="7"/>
      <dgm:spPr/>
    </dgm:pt>
    <dgm:pt modelId="{82335ECB-F9C3-46A2-9800-A8A7B1EC7F5B}" type="pres">
      <dgm:prSet presAssocID="{23E606CE-35F1-4F13-825F-B1B89D8E3871}" presName="childNode1" presStyleLbl="bgAcc1" presStyleIdx="6" presStyleCnt="7">
        <dgm:presLayoutVars>
          <dgm:bulletEnabled val="1"/>
        </dgm:presLayoutVars>
      </dgm:prSet>
      <dgm:spPr/>
    </dgm:pt>
    <dgm:pt modelId="{3A58B852-5198-4B4C-8C93-906AA61A76F6}" type="pres">
      <dgm:prSet presAssocID="{23E606CE-35F1-4F13-825F-B1B89D8E3871}" presName="childNode1tx" presStyleLbl="bgAcc1" presStyleIdx="6" presStyleCnt="7">
        <dgm:presLayoutVars>
          <dgm:bulletEnabled val="1"/>
        </dgm:presLayoutVars>
      </dgm:prSet>
      <dgm:spPr/>
    </dgm:pt>
    <dgm:pt modelId="{84CFCD48-276A-4B77-842C-A095A8B06D19}" type="pres">
      <dgm:prSet presAssocID="{23E606CE-35F1-4F13-825F-B1B89D8E3871}" presName="parentNode1" presStyleLbl="node1" presStyleIdx="6" presStyleCnt="7">
        <dgm:presLayoutVars>
          <dgm:chMax val="1"/>
          <dgm:bulletEnabled val="1"/>
        </dgm:presLayoutVars>
      </dgm:prSet>
      <dgm:spPr/>
    </dgm:pt>
    <dgm:pt modelId="{440F40D0-B116-46DA-BA31-60AD57EDE5AB}" type="pres">
      <dgm:prSet presAssocID="{23E606CE-35F1-4F13-825F-B1B89D8E3871}" presName="connSite1" presStyleCnt="0"/>
      <dgm:spPr/>
    </dgm:pt>
  </dgm:ptLst>
  <dgm:cxnLst>
    <dgm:cxn modelId="{04068A03-DFE1-4715-87F5-E17C6526A445}" srcId="{350D9AE9-6CA8-4CCC-841C-D66F06DD8484}" destId="{BBCBF815-0E86-4912-B43D-8E61D2B98156}" srcOrd="0" destOrd="0" parTransId="{E051AD8F-47FF-479D-8734-52C0DB2EBF82}" sibTransId="{108F5E0A-8278-4DE4-8591-B5F7CE8FDCEB}"/>
    <dgm:cxn modelId="{9A1A6904-47F1-4AAD-97A1-6146F62A5087}" srcId="{1F28A528-0B48-41FD-B96F-2295D8421820}" destId="{AF3FA4A7-59F0-434B-BE23-7FFEB80CBC8D}" srcOrd="0" destOrd="0" parTransId="{39158B78-A00A-45D5-B5A3-14FDDEC94CC8}" sibTransId="{EC0B979B-DFF0-4D7E-B108-321F9997DAF0}"/>
    <dgm:cxn modelId="{8A5A8406-34C9-41CB-B7F6-8AC8742911F4}" srcId="{C64A58B6-6EA4-4F62-9F41-B5A334C4C040}" destId="{AE4A53A2-900F-4408-91FB-EECDD13CA244}" srcOrd="0" destOrd="0" parTransId="{12199E6B-5A97-49C5-BB60-6468A5CF50BF}" sibTransId="{A73C279A-AA2D-4C3C-966F-D9338EDBE86F}"/>
    <dgm:cxn modelId="{6537AB07-0FAF-41A0-AFCF-B2BABEAF5C4E}" type="presOf" srcId="{4CDED6C0-29D3-4539-A052-9DB7C5006DE6}" destId="{22B5A9A8-B761-4076-97F7-8F347B817443}" srcOrd="0" destOrd="0" presId="urn:microsoft.com/office/officeart/2005/8/layout/hProcess4"/>
    <dgm:cxn modelId="{9E990D14-DC90-419A-B071-9AB28DBFE1CE}" srcId="{580F2D89-96F8-46CC-8D69-467F8AA562A3}" destId="{C64A58B6-6EA4-4F62-9F41-B5A334C4C040}" srcOrd="2" destOrd="0" parTransId="{79DA5C17-0C92-463E-AE09-D6C36CEFB072}" sibTransId="{EFBA421C-014C-4F55-85D0-843C65CB58F9}"/>
    <dgm:cxn modelId="{BBDFE514-337B-4C78-9E1D-798CCB3BA225}" type="presOf" srcId="{19C3B42E-AEB5-4113-9956-F76C5E7DC145}" destId="{C70F9784-8F3C-4418-85E0-A8057A887F23}" srcOrd="0" destOrd="0" presId="urn:microsoft.com/office/officeart/2005/8/layout/hProcess4"/>
    <dgm:cxn modelId="{25A6D81B-3942-4716-ACBA-05F096714EBA}" type="presOf" srcId="{C64A58B6-6EA4-4F62-9F41-B5A334C4C040}" destId="{1B8507CA-5460-4BB2-8F49-9D986CB41E88}" srcOrd="0" destOrd="0" presId="urn:microsoft.com/office/officeart/2005/8/layout/hProcess4"/>
    <dgm:cxn modelId="{7A165E21-D626-465F-9806-236B443525C5}" type="presOf" srcId="{0CB602E6-C44E-4C0D-A260-61950BE7BC4B}" destId="{6C7BB0CB-F4B3-4F86-AC5B-DF0AFD77116D}" srcOrd="0" destOrd="0" presId="urn:microsoft.com/office/officeart/2005/8/layout/hProcess4"/>
    <dgm:cxn modelId="{2A087E21-2B1F-4327-B3FE-ABC8EF8C7AA6}" type="presOf" srcId="{AE4A53A2-900F-4408-91FB-EECDD13CA244}" destId="{9DA57744-026A-4996-BAAB-F8984D95F6FA}" srcOrd="1" destOrd="0" presId="urn:microsoft.com/office/officeart/2005/8/layout/hProcess4"/>
    <dgm:cxn modelId="{FA2F0A26-2541-4E7A-B52B-34415E68CCE4}" type="presOf" srcId="{AF3FA4A7-59F0-434B-BE23-7FFEB80CBC8D}" destId="{4FCDE195-17E7-4585-9347-46C76BCBD043}" srcOrd="1" destOrd="0" presId="urn:microsoft.com/office/officeart/2005/8/layout/hProcess4"/>
    <dgm:cxn modelId="{4667BC36-7ECA-48BF-8D3E-A2A77E016A8B}" type="presOf" srcId="{350D9AE9-6CA8-4CCC-841C-D66F06DD8484}" destId="{0A29F129-7467-4DA1-B1B4-AEA9C4082F62}" srcOrd="0" destOrd="0" presId="urn:microsoft.com/office/officeart/2005/8/layout/hProcess4"/>
    <dgm:cxn modelId="{E3ED693B-B8F9-4E06-BFB1-D978FBDB9CD6}" type="presOf" srcId="{D8A708AE-54C2-493B-8296-362B0BE7833A}" destId="{4711C52E-F394-4936-A4F7-A777EF3CC486}" srcOrd="1" destOrd="0" presId="urn:microsoft.com/office/officeart/2005/8/layout/hProcess4"/>
    <dgm:cxn modelId="{7B35493D-6B92-447E-B7FB-AA09865E1710}" type="presOf" srcId="{4B4E2890-E809-4999-B3A1-1E06F7C81F49}" destId="{48AD90EE-2AEA-4E5D-8D62-5F6BDFBA23CC}" srcOrd="1" destOrd="0" presId="urn:microsoft.com/office/officeart/2005/8/layout/hProcess4"/>
    <dgm:cxn modelId="{23BA0D60-7D7A-413A-89CD-A2F01BBD4F31}" srcId="{580F2D89-96F8-46CC-8D69-467F8AA562A3}" destId="{1F28A528-0B48-41FD-B96F-2295D8421820}" srcOrd="0" destOrd="0" parTransId="{E1B603EF-91C6-4ABF-A154-59DF4AFEEB30}" sibTransId="{814C8A23-EC7A-4507-A5B2-BD4FCDD9A6A1}"/>
    <dgm:cxn modelId="{A4AE8760-1F78-4C5E-9AEF-4090C2DAC565}" srcId="{23E606CE-35F1-4F13-825F-B1B89D8E3871}" destId="{C57EBAA5-2C76-479C-9576-A094DC0B986D}" srcOrd="0" destOrd="0" parTransId="{911ECC25-A49A-4AE8-B4F9-BFE9DC8A2BE6}" sibTransId="{8DBE70A0-525A-4735-994D-61E30130085B}"/>
    <dgm:cxn modelId="{DB1DE763-9FF6-4C03-98BF-13F72120031F}" type="presOf" srcId="{9AD11740-095E-4467-A396-8B8443B591E0}" destId="{5DD45AA9-4033-4813-B57E-8CA89314C33B}" srcOrd="0" destOrd="0" presId="urn:microsoft.com/office/officeart/2005/8/layout/hProcess4"/>
    <dgm:cxn modelId="{ED275B67-BC81-4BDF-8D0A-8146BC5CA486}" type="presOf" srcId="{814C8A23-EC7A-4507-A5B2-BD4FCDD9A6A1}" destId="{623FBFEE-A171-4745-BABA-A48F206F74FF}" srcOrd="0" destOrd="0" presId="urn:microsoft.com/office/officeart/2005/8/layout/hProcess4"/>
    <dgm:cxn modelId="{2FEB8669-F283-4F21-94C0-242C2BF0C989}" type="presOf" srcId="{AF3FA4A7-59F0-434B-BE23-7FFEB80CBC8D}" destId="{8F9C4D06-3C38-4548-B27B-2F18D0BAE4CC}" srcOrd="0" destOrd="0" presId="urn:microsoft.com/office/officeart/2005/8/layout/hProcess4"/>
    <dgm:cxn modelId="{0EEF0F6C-A070-4C0B-81A0-AF0E1E81CFA2}" srcId="{580F2D89-96F8-46CC-8D69-467F8AA562A3}" destId="{350D9AE9-6CA8-4CCC-841C-D66F06DD8484}" srcOrd="1" destOrd="0" parTransId="{2F21A891-26A8-4A03-BC45-ACB2A346B82A}" sibTransId="{4CDED6C0-29D3-4539-A052-9DB7C5006DE6}"/>
    <dgm:cxn modelId="{28E2704D-DECC-4830-9AF8-75EF26B64820}" type="presOf" srcId="{BBCBF815-0E86-4912-B43D-8E61D2B98156}" destId="{5B0BCBEB-3BD4-4D36-BD08-E709B3FF82E2}" srcOrd="1" destOrd="0" presId="urn:microsoft.com/office/officeart/2005/8/layout/hProcess4"/>
    <dgm:cxn modelId="{E387E070-CDBB-4D93-A66F-86CDF1FAEE40}" type="presOf" srcId="{EFBA421C-014C-4F55-85D0-843C65CB58F9}" destId="{731A5EA9-C649-4246-9CE9-2D5B1846EDF2}" srcOrd="0" destOrd="0" presId="urn:microsoft.com/office/officeart/2005/8/layout/hProcess4"/>
    <dgm:cxn modelId="{30AED075-D131-40DE-AE8A-A55D87CCDD98}" type="presOf" srcId="{C57EBAA5-2C76-479C-9576-A094DC0B986D}" destId="{3A58B852-5198-4B4C-8C93-906AA61A76F6}" srcOrd="1" destOrd="0" presId="urn:microsoft.com/office/officeart/2005/8/layout/hProcess4"/>
    <dgm:cxn modelId="{0DEB8D5A-EE90-423E-8466-EBAF23797BC3}" srcId="{580F2D89-96F8-46CC-8D69-467F8AA562A3}" destId="{23E606CE-35F1-4F13-825F-B1B89D8E3871}" srcOrd="6" destOrd="0" parTransId="{20FAC1D9-39BC-4FCC-9305-AC3EF3E6B7B2}" sibTransId="{23D9F49D-1756-4D0A-B5F7-2DE4BB5CE248}"/>
    <dgm:cxn modelId="{4C65F37B-B3C8-4D3A-8626-58E7E595E9D0}" srcId="{580F2D89-96F8-46CC-8D69-467F8AA562A3}" destId="{19C3B42E-AEB5-4113-9956-F76C5E7DC145}" srcOrd="3" destOrd="0" parTransId="{E3EE211F-08B8-4307-8340-858B460B7745}" sibTransId="{8D403095-5A4B-4474-B965-CDAAF3420D78}"/>
    <dgm:cxn modelId="{CC4FD98A-6EBA-43EC-8487-988C451F08D9}" type="presOf" srcId="{D8A708AE-54C2-493B-8296-362B0BE7833A}" destId="{8F8D6C24-946A-4D6D-9D22-7F03DE625FDC}" srcOrd="0" destOrd="0" presId="urn:microsoft.com/office/officeart/2005/8/layout/hProcess4"/>
    <dgm:cxn modelId="{ED685095-F508-421A-B626-A8D82C657E50}" srcId="{580F2D89-96F8-46CC-8D69-467F8AA562A3}" destId="{344EE9C2-9835-4ABF-BEB2-437C8294A5CD}" srcOrd="5" destOrd="0" parTransId="{D75B20B2-3C19-4A0C-B723-A66EBC115BEF}" sibTransId="{EDC3CB0A-C41E-42FE-B89A-4133F4B6EC7D}"/>
    <dgm:cxn modelId="{87AE1D9E-2567-4CD9-B48A-07B7F759AE27}" type="presOf" srcId="{BBCBF815-0E86-4912-B43D-8E61D2B98156}" destId="{3D012352-B6A4-41D1-9222-DB44CF91C048}" srcOrd="0" destOrd="0" presId="urn:microsoft.com/office/officeart/2005/8/layout/hProcess4"/>
    <dgm:cxn modelId="{DA2C729E-0B54-4D09-8302-E0D5EE16CA97}" type="presOf" srcId="{23E606CE-35F1-4F13-825F-B1B89D8E3871}" destId="{84CFCD48-276A-4B77-842C-A095A8B06D19}" srcOrd="0" destOrd="0" presId="urn:microsoft.com/office/officeart/2005/8/layout/hProcess4"/>
    <dgm:cxn modelId="{020987A0-2634-4244-9389-3FE70E31E7C5}" type="presOf" srcId="{C57EBAA5-2C76-479C-9576-A094DC0B986D}" destId="{82335ECB-F9C3-46A2-9800-A8A7B1EC7F5B}" srcOrd="0" destOrd="0" presId="urn:microsoft.com/office/officeart/2005/8/layout/hProcess4"/>
    <dgm:cxn modelId="{481DAEA5-2626-426C-B57E-C2D0E6A52046}" type="presOf" srcId="{8D403095-5A4B-4474-B965-CDAAF3420D78}" destId="{B58FF24E-127E-4BB7-B8E8-09CF47F5C19B}" srcOrd="0" destOrd="0" presId="urn:microsoft.com/office/officeart/2005/8/layout/hProcess4"/>
    <dgm:cxn modelId="{3E5E4CA6-A056-4021-BF8E-9B9C0C6E049F}" srcId="{19C3B42E-AEB5-4113-9956-F76C5E7DC145}" destId="{D8A708AE-54C2-493B-8296-362B0BE7833A}" srcOrd="0" destOrd="0" parTransId="{07F5C7CC-6FE4-41BC-8D01-1E9DBD705B61}" sibTransId="{7219E770-8FC7-437A-A446-A69B5FBA38D3}"/>
    <dgm:cxn modelId="{F72197B6-04BB-4A04-95C0-6D9E9B965BBE}" type="presOf" srcId="{1F28A528-0B48-41FD-B96F-2295D8421820}" destId="{EED20237-654D-4C70-BFB9-58701580A076}" srcOrd="0" destOrd="0" presId="urn:microsoft.com/office/officeart/2005/8/layout/hProcess4"/>
    <dgm:cxn modelId="{A623B6CF-8D74-4EDB-AC4D-764721AE5B80}" type="presOf" srcId="{344EE9C2-9835-4ABF-BEB2-437C8294A5CD}" destId="{9761AF30-07AE-44E8-9A85-FA49DB732C21}" srcOrd="0" destOrd="0" presId="urn:microsoft.com/office/officeart/2005/8/layout/hProcess4"/>
    <dgm:cxn modelId="{784908D0-A542-420C-A049-85A6A3B3F1D2}" type="presOf" srcId="{AE4A53A2-900F-4408-91FB-EECDD13CA244}" destId="{D8021EA2-54A7-41B6-BCF6-BE9429FC924D}" srcOrd="0" destOrd="0" presId="urn:microsoft.com/office/officeart/2005/8/layout/hProcess4"/>
    <dgm:cxn modelId="{74A970D0-C6E6-43C8-8A3E-331C7154ABD9}" type="presOf" srcId="{4B4E2890-E809-4999-B3A1-1E06F7C81F49}" destId="{1440DC23-E97A-4815-A49A-06B82E20D68B}" srcOrd="0" destOrd="0" presId="urn:microsoft.com/office/officeart/2005/8/layout/hProcess4"/>
    <dgm:cxn modelId="{83CBE2D1-300C-4CD7-B227-2AA3FA69C45E}" type="presOf" srcId="{580F2D89-96F8-46CC-8D69-467F8AA562A3}" destId="{68442543-04A0-4870-B981-37E1DB311C91}" srcOrd="0" destOrd="0" presId="urn:microsoft.com/office/officeart/2005/8/layout/hProcess4"/>
    <dgm:cxn modelId="{4EAF8FD5-F62A-4538-80CA-BCE76B2FA367}" srcId="{344EE9C2-9835-4ABF-BEB2-437C8294A5CD}" destId="{4B4E2890-E809-4999-B3A1-1E06F7C81F49}" srcOrd="0" destOrd="0" parTransId="{7AE986D1-2DCF-4DF6-A800-32332F457729}" sibTransId="{491C6D0D-4DC7-4DC6-AEB1-3F09236A8662}"/>
    <dgm:cxn modelId="{07A1DCDA-18D9-46B2-935E-F4A9319EF3CC}" type="presOf" srcId="{93D90853-436E-4317-BA58-94B2CF76ABD8}" destId="{8E9AE106-D558-4DE6-B3BD-98381D60FD28}" srcOrd="0" destOrd="0" presId="urn:microsoft.com/office/officeart/2005/8/layout/hProcess4"/>
    <dgm:cxn modelId="{EA6BFEE0-626F-404F-8CD8-B92D70A11435}" srcId="{580F2D89-96F8-46CC-8D69-467F8AA562A3}" destId="{9AD11740-095E-4467-A396-8B8443B591E0}" srcOrd="4" destOrd="0" parTransId="{CF0B8717-474F-4864-8A09-C08BEFF643CB}" sibTransId="{0CB602E6-C44E-4C0D-A260-61950BE7BC4B}"/>
    <dgm:cxn modelId="{E1CA23F0-98AB-4CCE-A0CD-918BCAA2D0F5}" srcId="{9AD11740-095E-4467-A396-8B8443B591E0}" destId="{93D90853-436E-4317-BA58-94B2CF76ABD8}" srcOrd="0" destOrd="0" parTransId="{983F5AD7-9B36-4DAB-AA35-6913BE626F48}" sibTransId="{B37F2C9A-968E-44C4-8897-F55FE84FA738}"/>
    <dgm:cxn modelId="{05E439F6-E924-472F-9E65-54B5BE4D28D8}" type="presOf" srcId="{93D90853-436E-4317-BA58-94B2CF76ABD8}" destId="{B95700E8-F0FF-4EC7-B2D6-21DCC317254D}" srcOrd="1" destOrd="0" presId="urn:microsoft.com/office/officeart/2005/8/layout/hProcess4"/>
    <dgm:cxn modelId="{036735FA-045E-4D00-9F5D-8C1AD386F70D}" type="presOf" srcId="{EDC3CB0A-C41E-42FE-B89A-4133F4B6EC7D}" destId="{01D2F4C0-1472-4CE1-8AE5-D0654381AA24}" srcOrd="0" destOrd="0" presId="urn:microsoft.com/office/officeart/2005/8/layout/hProcess4"/>
    <dgm:cxn modelId="{1125B944-75C7-4346-91A8-EF4A5A50B2F0}" type="presParOf" srcId="{68442543-04A0-4870-B981-37E1DB311C91}" destId="{11780CD5-9279-42CC-A8C0-D23FFD13E0D7}" srcOrd="0" destOrd="0" presId="urn:microsoft.com/office/officeart/2005/8/layout/hProcess4"/>
    <dgm:cxn modelId="{79E39947-4DD7-486F-8B75-9F63A67A3B26}" type="presParOf" srcId="{68442543-04A0-4870-B981-37E1DB311C91}" destId="{28C711AB-8EFC-4FDC-8236-614CED5167BE}" srcOrd="1" destOrd="0" presId="urn:microsoft.com/office/officeart/2005/8/layout/hProcess4"/>
    <dgm:cxn modelId="{1D21800B-085F-4A7D-906B-C0361EFE7AED}" type="presParOf" srcId="{68442543-04A0-4870-B981-37E1DB311C91}" destId="{0DBB795A-D89D-4229-AA9D-67820E920D41}" srcOrd="2" destOrd="0" presId="urn:microsoft.com/office/officeart/2005/8/layout/hProcess4"/>
    <dgm:cxn modelId="{CC6A1904-933D-4AC2-9605-52702C406E83}" type="presParOf" srcId="{0DBB795A-D89D-4229-AA9D-67820E920D41}" destId="{ECFFA45C-40C6-4AC5-8B4D-B936D695662E}" srcOrd="0" destOrd="0" presId="urn:microsoft.com/office/officeart/2005/8/layout/hProcess4"/>
    <dgm:cxn modelId="{18D99B79-2C96-4A2A-8750-04E3542937E5}" type="presParOf" srcId="{ECFFA45C-40C6-4AC5-8B4D-B936D695662E}" destId="{3E54E141-B4DB-4388-A750-36D7E67D0F53}" srcOrd="0" destOrd="0" presId="urn:microsoft.com/office/officeart/2005/8/layout/hProcess4"/>
    <dgm:cxn modelId="{08A0E891-97C7-44C8-952C-B36AD59A5368}" type="presParOf" srcId="{ECFFA45C-40C6-4AC5-8B4D-B936D695662E}" destId="{8F9C4D06-3C38-4548-B27B-2F18D0BAE4CC}" srcOrd="1" destOrd="0" presId="urn:microsoft.com/office/officeart/2005/8/layout/hProcess4"/>
    <dgm:cxn modelId="{70175279-F1B2-477C-BF54-2970A4F88667}" type="presParOf" srcId="{ECFFA45C-40C6-4AC5-8B4D-B936D695662E}" destId="{4FCDE195-17E7-4585-9347-46C76BCBD043}" srcOrd="2" destOrd="0" presId="urn:microsoft.com/office/officeart/2005/8/layout/hProcess4"/>
    <dgm:cxn modelId="{50FF6CFB-BFBB-4958-8027-3F90EDBA3856}" type="presParOf" srcId="{ECFFA45C-40C6-4AC5-8B4D-B936D695662E}" destId="{EED20237-654D-4C70-BFB9-58701580A076}" srcOrd="3" destOrd="0" presId="urn:microsoft.com/office/officeart/2005/8/layout/hProcess4"/>
    <dgm:cxn modelId="{AB338519-3F2D-415F-B5C9-6441C52B37E6}" type="presParOf" srcId="{ECFFA45C-40C6-4AC5-8B4D-B936D695662E}" destId="{C94D5E20-7800-4482-9566-3B489F3F5DAA}" srcOrd="4" destOrd="0" presId="urn:microsoft.com/office/officeart/2005/8/layout/hProcess4"/>
    <dgm:cxn modelId="{E4A43C69-A92B-42C3-A1FC-C72AA7230C7B}" type="presParOf" srcId="{0DBB795A-D89D-4229-AA9D-67820E920D41}" destId="{623FBFEE-A171-4745-BABA-A48F206F74FF}" srcOrd="1" destOrd="0" presId="urn:microsoft.com/office/officeart/2005/8/layout/hProcess4"/>
    <dgm:cxn modelId="{7DEFD9CB-FEEF-46AF-B730-D2ED74059771}" type="presParOf" srcId="{0DBB795A-D89D-4229-AA9D-67820E920D41}" destId="{C4B5F6FE-8147-46E4-B902-0C3E803F7D50}" srcOrd="2" destOrd="0" presId="urn:microsoft.com/office/officeart/2005/8/layout/hProcess4"/>
    <dgm:cxn modelId="{F71D47E0-80D6-4DA1-8FDE-6DD0028EFEBB}" type="presParOf" srcId="{C4B5F6FE-8147-46E4-B902-0C3E803F7D50}" destId="{7CF477DD-DABE-42FB-B04A-F24D33E71D0D}" srcOrd="0" destOrd="0" presId="urn:microsoft.com/office/officeart/2005/8/layout/hProcess4"/>
    <dgm:cxn modelId="{5246B25D-AB8E-4F52-A9CE-7F5DCA98EF37}" type="presParOf" srcId="{C4B5F6FE-8147-46E4-B902-0C3E803F7D50}" destId="{3D012352-B6A4-41D1-9222-DB44CF91C048}" srcOrd="1" destOrd="0" presId="urn:microsoft.com/office/officeart/2005/8/layout/hProcess4"/>
    <dgm:cxn modelId="{EAF83552-D27A-4DEF-954C-20617700694F}" type="presParOf" srcId="{C4B5F6FE-8147-46E4-B902-0C3E803F7D50}" destId="{5B0BCBEB-3BD4-4D36-BD08-E709B3FF82E2}" srcOrd="2" destOrd="0" presId="urn:microsoft.com/office/officeart/2005/8/layout/hProcess4"/>
    <dgm:cxn modelId="{30B232E6-5DDD-4B26-B68A-459D56EB3869}" type="presParOf" srcId="{C4B5F6FE-8147-46E4-B902-0C3E803F7D50}" destId="{0A29F129-7467-4DA1-B1B4-AEA9C4082F62}" srcOrd="3" destOrd="0" presId="urn:microsoft.com/office/officeart/2005/8/layout/hProcess4"/>
    <dgm:cxn modelId="{50682267-4E33-4CB9-BA50-F48978F367CE}" type="presParOf" srcId="{C4B5F6FE-8147-46E4-B902-0C3E803F7D50}" destId="{CFBB021B-2BB8-4C8E-913F-25552C78CB02}" srcOrd="4" destOrd="0" presId="urn:microsoft.com/office/officeart/2005/8/layout/hProcess4"/>
    <dgm:cxn modelId="{F41B0473-0E89-4C82-887F-6505816A50AF}" type="presParOf" srcId="{0DBB795A-D89D-4229-AA9D-67820E920D41}" destId="{22B5A9A8-B761-4076-97F7-8F347B817443}" srcOrd="3" destOrd="0" presId="urn:microsoft.com/office/officeart/2005/8/layout/hProcess4"/>
    <dgm:cxn modelId="{BB746016-15F7-4EAB-BFC9-E8ECCFE822A7}" type="presParOf" srcId="{0DBB795A-D89D-4229-AA9D-67820E920D41}" destId="{F9C2AC01-0B20-4868-A2FF-12CB3F109104}" srcOrd="4" destOrd="0" presId="urn:microsoft.com/office/officeart/2005/8/layout/hProcess4"/>
    <dgm:cxn modelId="{F108C3F7-2261-4C3C-B689-375438209101}" type="presParOf" srcId="{F9C2AC01-0B20-4868-A2FF-12CB3F109104}" destId="{DE538F30-62A9-473B-9842-29D3561E51BA}" srcOrd="0" destOrd="0" presId="urn:microsoft.com/office/officeart/2005/8/layout/hProcess4"/>
    <dgm:cxn modelId="{2D53542E-4258-44ED-BDC6-13BEEEA5DD9E}" type="presParOf" srcId="{F9C2AC01-0B20-4868-A2FF-12CB3F109104}" destId="{D8021EA2-54A7-41B6-BCF6-BE9429FC924D}" srcOrd="1" destOrd="0" presId="urn:microsoft.com/office/officeart/2005/8/layout/hProcess4"/>
    <dgm:cxn modelId="{B221B802-0BAA-41A7-B5CE-95B1C1875121}" type="presParOf" srcId="{F9C2AC01-0B20-4868-A2FF-12CB3F109104}" destId="{9DA57744-026A-4996-BAAB-F8984D95F6FA}" srcOrd="2" destOrd="0" presId="urn:microsoft.com/office/officeart/2005/8/layout/hProcess4"/>
    <dgm:cxn modelId="{FF815299-19CD-4E7B-A813-2034C1450258}" type="presParOf" srcId="{F9C2AC01-0B20-4868-A2FF-12CB3F109104}" destId="{1B8507CA-5460-4BB2-8F49-9D986CB41E88}" srcOrd="3" destOrd="0" presId="urn:microsoft.com/office/officeart/2005/8/layout/hProcess4"/>
    <dgm:cxn modelId="{CF1772BE-147C-4C3D-988C-7D31F92900A8}" type="presParOf" srcId="{F9C2AC01-0B20-4868-A2FF-12CB3F109104}" destId="{A171CC37-6C78-49FE-94F2-5BED7E4DC49C}" srcOrd="4" destOrd="0" presId="urn:microsoft.com/office/officeart/2005/8/layout/hProcess4"/>
    <dgm:cxn modelId="{F406C13F-A5F4-4A00-9ACE-6F42115BFC9D}" type="presParOf" srcId="{0DBB795A-D89D-4229-AA9D-67820E920D41}" destId="{731A5EA9-C649-4246-9CE9-2D5B1846EDF2}" srcOrd="5" destOrd="0" presId="urn:microsoft.com/office/officeart/2005/8/layout/hProcess4"/>
    <dgm:cxn modelId="{C208F85C-040E-4AC0-A63F-8B72CEC08231}" type="presParOf" srcId="{0DBB795A-D89D-4229-AA9D-67820E920D41}" destId="{39530D59-E050-4245-84DE-CD9853C53EB4}" srcOrd="6" destOrd="0" presId="urn:microsoft.com/office/officeart/2005/8/layout/hProcess4"/>
    <dgm:cxn modelId="{CB4CD7C1-8F83-4269-965C-1922C3E23EFA}" type="presParOf" srcId="{39530D59-E050-4245-84DE-CD9853C53EB4}" destId="{F92DDBF0-C484-429A-9DD6-F33A652C94B3}" srcOrd="0" destOrd="0" presId="urn:microsoft.com/office/officeart/2005/8/layout/hProcess4"/>
    <dgm:cxn modelId="{E08B3722-A450-4DC2-ABBF-653C4B5E92CB}" type="presParOf" srcId="{39530D59-E050-4245-84DE-CD9853C53EB4}" destId="{8F8D6C24-946A-4D6D-9D22-7F03DE625FDC}" srcOrd="1" destOrd="0" presId="urn:microsoft.com/office/officeart/2005/8/layout/hProcess4"/>
    <dgm:cxn modelId="{9DB2D616-36E5-49D1-952A-67FB35EA2735}" type="presParOf" srcId="{39530D59-E050-4245-84DE-CD9853C53EB4}" destId="{4711C52E-F394-4936-A4F7-A777EF3CC486}" srcOrd="2" destOrd="0" presId="urn:microsoft.com/office/officeart/2005/8/layout/hProcess4"/>
    <dgm:cxn modelId="{4A909619-5E90-4A28-A616-C2057BF6C6C8}" type="presParOf" srcId="{39530D59-E050-4245-84DE-CD9853C53EB4}" destId="{C70F9784-8F3C-4418-85E0-A8057A887F23}" srcOrd="3" destOrd="0" presId="urn:microsoft.com/office/officeart/2005/8/layout/hProcess4"/>
    <dgm:cxn modelId="{4FC6818B-3856-436D-B1EE-AED44EA3A5FA}" type="presParOf" srcId="{39530D59-E050-4245-84DE-CD9853C53EB4}" destId="{F8B14595-F81F-4A21-B3A2-E2724B3AA70B}" srcOrd="4" destOrd="0" presId="urn:microsoft.com/office/officeart/2005/8/layout/hProcess4"/>
    <dgm:cxn modelId="{A5A10784-F5D7-4EB1-9E66-995DB9D47EBA}" type="presParOf" srcId="{0DBB795A-D89D-4229-AA9D-67820E920D41}" destId="{B58FF24E-127E-4BB7-B8E8-09CF47F5C19B}" srcOrd="7" destOrd="0" presId="urn:microsoft.com/office/officeart/2005/8/layout/hProcess4"/>
    <dgm:cxn modelId="{5965F040-EA97-420C-BF13-E8506DDA833A}" type="presParOf" srcId="{0DBB795A-D89D-4229-AA9D-67820E920D41}" destId="{BB98C004-2FD3-43DF-868D-B1ED78A6B0DC}" srcOrd="8" destOrd="0" presId="urn:microsoft.com/office/officeart/2005/8/layout/hProcess4"/>
    <dgm:cxn modelId="{92513142-2F1D-4B48-BA7D-2AA3F1B179A3}" type="presParOf" srcId="{BB98C004-2FD3-43DF-868D-B1ED78A6B0DC}" destId="{06AB15B4-EDA7-4AA2-8580-D5BE9018AE44}" srcOrd="0" destOrd="0" presId="urn:microsoft.com/office/officeart/2005/8/layout/hProcess4"/>
    <dgm:cxn modelId="{B3BB3B77-1137-4B53-A4BB-27B9DF04A714}" type="presParOf" srcId="{BB98C004-2FD3-43DF-868D-B1ED78A6B0DC}" destId="{8E9AE106-D558-4DE6-B3BD-98381D60FD28}" srcOrd="1" destOrd="0" presId="urn:microsoft.com/office/officeart/2005/8/layout/hProcess4"/>
    <dgm:cxn modelId="{D57DC536-2FD8-4BFA-9A4E-0243AABA59A9}" type="presParOf" srcId="{BB98C004-2FD3-43DF-868D-B1ED78A6B0DC}" destId="{B95700E8-F0FF-4EC7-B2D6-21DCC317254D}" srcOrd="2" destOrd="0" presId="urn:microsoft.com/office/officeart/2005/8/layout/hProcess4"/>
    <dgm:cxn modelId="{8BA882EF-525B-46DE-916D-676D63CABE08}" type="presParOf" srcId="{BB98C004-2FD3-43DF-868D-B1ED78A6B0DC}" destId="{5DD45AA9-4033-4813-B57E-8CA89314C33B}" srcOrd="3" destOrd="0" presId="urn:microsoft.com/office/officeart/2005/8/layout/hProcess4"/>
    <dgm:cxn modelId="{D4076EB8-0352-4CDF-AA51-10195644EF47}" type="presParOf" srcId="{BB98C004-2FD3-43DF-868D-B1ED78A6B0DC}" destId="{53D02282-CC67-4044-9B7C-6A6D7C67400B}" srcOrd="4" destOrd="0" presId="urn:microsoft.com/office/officeart/2005/8/layout/hProcess4"/>
    <dgm:cxn modelId="{5915AAB5-FCD8-4866-B48A-84B9299E20CB}" type="presParOf" srcId="{0DBB795A-D89D-4229-AA9D-67820E920D41}" destId="{6C7BB0CB-F4B3-4F86-AC5B-DF0AFD77116D}" srcOrd="9" destOrd="0" presId="urn:microsoft.com/office/officeart/2005/8/layout/hProcess4"/>
    <dgm:cxn modelId="{11695BB1-3029-4D8C-8BFA-88B640C4ACAD}" type="presParOf" srcId="{0DBB795A-D89D-4229-AA9D-67820E920D41}" destId="{B052CB35-1CA8-472D-ACFA-FFE183C80B3D}" srcOrd="10" destOrd="0" presId="urn:microsoft.com/office/officeart/2005/8/layout/hProcess4"/>
    <dgm:cxn modelId="{985179E7-EC24-4FCD-8BAA-253710521B64}" type="presParOf" srcId="{B052CB35-1CA8-472D-ACFA-FFE183C80B3D}" destId="{E8836130-DF74-466B-A2A9-10ABB329BEFE}" srcOrd="0" destOrd="0" presId="urn:microsoft.com/office/officeart/2005/8/layout/hProcess4"/>
    <dgm:cxn modelId="{624E98DD-59EE-4A4D-8F6E-52E56C00A780}" type="presParOf" srcId="{B052CB35-1CA8-472D-ACFA-FFE183C80B3D}" destId="{1440DC23-E97A-4815-A49A-06B82E20D68B}" srcOrd="1" destOrd="0" presId="urn:microsoft.com/office/officeart/2005/8/layout/hProcess4"/>
    <dgm:cxn modelId="{F9C92599-DFE1-4267-8FF6-A6E9D33BD075}" type="presParOf" srcId="{B052CB35-1CA8-472D-ACFA-FFE183C80B3D}" destId="{48AD90EE-2AEA-4E5D-8D62-5F6BDFBA23CC}" srcOrd="2" destOrd="0" presId="urn:microsoft.com/office/officeart/2005/8/layout/hProcess4"/>
    <dgm:cxn modelId="{70D8E7E8-7392-49AA-B4D1-45158A5462F6}" type="presParOf" srcId="{B052CB35-1CA8-472D-ACFA-FFE183C80B3D}" destId="{9761AF30-07AE-44E8-9A85-FA49DB732C21}" srcOrd="3" destOrd="0" presId="urn:microsoft.com/office/officeart/2005/8/layout/hProcess4"/>
    <dgm:cxn modelId="{D5096633-9DB1-4693-A7CE-680052B1B717}" type="presParOf" srcId="{B052CB35-1CA8-472D-ACFA-FFE183C80B3D}" destId="{73C1AD8F-4E5A-477E-92E5-1D15A4EFC3C4}" srcOrd="4" destOrd="0" presId="urn:microsoft.com/office/officeart/2005/8/layout/hProcess4"/>
    <dgm:cxn modelId="{D8A8B7DD-2DC0-4592-9DFD-DE12F85F335C}" type="presParOf" srcId="{0DBB795A-D89D-4229-AA9D-67820E920D41}" destId="{01D2F4C0-1472-4CE1-8AE5-D0654381AA24}" srcOrd="11" destOrd="0" presId="urn:microsoft.com/office/officeart/2005/8/layout/hProcess4"/>
    <dgm:cxn modelId="{08A31C30-1823-45CD-A696-30A4ADB9F019}" type="presParOf" srcId="{0DBB795A-D89D-4229-AA9D-67820E920D41}" destId="{2FCB6D6F-03E2-4471-98B0-B6F8548D806A}" srcOrd="12" destOrd="0" presId="urn:microsoft.com/office/officeart/2005/8/layout/hProcess4"/>
    <dgm:cxn modelId="{4A53C27E-1C7C-42A9-9FBD-D8AD87A258D7}" type="presParOf" srcId="{2FCB6D6F-03E2-4471-98B0-B6F8548D806A}" destId="{76933FD6-CAB0-470A-8A76-F95EF64EF643}" srcOrd="0" destOrd="0" presId="urn:microsoft.com/office/officeart/2005/8/layout/hProcess4"/>
    <dgm:cxn modelId="{5FA3E86B-E941-4ADF-B721-5AD5E286841D}" type="presParOf" srcId="{2FCB6D6F-03E2-4471-98B0-B6F8548D806A}" destId="{82335ECB-F9C3-46A2-9800-A8A7B1EC7F5B}" srcOrd="1" destOrd="0" presId="urn:microsoft.com/office/officeart/2005/8/layout/hProcess4"/>
    <dgm:cxn modelId="{15D532D6-9C44-4C1E-B8DC-C11C16390DC1}" type="presParOf" srcId="{2FCB6D6F-03E2-4471-98B0-B6F8548D806A}" destId="{3A58B852-5198-4B4C-8C93-906AA61A76F6}" srcOrd="2" destOrd="0" presId="urn:microsoft.com/office/officeart/2005/8/layout/hProcess4"/>
    <dgm:cxn modelId="{58733483-4540-4B93-96CB-500922F3C842}" type="presParOf" srcId="{2FCB6D6F-03E2-4471-98B0-B6F8548D806A}" destId="{84CFCD48-276A-4B77-842C-A095A8B06D19}" srcOrd="3" destOrd="0" presId="urn:microsoft.com/office/officeart/2005/8/layout/hProcess4"/>
    <dgm:cxn modelId="{80FBDCAC-B7B5-4514-968C-EBF3A501C55D}" type="presParOf" srcId="{2FCB6D6F-03E2-4471-98B0-B6F8548D806A}" destId="{440F40D0-B116-46DA-BA31-60AD57EDE5AB}"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9C4D06-3C38-4548-B27B-2F18D0BAE4CC}">
      <dsp:nvSpPr>
        <dsp:cNvPr id="0" name=""/>
        <dsp:cNvSpPr/>
      </dsp:nvSpPr>
      <dsp:spPr>
        <a:xfrm>
          <a:off x="5440"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Arranging an Energy Team &amp; Project Leader</a:t>
          </a:r>
        </a:p>
      </dsp:txBody>
      <dsp:txXfrm>
        <a:off x="27553" y="1684782"/>
        <a:ext cx="1120810" cy="710775"/>
      </dsp:txXfrm>
    </dsp:sp>
    <dsp:sp modelId="{623FBFEE-A171-4745-BABA-A48F206F74FF}">
      <dsp:nvSpPr>
        <dsp:cNvPr id="0" name=""/>
        <dsp:cNvSpPr/>
      </dsp:nvSpPr>
      <dsp:spPr>
        <a:xfrm>
          <a:off x="645771" y="1839851"/>
          <a:ext cx="1361160" cy="1361160"/>
        </a:xfrm>
        <a:prstGeom prst="leftCircularArrow">
          <a:avLst>
            <a:gd name="adj1" fmla="val 3711"/>
            <a:gd name="adj2" fmla="val 462818"/>
            <a:gd name="adj3" fmla="val 2238329"/>
            <a:gd name="adj4" fmla="val 9024489"/>
            <a:gd name="adj5" fmla="val 433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ED20237-654D-4C70-BFB9-58701580A076}">
      <dsp:nvSpPr>
        <dsp:cNvPr id="0" name=""/>
        <dsp:cNvSpPr/>
      </dsp:nvSpPr>
      <dsp:spPr>
        <a:xfrm>
          <a:off x="264337"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A</a:t>
          </a:r>
        </a:p>
      </dsp:txBody>
      <dsp:txXfrm>
        <a:off x="276399" y="2429733"/>
        <a:ext cx="1011463" cy="387695"/>
      </dsp:txXfrm>
    </dsp:sp>
    <dsp:sp modelId="{3D012352-B6A4-41D1-9222-DB44CF91C048}">
      <dsp:nvSpPr>
        <dsp:cNvPr id="0" name=""/>
        <dsp:cNvSpPr/>
      </dsp:nvSpPr>
      <dsp:spPr>
        <a:xfrm>
          <a:off x="1540479"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Assessment of potential energy savings and measures</a:t>
          </a:r>
        </a:p>
      </dsp:txBody>
      <dsp:txXfrm>
        <a:off x="1562592" y="1890691"/>
        <a:ext cx="1120810" cy="710775"/>
      </dsp:txXfrm>
    </dsp:sp>
    <dsp:sp modelId="{22B5A9A8-B761-4076-97F7-8F347B817443}">
      <dsp:nvSpPr>
        <dsp:cNvPr id="0" name=""/>
        <dsp:cNvSpPr/>
      </dsp:nvSpPr>
      <dsp:spPr>
        <a:xfrm>
          <a:off x="2171102" y="1047561"/>
          <a:ext cx="1510026" cy="1510026"/>
        </a:xfrm>
        <a:prstGeom prst="circularArrow">
          <a:avLst>
            <a:gd name="adj1" fmla="val 3345"/>
            <a:gd name="adj2" fmla="val 413563"/>
            <a:gd name="adj3" fmla="val 19410926"/>
            <a:gd name="adj4" fmla="val 12575511"/>
            <a:gd name="adj5" fmla="val 390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A29F129-7467-4DA1-B1B4-AEA9C4082F62}">
      <dsp:nvSpPr>
        <dsp:cNvPr id="0" name=""/>
        <dsp:cNvSpPr/>
      </dsp:nvSpPr>
      <dsp:spPr>
        <a:xfrm>
          <a:off x="1799376" y="1456759"/>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B</a:t>
          </a:r>
        </a:p>
      </dsp:txBody>
      <dsp:txXfrm>
        <a:off x="1811438" y="1468821"/>
        <a:ext cx="1011463" cy="387695"/>
      </dsp:txXfrm>
    </dsp:sp>
    <dsp:sp modelId="{D8021EA2-54A7-41B6-BCF6-BE9429FC924D}">
      <dsp:nvSpPr>
        <dsp:cNvPr id="0" name=""/>
        <dsp:cNvSpPr/>
      </dsp:nvSpPr>
      <dsp:spPr>
        <a:xfrm>
          <a:off x="3075518"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US" sz="1000" kern="1200"/>
            <a:t>Creation of an energy action plan.</a:t>
          </a:r>
          <a:endParaRPr lang="en-GB" sz="1000" kern="1200"/>
        </a:p>
      </dsp:txBody>
      <dsp:txXfrm>
        <a:off x="3097631" y="1684782"/>
        <a:ext cx="1120810" cy="710775"/>
      </dsp:txXfrm>
    </dsp:sp>
    <dsp:sp modelId="{731A5EA9-C649-4246-9CE9-2D5B1846EDF2}">
      <dsp:nvSpPr>
        <dsp:cNvPr id="0" name=""/>
        <dsp:cNvSpPr/>
      </dsp:nvSpPr>
      <dsp:spPr>
        <a:xfrm>
          <a:off x="3715849" y="1839851"/>
          <a:ext cx="1361160" cy="1361160"/>
        </a:xfrm>
        <a:prstGeom prst="leftCircularArrow">
          <a:avLst>
            <a:gd name="adj1" fmla="val 3711"/>
            <a:gd name="adj2" fmla="val 462818"/>
            <a:gd name="adj3" fmla="val 2238329"/>
            <a:gd name="adj4" fmla="val 9024489"/>
            <a:gd name="adj5" fmla="val 433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8507CA-5460-4BB2-8F49-9D986CB41E88}">
      <dsp:nvSpPr>
        <dsp:cNvPr id="0" name=""/>
        <dsp:cNvSpPr/>
      </dsp:nvSpPr>
      <dsp:spPr>
        <a:xfrm>
          <a:off x="3334415"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a:t>Step C</a:t>
          </a:r>
          <a:endParaRPr lang="en-GB" sz="2100" kern="1200"/>
        </a:p>
      </dsp:txBody>
      <dsp:txXfrm>
        <a:off x="3346477" y="2429733"/>
        <a:ext cx="1011463" cy="387695"/>
      </dsp:txXfrm>
    </dsp:sp>
    <dsp:sp modelId="{8F8D6C24-946A-4D6D-9D22-7F03DE625FDC}">
      <dsp:nvSpPr>
        <dsp:cNvPr id="0" name=""/>
        <dsp:cNvSpPr/>
      </dsp:nvSpPr>
      <dsp:spPr>
        <a:xfrm>
          <a:off x="4610557"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US" sz="1000" kern="1200"/>
            <a:t>Commitment of essential SMEs</a:t>
          </a:r>
          <a:endParaRPr lang="en-GB" sz="1000" kern="1200"/>
        </a:p>
      </dsp:txBody>
      <dsp:txXfrm>
        <a:off x="4632670" y="1890691"/>
        <a:ext cx="1120810" cy="710775"/>
      </dsp:txXfrm>
    </dsp:sp>
    <dsp:sp modelId="{B58FF24E-127E-4BB7-B8E8-09CF47F5C19B}">
      <dsp:nvSpPr>
        <dsp:cNvPr id="0" name=""/>
        <dsp:cNvSpPr/>
      </dsp:nvSpPr>
      <dsp:spPr>
        <a:xfrm>
          <a:off x="5241180" y="1047561"/>
          <a:ext cx="1510026" cy="1510026"/>
        </a:xfrm>
        <a:prstGeom prst="circularArrow">
          <a:avLst>
            <a:gd name="adj1" fmla="val 3345"/>
            <a:gd name="adj2" fmla="val 413563"/>
            <a:gd name="adj3" fmla="val 19410926"/>
            <a:gd name="adj4" fmla="val 12575511"/>
            <a:gd name="adj5" fmla="val 390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0F9784-8F3C-4418-85E0-A8057A887F23}">
      <dsp:nvSpPr>
        <dsp:cNvPr id="0" name=""/>
        <dsp:cNvSpPr/>
      </dsp:nvSpPr>
      <dsp:spPr>
        <a:xfrm>
          <a:off x="4869454" y="1456759"/>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a:t>Step D</a:t>
          </a:r>
          <a:endParaRPr lang="en-GB" sz="2100" kern="1200"/>
        </a:p>
      </dsp:txBody>
      <dsp:txXfrm>
        <a:off x="4881516" y="1468821"/>
        <a:ext cx="1011463" cy="387695"/>
      </dsp:txXfrm>
    </dsp:sp>
    <dsp:sp modelId="{8E9AE106-D558-4DE6-B3BD-98381D60FD28}">
      <dsp:nvSpPr>
        <dsp:cNvPr id="0" name=""/>
        <dsp:cNvSpPr/>
      </dsp:nvSpPr>
      <dsp:spPr>
        <a:xfrm>
          <a:off x="6145596"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US" sz="1000" kern="1200"/>
            <a:t>Finding a competent Energy Service Supplier </a:t>
          </a:r>
          <a:endParaRPr lang="en-GB" sz="1000" kern="1200"/>
        </a:p>
      </dsp:txBody>
      <dsp:txXfrm>
        <a:off x="6167709" y="1684782"/>
        <a:ext cx="1120810" cy="710775"/>
      </dsp:txXfrm>
    </dsp:sp>
    <dsp:sp modelId="{6C7BB0CB-F4B3-4F86-AC5B-DF0AFD77116D}">
      <dsp:nvSpPr>
        <dsp:cNvPr id="0" name=""/>
        <dsp:cNvSpPr/>
      </dsp:nvSpPr>
      <dsp:spPr>
        <a:xfrm>
          <a:off x="6785928" y="1839851"/>
          <a:ext cx="1361160" cy="1361160"/>
        </a:xfrm>
        <a:prstGeom prst="leftCircularArrow">
          <a:avLst>
            <a:gd name="adj1" fmla="val 3711"/>
            <a:gd name="adj2" fmla="val 462818"/>
            <a:gd name="adj3" fmla="val 2238329"/>
            <a:gd name="adj4" fmla="val 9024489"/>
            <a:gd name="adj5" fmla="val 433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D45AA9-4033-4813-B57E-8CA89314C33B}">
      <dsp:nvSpPr>
        <dsp:cNvPr id="0" name=""/>
        <dsp:cNvSpPr/>
      </dsp:nvSpPr>
      <dsp:spPr>
        <a:xfrm>
          <a:off x="6404493"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a:t>Step E</a:t>
          </a:r>
          <a:endParaRPr lang="en-GB" sz="2100" kern="1200"/>
        </a:p>
      </dsp:txBody>
      <dsp:txXfrm>
        <a:off x="6416555" y="2429733"/>
        <a:ext cx="1011463" cy="387695"/>
      </dsp:txXfrm>
    </dsp:sp>
    <dsp:sp modelId="{1440DC23-E97A-4815-A49A-06B82E20D68B}">
      <dsp:nvSpPr>
        <dsp:cNvPr id="0" name=""/>
        <dsp:cNvSpPr/>
      </dsp:nvSpPr>
      <dsp:spPr>
        <a:xfrm>
          <a:off x="7680636"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Signing contracts</a:t>
          </a:r>
        </a:p>
      </dsp:txBody>
      <dsp:txXfrm>
        <a:off x="7702749" y="1890691"/>
        <a:ext cx="1120810" cy="710775"/>
      </dsp:txXfrm>
    </dsp:sp>
    <dsp:sp modelId="{01D2F4C0-1472-4CE1-8AE5-D0654381AA24}">
      <dsp:nvSpPr>
        <dsp:cNvPr id="0" name=""/>
        <dsp:cNvSpPr/>
      </dsp:nvSpPr>
      <dsp:spPr>
        <a:xfrm>
          <a:off x="8311258" y="1047561"/>
          <a:ext cx="1510026" cy="1510026"/>
        </a:xfrm>
        <a:prstGeom prst="circularArrow">
          <a:avLst>
            <a:gd name="adj1" fmla="val 3345"/>
            <a:gd name="adj2" fmla="val 413563"/>
            <a:gd name="adj3" fmla="val 19410926"/>
            <a:gd name="adj4" fmla="val 12575511"/>
            <a:gd name="adj5" fmla="val 390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61AF30-07AE-44E8-9A85-FA49DB732C21}">
      <dsp:nvSpPr>
        <dsp:cNvPr id="0" name=""/>
        <dsp:cNvSpPr/>
      </dsp:nvSpPr>
      <dsp:spPr>
        <a:xfrm>
          <a:off x="7939532" y="1456759"/>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F</a:t>
          </a:r>
        </a:p>
      </dsp:txBody>
      <dsp:txXfrm>
        <a:off x="7951594" y="1468821"/>
        <a:ext cx="1011463" cy="387695"/>
      </dsp:txXfrm>
    </dsp:sp>
    <dsp:sp modelId="{82335ECB-F9C3-46A2-9800-A8A7B1EC7F5B}">
      <dsp:nvSpPr>
        <dsp:cNvPr id="0" name=""/>
        <dsp:cNvSpPr/>
      </dsp:nvSpPr>
      <dsp:spPr>
        <a:xfrm>
          <a:off x="9215675"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Realization, monitoring &amp; maintenance</a:t>
          </a:r>
        </a:p>
      </dsp:txBody>
      <dsp:txXfrm>
        <a:off x="9237788" y="1684782"/>
        <a:ext cx="1120810" cy="710775"/>
      </dsp:txXfrm>
    </dsp:sp>
    <dsp:sp modelId="{84CFCD48-276A-4B77-842C-A095A8B06D19}">
      <dsp:nvSpPr>
        <dsp:cNvPr id="0" name=""/>
        <dsp:cNvSpPr/>
      </dsp:nvSpPr>
      <dsp:spPr>
        <a:xfrm>
          <a:off x="9474572"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G</a:t>
          </a:r>
        </a:p>
      </dsp:txBody>
      <dsp:txXfrm>
        <a:off x="9486634" y="2429733"/>
        <a:ext cx="1011463" cy="3876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9C4D06-3C38-4548-B27B-2F18D0BAE4CC}">
      <dsp:nvSpPr>
        <dsp:cNvPr id="0" name=""/>
        <dsp:cNvSpPr/>
      </dsp:nvSpPr>
      <dsp:spPr>
        <a:xfrm>
          <a:off x="5440"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Arranging an Energy Team &amp; Project Leader</a:t>
          </a:r>
        </a:p>
      </dsp:txBody>
      <dsp:txXfrm>
        <a:off x="27553" y="1684782"/>
        <a:ext cx="1120810" cy="710775"/>
      </dsp:txXfrm>
    </dsp:sp>
    <dsp:sp modelId="{623FBFEE-A171-4745-BABA-A48F206F74FF}">
      <dsp:nvSpPr>
        <dsp:cNvPr id="0" name=""/>
        <dsp:cNvSpPr/>
      </dsp:nvSpPr>
      <dsp:spPr>
        <a:xfrm>
          <a:off x="645771" y="1839851"/>
          <a:ext cx="1361160" cy="1361160"/>
        </a:xfrm>
        <a:prstGeom prst="leftCircularArrow">
          <a:avLst>
            <a:gd name="adj1" fmla="val 3711"/>
            <a:gd name="adj2" fmla="val 462818"/>
            <a:gd name="adj3" fmla="val 2238329"/>
            <a:gd name="adj4" fmla="val 9024489"/>
            <a:gd name="adj5" fmla="val 433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ED20237-654D-4C70-BFB9-58701580A076}">
      <dsp:nvSpPr>
        <dsp:cNvPr id="0" name=""/>
        <dsp:cNvSpPr/>
      </dsp:nvSpPr>
      <dsp:spPr>
        <a:xfrm>
          <a:off x="264337"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A</a:t>
          </a:r>
        </a:p>
      </dsp:txBody>
      <dsp:txXfrm>
        <a:off x="276399" y="2429733"/>
        <a:ext cx="1011463" cy="387695"/>
      </dsp:txXfrm>
    </dsp:sp>
    <dsp:sp modelId="{3D012352-B6A4-41D1-9222-DB44CF91C048}">
      <dsp:nvSpPr>
        <dsp:cNvPr id="0" name=""/>
        <dsp:cNvSpPr/>
      </dsp:nvSpPr>
      <dsp:spPr>
        <a:xfrm>
          <a:off x="1540479"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Assessment of potential energy savings and measures</a:t>
          </a:r>
        </a:p>
      </dsp:txBody>
      <dsp:txXfrm>
        <a:off x="1562592" y="1890691"/>
        <a:ext cx="1120810" cy="710775"/>
      </dsp:txXfrm>
    </dsp:sp>
    <dsp:sp modelId="{22B5A9A8-B761-4076-97F7-8F347B817443}">
      <dsp:nvSpPr>
        <dsp:cNvPr id="0" name=""/>
        <dsp:cNvSpPr/>
      </dsp:nvSpPr>
      <dsp:spPr>
        <a:xfrm>
          <a:off x="2171102" y="1047561"/>
          <a:ext cx="1510026" cy="1510026"/>
        </a:xfrm>
        <a:prstGeom prst="circularArrow">
          <a:avLst>
            <a:gd name="adj1" fmla="val 3345"/>
            <a:gd name="adj2" fmla="val 413563"/>
            <a:gd name="adj3" fmla="val 19410926"/>
            <a:gd name="adj4" fmla="val 12575511"/>
            <a:gd name="adj5" fmla="val 390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A29F129-7467-4DA1-B1B4-AEA9C4082F62}">
      <dsp:nvSpPr>
        <dsp:cNvPr id="0" name=""/>
        <dsp:cNvSpPr/>
      </dsp:nvSpPr>
      <dsp:spPr>
        <a:xfrm>
          <a:off x="1799376" y="1456759"/>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B</a:t>
          </a:r>
        </a:p>
      </dsp:txBody>
      <dsp:txXfrm>
        <a:off x="1811438" y="1468821"/>
        <a:ext cx="1011463" cy="387695"/>
      </dsp:txXfrm>
    </dsp:sp>
    <dsp:sp modelId="{D8021EA2-54A7-41B6-BCF6-BE9429FC924D}">
      <dsp:nvSpPr>
        <dsp:cNvPr id="0" name=""/>
        <dsp:cNvSpPr/>
      </dsp:nvSpPr>
      <dsp:spPr>
        <a:xfrm>
          <a:off x="3075518"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US" sz="1000" kern="1200"/>
            <a:t>Creation of an energy action plan.</a:t>
          </a:r>
          <a:endParaRPr lang="en-GB" sz="1000" kern="1200"/>
        </a:p>
      </dsp:txBody>
      <dsp:txXfrm>
        <a:off x="3097631" y="1684782"/>
        <a:ext cx="1120810" cy="710775"/>
      </dsp:txXfrm>
    </dsp:sp>
    <dsp:sp modelId="{731A5EA9-C649-4246-9CE9-2D5B1846EDF2}">
      <dsp:nvSpPr>
        <dsp:cNvPr id="0" name=""/>
        <dsp:cNvSpPr/>
      </dsp:nvSpPr>
      <dsp:spPr>
        <a:xfrm>
          <a:off x="3715849" y="1839851"/>
          <a:ext cx="1361160" cy="1361160"/>
        </a:xfrm>
        <a:prstGeom prst="leftCircularArrow">
          <a:avLst>
            <a:gd name="adj1" fmla="val 3711"/>
            <a:gd name="adj2" fmla="val 462818"/>
            <a:gd name="adj3" fmla="val 2238329"/>
            <a:gd name="adj4" fmla="val 9024489"/>
            <a:gd name="adj5" fmla="val 433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B8507CA-5460-4BB2-8F49-9D986CB41E88}">
      <dsp:nvSpPr>
        <dsp:cNvPr id="0" name=""/>
        <dsp:cNvSpPr/>
      </dsp:nvSpPr>
      <dsp:spPr>
        <a:xfrm>
          <a:off x="3334415"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a:t>Step C</a:t>
          </a:r>
          <a:endParaRPr lang="en-GB" sz="2100" kern="1200"/>
        </a:p>
      </dsp:txBody>
      <dsp:txXfrm>
        <a:off x="3346477" y="2429733"/>
        <a:ext cx="1011463" cy="387695"/>
      </dsp:txXfrm>
    </dsp:sp>
    <dsp:sp modelId="{8F8D6C24-946A-4D6D-9D22-7F03DE625FDC}">
      <dsp:nvSpPr>
        <dsp:cNvPr id="0" name=""/>
        <dsp:cNvSpPr/>
      </dsp:nvSpPr>
      <dsp:spPr>
        <a:xfrm>
          <a:off x="4610557"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US" sz="1000" kern="1200"/>
            <a:t>Commitment of essential SMEs</a:t>
          </a:r>
          <a:endParaRPr lang="en-GB" sz="1000" kern="1200"/>
        </a:p>
      </dsp:txBody>
      <dsp:txXfrm>
        <a:off x="4632670" y="1890691"/>
        <a:ext cx="1120810" cy="710775"/>
      </dsp:txXfrm>
    </dsp:sp>
    <dsp:sp modelId="{B58FF24E-127E-4BB7-B8E8-09CF47F5C19B}">
      <dsp:nvSpPr>
        <dsp:cNvPr id="0" name=""/>
        <dsp:cNvSpPr/>
      </dsp:nvSpPr>
      <dsp:spPr>
        <a:xfrm>
          <a:off x="5241180" y="1047561"/>
          <a:ext cx="1510026" cy="1510026"/>
        </a:xfrm>
        <a:prstGeom prst="circularArrow">
          <a:avLst>
            <a:gd name="adj1" fmla="val 3345"/>
            <a:gd name="adj2" fmla="val 413563"/>
            <a:gd name="adj3" fmla="val 19410926"/>
            <a:gd name="adj4" fmla="val 12575511"/>
            <a:gd name="adj5" fmla="val 390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0F9784-8F3C-4418-85E0-A8057A887F23}">
      <dsp:nvSpPr>
        <dsp:cNvPr id="0" name=""/>
        <dsp:cNvSpPr/>
      </dsp:nvSpPr>
      <dsp:spPr>
        <a:xfrm>
          <a:off x="4869454" y="1456759"/>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a:t>Step D</a:t>
          </a:r>
          <a:endParaRPr lang="en-GB" sz="2100" kern="1200"/>
        </a:p>
      </dsp:txBody>
      <dsp:txXfrm>
        <a:off x="4881516" y="1468821"/>
        <a:ext cx="1011463" cy="387695"/>
      </dsp:txXfrm>
    </dsp:sp>
    <dsp:sp modelId="{8E9AE106-D558-4DE6-B3BD-98381D60FD28}">
      <dsp:nvSpPr>
        <dsp:cNvPr id="0" name=""/>
        <dsp:cNvSpPr/>
      </dsp:nvSpPr>
      <dsp:spPr>
        <a:xfrm>
          <a:off x="6145596"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US" sz="1000" kern="1200"/>
            <a:t>Finding a competent Energy Service Supplier </a:t>
          </a:r>
          <a:endParaRPr lang="en-GB" sz="1000" kern="1200"/>
        </a:p>
      </dsp:txBody>
      <dsp:txXfrm>
        <a:off x="6167709" y="1684782"/>
        <a:ext cx="1120810" cy="710775"/>
      </dsp:txXfrm>
    </dsp:sp>
    <dsp:sp modelId="{6C7BB0CB-F4B3-4F86-AC5B-DF0AFD77116D}">
      <dsp:nvSpPr>
        <dsp:cNvPr id="0" name=""/>
        <dsp:cNvSpPr/>
      </dsp:nvSpPr>
      <dsp:spPr>
        <a:xfrm>
          <a:off x="6785928" y="1839851"/>
          <a:ext cx="1361160" cy="1361160"/>
        </a:xfrm>
        <a:prstGeom prst="leftCircularArrow">
          <a:avLst>
            <a:gd name="adj1" fmla="val 3711"/>
            <a:gd name="adj2" fmla="val 462818"/>
            <a:gd name="adj3" fmla="val 2238329"/>
            <a:gd name="adj4" fmla="val 9024489"/>
            <a:gd name="adj5" fmla="val 433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D45AA9-4033-4813-B57E-8CA89314C33B}">
      <dsp:nvSpPr>
        <dsp:cNvPr id="0" name=""/>
        <dsp:cNvSpPr/>
      </dsp:nvSpPr>
      <dsp:spPr>
        <a:xfrm>
          <a:off x="6404493"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US" sz="2100" kern="1200"/>
            <a:t>Step E</a:t>
          </a:r>
          <a:endParaRPr lang="en-GB" sz="2100" kern="1200"/>
        </a:p>
      </dsp:txBody>
      <dsp:txXfrm>
        <a:off x="6416555" y="2429733"/>
        <a:ext cx="1011463" cy="387695"/>
      </dsp:txXfrm>
    </dsp:sp>
    <dsp:sp modelId="{1440DC23-E97A-4815-A49A-06B82E20D68B}">
      <dsp:nvSpPr>
        <dsp:cNvPr id="0" name=""/>
        <dsp:cNvSpPr/>
      </dsp:nvSpPr>
      <dsp:spPr>
        <a:xfrm>
          <a:off x="7680636"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Signing contracts</a:t>
          </a:r>
        </a:p>
      </dsp:txBody>
      <dsp:txXfrm>
        <a:off x="7702749" y="1890691"/>
        <a:ext cx="1120810" cy="710775"/>
      </dsp:txXfrm>
    </dsp:sp>
    <dsp:sp modelId="{01D2F4C0-1472-4CE1-8AE5-D0654381AA24}">
      <dsp:nvSpPr>
        <dsp:cNvPr id="0" name=""/>
        <dsp:cNvSpPr/>
      </dsp:nvSpPr>
      <dsp:spPr>
        <a:xfrm>
          <a:off x="8311258" y="1047561"/>
          <a:ext cx="1510026" cy="1510026"/>
        </a:xfrm>
        <a:prstGeom prst="circularArrow">
          <a:avLst>
            <a:gd name="adj1" fmla="val 3345"/>
            <a:gd name="adj2" fmla="val 413563"/>
            <a:gd name="adj3" fmla="val 19410926"/>
            <a:gd name="adj4" fmla="val 12575511"/>
            <a:gd name="adj5" fmla="val 390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61AF30-07AE-44E8-9A85-FA49DB732C21}">
      <dsp:nvSpPr>
        <dsp:cNvPr id="0" name=""/>
        <dsp:cNvSpPr/>
      </dsp:nvSpPr>
      <dsp:spPr>
        <a:xfrm>
          <a:off x="7939532" y="1456759"/>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F</a:t>
          </a:r>
        </a:p>
      </dsp:txBody>
      <dsp:txXfrm>
        <a:off x="7951594" y="1468821"/>
        <a:ext cx="1011463" cy="387695"/>
      </dsp:txXfrm>
    </dsp:sp>
    <dsp:sp modelId="{82335ECB-F9C3-46A2-9800-A8A7B1EC7F5B}">
      <dsp:nvSpPr>
        <dsp:cNvPr id="0" name=""/>
        <dsp:cNvSpPr/>
      </dsp:nvSpPr>
      <dsp:spPr>
        <a:xfrm>
          <a:off x="9215675" y="1662669"/>
          <a:ext cx="1165036" cy="96091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Char char="•"/>
          </a:pPr>
          <a:r>
            <a:rPr lang="en-GB" sz="1000" kern="1200"/>
            <a:t>Realization, monitoring &amp; maintenance</a:t>
          </a:r>
        </a:p>
      </dsp:txBody>
      <dsp:txXfrm>
        <a:off x="9237788" y="1684782"/>
        <a:ext cx="1120810" cy="710775"/>
      </dsp:txXfrm>
    </dsp:sp>
    <dsp:sp modelId="{84CFCD48-276A-4B77-842C-A095A8B06D19}">
      <dsp:nvSpPr>
        <dsp:cNvPr id="0" name=""/>
        <dsp:cNvSpPr/>
      </dsp:nvSpPr>
      <dsp:spPr>
        <a:xfrm>
          <a:off x="9474572" y="2417671"/>
          <a:ext cx="1035587" cy="41181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40005" bIns="26670" numCol="1" spcCol="1270" anchor="ctr" anchorCtr="0">
          <a:noAutofit/>
        </a:bodyPr>
        <a:lstStyle/>
        <a:p>
          <a:pPr marL="0" lvl="0" indent="0" algn="ctr" defTabSz="933450">
            <a:lnSpc>
              <a:spcPct val="90000"/>
            </a:lnSpc>
            <a:spcBef>
              <a:spcPct val="0"/>
            </a:spcBef>
            <a:spcAft>
              <a:spcPct val="35000"/>
            </a:spcAft>
            <a:buNone/>
          </a:pPr>
          <a:r>
            <a:rPr lang="en-GB" sz="2100" kern="1200"/>
            <a:t>Step G</a:t>
          </a:r>
        </a:p>
      </dsp:txBody>
      <dsp:txXfrm>
        <a:off x="9486634" y="2429733"/>
        <a:ext cx="1011463" cy="38769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FF2FAC-34F4-4DB9-88F6-CC51173D210F}" type="datetimeFigureOut">
              <a:rPr lang="de-DE" smtClean="0"/>
              <a:t>24.05.2022</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42A464-CEEB-46BE-BA78-99FAC69E9C00}" type="slidenum">
              <a:rPr lang="de-DE" smtClean="0"/>
              <a:t>‹#›</a:t>
            </a:fld>
            <a:endParaRPr lang="de-DE"/>
          </a:p>
        </p:txBody>
      </p:sp>
    </p:spTree>
    <p:extLst>
      <p:ext uri="{BB962C8B-B14F-4D97-AF65-F5344CB8AC3E}">
        <p14:creationId xmlns:p14="http://schemas.microsoft.com/office/powerpoint/2010/main" val="1962970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sciencedirect.com/science/article/pii/S1364032112006181"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induce2020.eu/wp-content/uploads/sites/12/2019/11/INDUCE-D2.2-Best-practice-guideline-.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6" name="Google Shape;31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it-IT" i="1"/>
              <a:t> </a:t>
            </a:r>
            <a:endParaRPr lang="it-IT" i="0"/>
          </a:p>
          <a:p>
            <a:pPr marL="0" lvl="0" indent="0" algn="l" rtl="0">
              <a:lnSpc>
                <a:spcPct val="100000"/>
              </a:lnSpc>
              <a:spcBef>
                <a:spcPts val="0"/>
              </a:spcBef>
              <a:spcAft>
                <a:spcPts val="0"/>
              </a:spcAft>
              <a:buSzPts val="1400"/>
              <a:buNone/>
            </a:pPr>
            <a:r>
              <a:rPr lang="en-US" i="0"/>
              <a:t>Here we can find some examples of internal barriers and what the benefits are from energy efficiency projects and how they can change the perceived value of barriers. In general, the lack of time, interest, and expertise, which are often insurmountable barriers in an individual project, are diminished if there is collective project management that involves the Trusted partner and professionals and guides companies in the right direction.</a:t>
            </a:r>
            <a:endParaRPr i="0"/>
          </a:p>
        </p:txBody>
      </p:sp>
      <p:sp>
        <p:nvSpPr>
          <p:cNvPr id="569" name="Google Shape;56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34664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noProof="0" dirty="0"/>
              <a:t>Note for the trainer: This section first explains what we mean by collective energy projects and how barriers that SMEs are facing may be overcome by collective energy projects. Then the section highlights the benefits and shows some best practices.</a:t>
            </a:r>
          </a:p>
        </p:txBody>
      </p:sp>
      <p:sp>
        <p:nvSpPr>
          <p:cNvPr id="4" name="Slide Number Placeholder 3"/>
          <p:cNvSpPr>
            <a:spLocks noGrp="1"/>
          </p:cNvSpPr>
          <p:nvPr>
            <p:ph type="sldNum" sz="quarter" idx="5"/>
          </p:nvPr>
        </p:nvSpPr>
        <p:spPr/>
        <p:txBody>
          <a:bodyPr/>
          <a:lstStyle/>
          <a:p>
            <a:fld id="{FC42A464-CEEB-46BE-BA78-99FAC69E9C00}" type="slidenum">
              <a:rPr lang="de-DE" smtClean="0"/>
              <a:t>11</a:t>
            </a:fld>
            <a:endParaRPr lang="de-DE"/>
          </a:p>
        </p:txBody>
      </p:sp>
    </p:spTree>
    <p:extLst>
      <p:ext uri="{BB962C8B-B14F-4D97-AF65-F5344CB8AC3E}">
        <p14:creationId xmlns:p14="http://schemas.microsoft.com/office/powerpoint/2010/main" val="1936746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Collective energy projects are about implementing energy efficiency measures together. </a:t>
            </a:r>
            <a:r>
              <a:rPr lang="en-US" b="0" i="0" u="none" strike="noStrike" baseline="0" noProof="0" dirty="0">
                <a:solidFill>
                  <a:srgbClr val="000000"/>
                </a:solidFill>
              </a:rPr>
              <a:t>A collective energy project entails that two or more SMEs work together in a joint effort of identifying and realizing energy projects. This way of working is often new for SMEs, as they are used to address their energy efficiency on an individual basis. Another key feature is the presence of a Trusted Partner who (partly) unburdens the SMEs.</a:t>
            </a:r>
          </a:p>
          <a:p>
            <a:endParaRPr lang="en-US" sz="1800" b="0" i="0" u="none" strike="noStrike" baseline="0" noProof="0" dirty="0">
              <a:solidFill>
                <a:srgbClr val="000000"/>
              </a:solidFill>
              <a:latin typeface="Nirmala UI" panose="020B0502040204020203" pitchFamily="34" charset="0"/>
            </a:endParaRPr>
          </a:p>
        </p:txBody>
      </p:sp>
      <p:sp>
        <p:nvSpPr>
          <p:cNvPr id="4" name="Slide Number Placeholder 3"/>
          <p:cNvSpPr>
            <a:spLocks noGrp="1"/>
          </p:cNvSpPr>
          <p:nvPr>
            <p:ph type="sldNum" sz="quarter" idx="5"/>
          </p:nvPr>
        </p:nvSpPr>
        <p:spPr/>
        <p:txBody>
          <a:bodyPr/>
          <a:lstStyle/>
          <a:p>
            <a:fld id="{FC42A464-CEEB-46BE-BA78-99FAC69E9C00}" type="slidenum">
              <a:rPr lang="de-DE" smtClean="0"/>
              <a:t>12</a:t>
            </a:fld>
            <a:endParaRPr lang="de-DE"/>
          </a:p>
        </p:txBody>
      </p:sp>
    </p:spTree>
    <p:extLst>
      <p:ext uri="{BB962C8B-B14F-4D97-AF65-F5344CB8AC3E}">
        <p14:creationId xmlns:p14="http://schemas.microsoft.com/office/powerpoint/2010/main" val="1824793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47135" y="4400550"/>
            <a:ext cx="6215449" cy="3600450"/>
          </a:xfrm>
        </p:spPr>
        <p:txBody>
          <a:bodyPr/>
          <a:lstStyle/>
          <a:p>
            <a:r>
              <a:rPr lang="en-GB" i="1" u="sng"/>
              <a:t>Instructions to the trainer</a:t>
            </a:r>
            <a:r>
              <a:rPr lang="en-GB" i="1" u="none" dirty="0"/>
              <a:t>: </a:t>
            </a:r>
            <a:r>
              <a:rPr lang="en-GB" i="1" dirty="0"/>
              <a:t>The</a:t>
            </a:r>
            <a:r>
              <a:rPr lang="en-GB" i="1"/>
              <a:t> aim of this slide is not to provide a comprehensive list of all potential energy projects, but to specify what we mean with ‘collective energy projects’.</a:t>
            </a:r>
          </a:p>
          <a:p>
            <a:endParaRPr lang="en-US"/>
          </a:p>
          <a:p>
            <a:r>
              <a:rPr lang="en-US">
                <a:solidFill>
                  <a:srgbClr val="FF0000"/>
                </a:solidFill>
              </a:rPr>
              <a:t>Collective energy projects can be aimed at implementing building-related measures. These are measures that provide a benefits for individual companies/buildings, but can be purchased collectively for savings and linking expertise. These types of measures are often easier to start with if the business area is just starting with the collaborative approach. LED and building management are the easiest solutions to enthuse companies.</a:t>
            </a:r>
          </a:p>
          <a:p>
            <a:endParaRPr lang="en-US">
              <a:solidFill>
                <a:srgbClr val="FF0000"/>
              </a:solidFill>
            </a:endParaRPr>
          </a:p>
          <a:p>
            <a:r>
              <a:rPr lang="en-US">
                <a:solidFill>
                  <a:srgbClr val="FF0000"/>
                </a:solidFill>
              </a:rPr>
              <a:t>A collective energy project can also be to implement an area-related measure. These measures can generally be applied if a large group of companies is interested and get benefits from the project. As these projects require commitment from a larger group of SMEs, these projects are more suitable to be undertaken once the SMEs are already activated, and not as the first project. Examples are PV on land, a heat network or wind mills.</a:t>
            </a:r>
          </a:p>
          <a:p>
            <a:endParaRPr lang="en-US">
              <a:solidFill>
                <a:srgbClr val="FF0000"/>
              </a:solidFill>
            </a:endParaRPr>
          </a:p>
          <a:p>
            <a:r>
              <a:rPr lang="en-US">
                <a:solidFill>
                  <a:srgbClr val="FF0000"/>
                </a:solidFill>
              </a:rPr>
              <a:t>The energy culture within specific SMEs may be relevant to consider, in particular when it concerns SMEs with a high energy consumption and/or key role in the business park, for example as potential supplier of waste heat. This topic relates to barriers, and also drivers, for specific SMEs.</a:t>
            </a:r>
          </a:p>
          <a:p>
            <a:endParaRPr lang="en-GB">
              <a:solidFill>
                <a:srgbClr val="FF0000"/>
              </a:solidFill>
            </a:endParaRPr>
          </a:p>
          <a:p>
            <a:r>
              <a:rPr lang="en-GB">
                <a:solidFill>
                  <a:srgbClr val="FF0000"/>
                </a:solidFill>
              </a:rPr>
              <a:t>Circularity and Transport might not be part of energy efficiency but are part of a more sustainable business park. For SMEs, circular solutions (e.g. waste of one SME can be used as fuel for another SME) or sustainable transport (e.g. EV charging stations on the business park) can be used to spur the imagination of SMEs.</a:t>
            </a:r>
            <a:endParaRPr lang="nl-NL"/>
          </a:p>
          <a:p>
            <a:endParaRPr lang="en-GB">
              <a:solidFill>
                <a:srgbClr val="FF0000"/>
              </a:solidFill>
            </a:endParaRPr>
          </a:p>
        </p:txBody>
      </p:sp>
      <p:sp>
        <p:nvSpPr>
          <p:cNvPr id="4" name="Slide Number Placeholder 3"/>
          <p:cNvSpPr>
            <a:spLocks noGrp="1"/>
          </p:cNvSpPr>
          <p:nvPr>
            <p:ph type="sldNum" sz="quarter" idx="5"/>
          </p:nvPr>
        </p:nvSpPr>
        <p:spPr/>
        <p:txBody>
          <a:bodyPr/>
          <a:lstStyle/>
          <a:p>
            <a:fld id="{FC42A464-CEEB-46BE-BA78-99FAC69E9C00}" type="slidenum">
              <a:rPr lang="de-DE" smtClean="0"/>
              <a:t>13</a:t>
            </a:fld>
            <a:endParaRPr lang="de-DE"/>
          </a:p>
        </p:txBody>
      </p:sp>
    </p:spTree>
    <p:extLst>
      <p:ext uri="{BB962C8B-B14F-4D97-AF65-F5344CB8AC3E}">
        <p14:creationId xmlns:p14="http://schemas.microsoft.com/office/powerpoint/2010/main" val="657051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g1020727d5a4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i="1" u="sng" noProof="0"/>
              <a:t>Note for the trainer</a:t>
            </a:r>
            <a:r>
              <a:rPr lang="en-US" i="1" u="none" noProof="0" dirty="0"/>
              <a:t>: </a:t>
            </a:r>
            <a:r>
              <a:rPr lang="en-US" i="1" noProof="0"/>
              <a:t>This is meant as an occasion of sharing experiences around the table. The specific type of setup should be decided by the trainer. A general discussion can be fine, without structure. Other suggestions are a “think-pair-share” activity, where trainees are given a couple of minutes to think alone about the subject, a couple of more minutes to discuss it in pairs, and finally a few minutes to discuss it all together. </a:t>
            </a:r>
            <a:endParaRPr lang="en-US" noProof="0"/>
          </a:p>
          <a:p>
            <a:pPr marL="0" lvl="0" indent="0" algn="l" rtl="0">
              <a:spcBef>
                <a:spcPts val="0"/>
              </a:spcBef>
              <a:spcAft>
                <a:spcPts val="0"/>
              </a:spcAft>
              <a:buClr>
                <a:schemeClr val="dk1"/>
              </a:buClr>
              <a:buSzPts val="1400"/>
              <a:buFont typeface="Arial"/>
              <a:buNone/>
            </a:pPr>
            <a:endParaRPr lang="en-US" i="1" noProof="0"/>
          </a:p>
          <a:p>
            <a:pPr marL="0" lvl="0" indent="0" algn="l" rtl="0">
              <a:spcBef>
                <a:spcPts val="0"/>
              </a:spcBef>
              <a:spcAft>
                <a:spcPts val="0"/>
              </a:spcAft>
              <a:buSzPts val="1400"/>
              <a:buNone/>
            </a:pPr>
            <a:r>
              <a:rPr lang="en-US" i="1" noProof="0"/>
              <a:t>Questions that can be asked:</a:t>
            </a:r>
          </a:p>
          <a:p>
            <a:pPr marL="457200" lvl="0" indent="-317500" algn="l" rtl="0">
              <a:spcBef>
                <a:spcPts val="0"/>
              </a:spcBef>
              <a:spcAft>
                <a:spcPts val="0"/>
              </a:spcAft>
              <a:buSzPts val="1400"/>
              <a:buChar char="-"/>
            </a:pPr>
            <a:r>
              <a:rPr lang="en-US" i="1" noProof="0"/>
              <a:t>Provide examples of potential collective energy projects</a:t>
            </a:r>
          </a:p>
          <a:p>
            <a:pPr marL="457200" lvl="0" indent="-317500" algn="l" rtl="0">
              <a:spcBef>
                <a:spcPts val="0"/>
              </a:spcBef>
              <a:spcAft>
                <a:spcPts val="0"/>
              </a:spcAft>
              <a:buSzPts val="1400"/>
              <a:buChar char="-"/>
            </a:pPr>
            <a:r>
              <a:rPr lang="en-US" i="1" noProof="0"/>
              <a:t>Have you ever participated in a collective energy project?</a:t>
            </a:r>
          </a:p>
          <a:p>
            <a:pPr marL="457200" lvl="0" indent="-317500" algn="l" rtl="0">
              <a:spcBef>
                <a:spcPts val="0"/>
              </a:spcBef>
              <a:spcAft>
                <a:spcPts val="0"/>
              </a:spcAft>
              <a:buSzPts val="1400"/>
              <a:buChar char="-"/>
            </a:pPr>
            <a:r>
              <a:rPr lang="en-US" i="1" noProof="0"/>
              <a:t>If so, what did you gain from it?</a:t>
            </a:r>
          </a:p>
          <a:p>
            <a:pPr marL="457200" lvl="0" indent="-317500" algn="l" rtl="0">
              <a:spcBef>
                <a:spcPts val="0"/>
              </a:spcBef>
              <a:spcAft>
                <a:spcPts val="0"/>
              </a:spcAft>
              <a:buSzPts val="1400"/>
              <a:buChar char="-"/>
            </a:pPr>
            <a:endParaRPr lang="en-US" i="1"/>
          </a:p>
        </p:txBody>
      </p:sp>
      <p:sp>
        <p:nvSpPr>
          <p:cNvPr id="670" name="Google Shape;670;g1020727d5a4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8" name="Google Shape;67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u="sng" noProof="0"/>
              <a:t>Note for the trainer</a:t>
            </a:r>
            <a:r>
              <a:rPr lang="en-US" i="1" u="none" noProof="0" dirty="0"/>
              <a:t>:</a:t>
            </a:r>
            <a:r>
              <a:rPr lang="en-US" i="1" u="none" noProof="0"/>
              <a:t>  This slide is included as </a:t>
            </a:r>
            <a:r>
              <a:rPr lang="en-US" i="1" noProof="0"/>
              <a:t>a “connector” to the training about ‘establishing local energy collectives’. It provides some context about the general advantages of working using a collective approach. If people would like to know more on this, then you can refer them to the other training.</a:t>
            </a:r>
          </a:p>
          <a:p>
            <a:pPr marL="0" lvl="0" indent="0" algn="l" rtl="0">
              <a:lnSpc>
                <a:spcPct val="100000"/>
              </a:lnSpc>
              <a:spcBef>
                <a:spcPts val="0"/>
              </a:spcBef>
              <a:spcAft>
                <a:spcPts val="0"/>
              </a:spcAft>
              <a:buSzPts val="1400"/>
              <a:buNone/>
            </a:pPr>
            <a:endParaRPr lang="en-US" i="1" noProof="0"/>
          </a:p>
          <a:p>
            <a:pPr marL="0" lvl="0" indent="0" algn="l" rtl="0">
              <a:lnSpc>
                <a:spcPct val="100000"/>
              </a:lnSpc>
              <a:spcBef>
                <a:spcPts val="0"/>
              </a:spcBef>
              <a:spcAft>
                <a:spcPts val="0"/>
              </a:spcAft>
              <a:buSzPts val="1400"/>
              <a:buNone/>
            </a:pPr>
            <a:r>
              <a:rPr lang="en-US" i="0" noProof="0"/>
              <a:t>There are also indirect effects that occur from the collaboration within these collective energy projects.  These benefits can also be reached in another way, for example by </a:t>
            </a:r>
            <a:r>
              <a:rPr lang="en-US" i="0" noProof="0" dirty="0" err="1"/>
              <a:t>organising</a:t>
            </a:r>
            <a:r>
              <a:rPr lang="en-US" i="0" noProof="0"/>
              <a:t> network events or company visits. These activities can take place in a local energy collective that organizes these events.</a:t>
            </a:r>
          </a:p>
        </p:txBody>
      </p:sp>
      <p:sp>
        <p:nvSpPr>
          <p:cNvPr id="661" name="Google Shape;661;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56296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a:t>Economic area: Support from collective projects</a:t>
            </a:r>
          </a:p>
          <a:p>
            <a:pPr marL="457200" lvl="0" indent="-317500" algn="l" rtl="0">
              <a:lnSpc>
                <a:spcPct val="100000"/>
              </a:lnSpc>
              <a:spcBef>
                <a:spcPts val="0"/>
              </a:spcBef>
              <a:spcAft>
                <a:spcPts val="0"/>
              </a:spcAft>
              <a:buSzPts val="1400"/>
              <a:buChar char="-"/>
            </a:pPr>
            <a:r>
              <a:rPr lang="en-US"/>
              <a:t>Costs (especially hidden ones) can be shared with partners from the collective</a:t>
            </a:r>
          </a:p>
          <a:p>
            <a:pPr marL="457200" lvl="0" indent="-317500" algn="l" rtl="0">
              <a:lnSpc>
                <a:spcPct val="100000"/>
              </a:lnSpc>
              <a:spcBef>
                <a:spcPts val="0"/>
              </a:spcBef>
              <a:spcAft>
                <a:spcPts val="0"/>
              </a:spcAft>
              <a:buSzPts val="1400"/>
              <a:buChar char="-"/>
            </a:pPr>
            <a:r>
              <a:rPr lang="en-US"/>
              <a:t>Risks can be reduced because of the joint effort, and/or shared among partners</a:t>
            </a:r>
          </a:p>
          <a:p>
            <a:pPr marL="457200" lvl="0" indent="-317500" algn="l" rtl="0">
              <a:lnSpc>
                <a:spcPct val="100000"/>
              </a:lnSpc>
              <a:spcBef>
                <a:spcPts val="0"/>
              </a:spcBef>
              <a:spcAft>
                <a:spcPts val="0"/>
              </a:spcAft>
              <a:buSzPts val="1400"/>
              <a:buChar char="-"/>
            </a:pPr>
            <a:r>
              <a:rPr lang="en-US"/>
              <a:t>Larger consortia can have more bargaining power, hence reducing costs</a:t>
            </a:r>
            <a:r>
              <a:rPr lang="en-US" dirty="0"/>
              <a:t>.</a:t>
            </a:r>
            <a:br>
              <a:rPr lang="en-US" dirty="0"/>
            </a:br>
            <a:endParaRPr lang="en-US"/>
          </a:p>
          <a:p>
            <a:pPr marL="0" lvl="0" indent="0" algn="l" rtl="0">
              <a:lnSpc>
                <a:spcPct val="100000"/>
              </a:lnSpc>
              <a:spcBef>
                <a:spcPts val="0"/>
              </a:spcBef>
              <a:spcAft>
                <a:spcPts val="0"/>
              </a:spcAft>
              <a:buNone/>
            </a:pPr>
            <a:r>
              <a:rPr lang="en-US" b="1"/>
              <a:t>Behavioral area: Lack of interest in energy efficiency</a:t>
            </a:r>
          </a:p>
          <a:p>
            <a:pPr marL="457200" lvl="0" indent="-317500" algn="l" rtl="0">
              <a:lnSpc>
                <a:spcPct val="100000"/>
              </a:lnSpc>
              <a:spcBef>
                <a:spcPts val="0"/>
              </a:spcBef>
              <a:spcAft>
                <a:spcPts val="0"/>
              </a:spcAft>
              <a:buSzPts val="1400"/>
              <a:buChar char="-"/>
            </a:pPr>
            <a:r>
              <a:rPr lang="en-US"/>
              <a:t>Collective projects can be a great occasion to exchange views with peers thus allowing a better understanding of the importance of energy efficiency</a:t>
            </a:r>
            <a:r>
              <a:rPr lang="en-US" dirty="0"/>
              <a:t>.</a:t>
            </a:r>
            <a:endParaRPr lang="en-US"/>
          </a:p>
          <a:p>
            <a:pPr marL="0" lvl="0" indent="0" algn="l" rtl="0">
              <a:lnSpc>
                <a:spcPct val="100000"/>
              </a:lnSpc>
              <a:spcBef>
                <a:spcPts val="0"/>
              </a:spcBef>
              <a:spcAft>
                <a:spcPts val="0"/>
              </a:spcAft>
              <a:buSzPts val="1400"/>
              <a:buNone/>
            </a:pPr>
            <a:endParaRPr lang="en-US"/>
          </a:p>
          <a:p>
            <a:endParaRPr lang="nl-NL"/>
          </a:p>
        </p:txBody>
      </p:sp>
      <p:sp>
        <p:nvSpPr>
          <p:cNvPr id="4" name="Slide Number Placeholder 3"/>
          <p:cNvSpPr>
            <a:spLocks noGrp="1"/>
          </p:cNvSpPr>
          <p:nvPr>
            <p:ph type="sldNum" sz="quarter" idx="5"/>
          </p:nvPr>
        </p:nvSpPr>
        <p:spPr/>
        <p:txBody>
          <a:bodyPr/>
          <a:lstStyle/>
          <a:p>
            <a:fld id="{FC42A464-CEEB-46BE-BA78-99FAC69E9C00}" type="slidenum">
              <a:rPr lang="de-DE" smtClean="0"/>
              <a:t>17</a:t>
            </a:fld>
            <a:endParaRPr lang="de-DE"/>
          </a:p>
        </p:txBody>
      </p:sp>
    </p:spTree>
    <p:extLst>
      <p:ext uri="{BB962C8B-B14F-4D97-AF65-F5344CB8AC3E}">
        <p14:creationId xmlns:p14="http://schemas.microsoft.com/office/powerpoint/2010/main" val="11287769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b="1"/>
              <a:t>Organizational area (lack of time)</a:t>
            </a:r>
          </a:p>
          <a:p>
            <a:pPr marL="457200" lvl="0" indent="-317500" algn="l" rtl="0">
              <a:lnSpc>
                <a:spcPct val="100000"/>
              </a:lnSpc>
              <a:spcBef>
                <a:spcPts val="0"/>
              </a:spcBef>
              <a:spcAft>
                <a:spcPts val="0"/>
              </a:spcAft>
              <a:buSzPts val="1400"/>
              <a:buChar char="-"/>
            </a:pPr>
            <a:r>
              <a:rPr lang="en-US"/>
              <a:t>In collective energy projects the time resource needed in the process is shared with other partners</a:t>
            </a:r>
            <a:r>
              <a:rPr lang="en-US" dirty="0"/>
              <a:t>.</a:t>
            </a:r>
            <a:br>
              <a:rPr lang="en-US" dirty="0"/>
            </a:br>
            <a:endParaRPr lang="en-US" dirty="0"/>
          </a:p>
          <a:p>
            <a:pPr marL="0" lvl="0" indent="0" algn="l" rtl="0">
              <a:lnSpc>
                <a:spcPct val="100000"/>
              </a:lnSpc>
              <a:spcBef>
                <a:spcPts val="0"/>
              </a:spcBef>
              <a:spcAft>
                <a:spcPts val="0"/>
              </a:spcAft>
              <a:buNone/>
            </a:pPr>
            <a:r>
              <a:rPr lang="en-US" b="1"/>
              <a:t>Competences area</a:t>
            </a:r>
          </a:p>
          <a:p>
            <a:pPr marL="457200" lvl="0" indent="-317500" algn="l" rtl="0">
              <a:lnSpc>
                <a:spcPct val="100000"/>
              </a:lnSpc>
              <a:spcBef>
                <a:spcPts val="0"/>
              </a:spcBef>
              <a:spcAft>
                <a:spcPts val="0"/>
              </a:spcAft>
              <a:buSzPts val="1400"/>
              <a:buChar char="-"/>
            </a:pPr>
            <a:r>
              <a:rPr lang="en-US"/>
              <a:t>Collective energy projects give the chance to share experiences and competences, thus allowing to achieve better results</a:t>
            </a:r>
          </a:p>
          <a:p>
            <a:pPr marL="457200" lvl="0" indent="-317500" algn="l" rtl="0">
              <a:lnSpc>
                <a:spcPct val="100000"/>
              </a:lnSpc>
              <a:spcBef>
                <a:spcPts val="0"/>
              </a:spcBef>
              <a:spcAft>
                <a:spcPts val="0"/>
              </a:spcAft>
              <a:buSzPts val="1400"/>
              <a:buChar char="-"/>
            </a:pPr>
            <a:r>
              <a:rPr lang="en-US"/>
              <a:t>Some collective projects can unlock energy efficiency potential related to synergies between companies, such as in sharing material or energy flows</a:t>
            </a:r>
            <a:r>
              <a:rPr lang="en-US" dirty="0"/>
              <a:t>.</a:t>
            </a:r>
            <a:br>
              <a:rPr lang="en-US" dirty="0"/>
            </a:br>
            <a:endParaRPr lang="en-US"/>
          </a:p>
          <a:p>
            <a:pPr marL="0" lvl="0" indent="0" algn="l" rtl="0">
              <a:lnSpc>
                <a:spcPct val="100000"/>
              </a:lnSpc>
              <a:spcBef>
                <a:spcPts val="0"/>
              </a:spcBef>
              <a:spcAft>
                <a:spcPts val="0"/>
              </a:spcAft>
              <a:buNone/>
            </a:pPr>
            <a:r>
              <a:rPr lang="en-US" b="1"/>
              <a:t>Awareness area</a:t>
            </a:r>
          </a:p>
          <a:p>
            <a:pPr marL="457200" lvl="0" indent="-317500" algn="l" rtl="0">
              <a:lnSpc>
                <a:spcPct val="100000"/>
              </a:lnSpc>
              <a:spcBef>
                <a:spcPts val="0"/>
              </a:spcBef>
              <a:spcAft>
                <a:spcPts val="0"/>
              </a:spcAft>
              <a:buSzPts val="1400"/>
              <a:buChar char="-"/>
            </a:pPr>
            <a:r>
              <a:rPr lang="en-US"/>
              <a:t>Collective projects can be a great occasion to increase awareness and motivate each other in the process</a:t>
            </a:r>
            <a:r>
              <a:rPr lang="en-US" dirty="0"/>
              <a:t>.</a:t>
            </a:r>
            <a:endParaRPr lang="en-US"/>
          </a:p>
          <a:p>
            <a:endParaRPr lang="nl-NL"/>
          </a:p>
        </p:txBody>
      </p:sp>
      <p:sp>
        <p:nvSpPr>
          <p:cNvPr id="4" name="Slide Number Placeholder 3"/>
          <p:cNvSpPr>
            <a:spLocks noGrp="1"/>
          </p:cNvSpPr>
          <p:nvPr>
            <p:ph type="sldNum" sz="quarter" idx="5"/>
          </p:nvPr>
        </p:nvSpPr>
        <p:spPr/>
        <p:txBody>
          <a:bodyPr/>
          <a:lstStyle/>
          <a:p>
            <a:fld id="{FC42A464-CEEB-46BE-BA78-99FAC69E9C00}" type="slidenum">
              <a:rPr lang="de-DE" smtClean="0"/>
              <a:t>18</a:t>
            </a:fld>
            <a:endParaRPr lang="de-DE"/>
          </a:p>
        </p:txBody>
      </p:sp>
    </p:spTree>
    <p:extLst>
      <p:ext uri="{BB962C8B-B14F-4D97-AF65-F5344CB8AC3E}">
        <p14:creationId xmlns:p14="http://schemas.microsoft.com/office/powerpoint/2010/main" val="3062095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1018ab3b4cc_0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u="sng" noProof="0" dirty="0"/>
              <a:t>Note to the trainer</a:t>
            </a:r>
            <a:r>
              <a:rPr lang="en-US" i="1" u="none" noProof="0" dirty="0"/>
              <a:t>: On the GEAR@SME platform, more examples of best practices in various countries can be found. Please include the examples here that suit your audience best.</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To show you an example of a collective energy project:</a:t>
            </a:r>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noProof="0" dirty="0"/>
              <a:t>In Cento di Budrio (IT), they established a local district heating network, where </a:t>
            </a:r>
            <a:r>
              <a:rPr lang="en-US" sz="1200" noProof="0" dirty="0"/>
              <a:t>waste heat from local food production plant is transferred to and shared with the other SMEs. This industrial area consists of more than 100 SMEs.</a:t>
            </a:r>
          </a:p>
          <a:p>
            <a:pPr marL="0" lvl="0" indent="0" algn="l" rtl="0">
              <a:lnSpc>
                <a:spcPct val="100000"/>
              </a:lnSpc>
              <a:spcBef>
                <a:spcPts val="0"/>
              </a:spcBef>
              <a:spcAft>
                <a:spcPts val="0"/>
              </a:spcAft>
              <a:buSzPts val="1400"/>
              <a:buNone/>
            </a:pPr>
            <a:endParaRPr lang="en-US" noProof="0" dirty="0"/>
          </a:p>
        </p:txBody>
      </p:sp>
      <p:sp>
        <p:nvSpPr>
          <p:cNvPr id="722" name="Google Shape;722;g1018ab3b4cc_0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a:t>Target group of the training: Group of Trusted Partners (TPs), e.g. from a TP-community. </a:t>
            </a:r>
            <a:endParaRPr/>
          </a:p>
        </p:txBody>
      </p:sp>
      <p:sp>
        <p:nvSpPr>
          <p:cNvPr id="328" name="Google Shape;32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g1018ab3b4cc_0_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i="1" u="sng" noProof="0" dirty="0"/>
              <a:t>Note to the trainer:</a:t>
            </a:r>
            <a:r>
              <a:rPr lang="en-US" i="1" u="none" noProof="0" dirty="0"/>
              <a:t> On the GEAR@SME platform, more examples of best practices in various countries can be found. Please include the examples here that suit your audience best.</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Another example is in </a:t>
            </a:r>
            <a:r>
              <a:rPr lang="en-US" noProof="0" dirty="0" err="1"/>
              <a:t>Macrolotto</a:t>
            </a:r>
            <a:r>
              <a:rPr lang="en-US" noProof="0" dirty="0"/>
              <a:t>, where they have a fleet of electric vehicles that are shared between the SMES in the industrial park.</a:t>
            </a:r>
          </a:p>
        </p:txBody>
      </p:sp>
      <p:sp>
        <p:nvSpPr>
          <p:cNvPr id="737" name="Google Shape;737;g1018ab3b4cc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we discussed that collective energy projects have quite some benefits for SMEs in a business park. But how to you actually realize these energy projects?</a:t>
            </a:r>
          </a:p>
          <a:p>
            <a:endParaRPr lang="en-GB">
              <a:solidFill>
                <a:srgbClr val="FF0000"/>
              </a:solidFill>
            </a:endParaRPr>
          </a:p>
          <a:p>
            <a:r>
              <a:rPr lang="en-GB">
                <a:solidFill>
                  <a:srgbClr val="FF0000"/>
                </a:solidFill>
              </a:rPr>
              <a:t>In the following part of this presentation, I will explain the process of implementing the energy measures in a collective way. </a:t>
            </a:r>
            <a:r>
              <a:rPr lang="en-US" sz="1200" b="0" i="0" u="none" strike="noStrike" baseline="0" dirty="0">
                <a:solidFill>
                  <a:srgbClr val="000000"/>
                </a:solidFill>
              </a:rPr>
              <a:t>As the Trusted Partner, you can guide them in this process and support them in specific ways in the process to unlock additional energy saving potential, or to make a given idea more convenient or cost-effective to implement. </a:t>
            </a:r>
          </a:p>
          <a:p>
            <a:endParaRPr lang="nl-NL"/>
          </a:p>
        </p:txBody>
      </p:sp>
      <p:sp>
        <p:nvSpPr>
          <p:cNvPr id="4" name="Slide Number Placeholder 3"/>
          <p:cNvSpPr>
            <a:spLocks noGrp="1"/>
          </p:cNvSpPr>
          <p:nvPr>
            <p:ph type="sldNum" sz="quarter" idx="5"/>
          </p:nvPr>
        </p:nvSpPr>
        <p:spPr/>
        <p:txBody>
          <a:bodyPr/>
          <a:lstStyle/>
          <a:p>
            <a:fld id="{FC42A464-CEEB-46BE-BA78-99FAC69E9C00}" type="slidenum">
              <a:rPr lang="de-DE" smtClean="0"/>
              <a:t>21</a:t>
            </a:fld>
            <a:endParaRPr lang="de-DE"/>
          </a:p>
        </p:txBody>
      </p:sp>
    </p:spTree>
    <p:extLst>
      <p:ext uri="{BB962C8B-B14F-4D97-AF65-F5344CB8AC3E}">
        <p14:creationId xmlns:p14="http://schemas.microsoft.com/office/powerpoint/2010/main" val="22379674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fae11b3368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US"/>
              <a:t>The process of organizing collective energy projects consists of 7 steps, as can be seen in the image:</a:t>
            </a:r>
            <a:br>
              <a:rPr lang="en-US" dirty="0"/>
            </a:br>
            <a:endParaRPr lang="en-US"/>
          </a:p>
          <a:p>
            <a:pPr marL="1143000" lvl="1" indent="-457200">
              <a:buFont typeface="Arial" panose="020B0604020202020204" pitchFamily="34" charset="0"/>
              <a:buChar char="•"/>
            </a:pPr>
            <a:r>
              <a:rPr lang="en-US" sz="1200"/>
              <a:t>Arranging an Energy Team &amp; project leader</a:t>
            </a:r>
          </a:p>
          <a:p>
            <a:pPr marL="1143000" lvl="1" indent="-457200">
              <a:buFont typeface="Arial" panose="020B0604020202020204" pitchFamily="34" charset="0"/>
              <a:buChar char="•"/>
            </a:pPr>
            <a:r>
              <a:rPr lang="en-US" sz="1200"/>
              <a:t>Assessment of potential energy savings and measures</a:t>
            </a:r>
          </a:p>
          <a:p>
            <a:pPr marL="1143000" lvl="1" indent="-457200">
              <a:buFont typeface="Arial" panose="020B0604020202020204" pitchFamily="34" charset="0"/>
              <a:buChar char="•"/>
            </a:pPr>
            <a:r>
              <a:rPr lang="en-US" sz="1200"/>
              <a:t>Creation of an energy action plan.</a:t>
            </a:r>
          </a:p>
          <a:p>
            <a:pPr marL="1143000" lvl="1" indent="-457200">
              <a:buFont typeface="Arial" panose="020B0604020202020204" pitchFamily="34" charset="0"/>
              <a:buChar char="•"/>
            </a:pPr>
            <a:r>
              <a:rPr lang="en-US" sz="1200"/>
              <a:t>Commitment of essential SMEs</a:t>
            </a:r>
          </a:p>
          <a:p>
            <a:pPr marL="1143000" lvl="1" indent="-457200">
              <a:buFont typeface="Arial" panose="020B0604020202020204" pitchFamily="34" charset="0"/>
              <a:buChar char="•"/>
            </a:pPr>
            <a:r>
              <a:rPr lang="en-US" sz="1200"/>
              <a:t>Finding a competent Energy Service Supplier </a:t>
            </a:r>
          </a:p>
          <a:p>
            <a:pPr marL="1143000" lvl="1" indent="-457200">
              <a:buFont typeface="Arial" panose="020B0604020202020204" pitchFamily="34" charset="0"/>
              <a:buChar char="•"/>
            </a:pPr>
            <a:r>
              <a:rPr lang="nl-NL" sz="1200" err="1"/>
              <a:t>Signing</a:t>
            </a:r>
            <a:r>
              <a:rPr lang="nl-NL" sz="1200"/>
              <a:t> </a:t>
            </a:r>
            <a:r>
              <a:rPr lang="nl-NL" sz="1200" err="1"/>
              <a:t>contracts</a:t>
            </a:r>
            <a:endParaRPr lang="nl-NL" sz="1200"/>
          </a:p>
          <a:p>
            <a:pPr marL="1143000" lvl="1" indent="-457200">
              <a:buFont typeface="Arial" panose="020B0604020202020204" pitchFamily="34" charset="0"/>
              <a:buChar char="•"/>
            </a:pPr>
            <a:r>
              <a:rPr lang="en-US" sz="1200"/>
              <a:t>Realization &amp; maintenance</a:t>
            </a:r>
          </a:p>
          <a:p>
            <a:endParaRPr lang="en-GB"/>
          </a:p>
          <a:p>
            <a:r>
              <a:rPr lang="en-GB"/>
              <a:t>In this presentation we focus on step A. The other steps are discussed in level 2 units.</a:t>
            </a:r>
          </a:p>
        </p:txBody>
      </p:sp>
      <p:sp>
        <p:nvSpPr>
          <p:cNvPr id="443" name="Google Shape;443;gfae11b336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2408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fae11b3368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r>
              <a:rPr lang="en-GB" i="1" u="sng"/>
              <a:t>Instructions to the trainer</a:t>
            </a:r>
            <a:r>
              <a:rPr lang="en-GB" i="1" u="none" dirty="0"/>
              <a:t>: </a:t>
            </a:r>
            <a:r>
              <a:rPr lang="en-GB" i="1" u="none"/>
              <a:t>The slide </a:t>
            </a:r>
            <a:r>
              <a:rPr lang="en-GB" i="1" u="none" dirty="0"/>
              <a:t>contains</a:t>
            </a:r>
            <a:r>
              <a:rPr lang="en-GB" i="1" u="none"/>
              <a:t> an example for an energy team. This example can be adapted to your national/local situation by including the actors that play a role in the business parks</a:t>
            </a:r>
            <a:endParaRPr lang="en-GB"/>
          </a:p>
          <a:p>
            <a:pPr marL="0" lvl="0" indent="0" algn="l" rtl="0">
              <a:spcBef>
                <a:spcPts val="0"/>
              </a:spcBef>
              <a:spcAft>
                <a:spcPts val="0"/>
              </a:spcAft>
              <a:buNone/>
            </a:pPr>
            <a:endParaRPr lang="en-US"/>
          </a:p>
          <a:p>
            <a:pPr marL="0" lvl="0" indent="0" algn="l" rtl="0">
              <a:spcBef>
                <a:spcPts val="0"/>
              </a:spcBef>
              <a:spcAft>
                <a:spcPts val="0"/>
              </a:spcAft>
              <a:buNone/>
            </a:pPr>
            <a:r>
              <a:rPr lang="en-US"/>
              <a:t>Step A: Arranging an Energy Team &amp; project leader</a:t>
            </a:r>
          </a:p>
          <a:p>
            <a:pPr marL="0" lvl="0" indent="0" algn="l" rtl="0">
              <a:spcBef>
                <a:spcPts val="0"/>
              </a:spcBef>
              <a:spcAft>
                <a:spcPts val="0"/>
              </a:spcAft>
              <a:buNone/>
            </a:pPr>
            <a:endParaRPr lang="en-US"/>
          </a:p>
          <a:p>
            <a:pPr marL="0" lvl="0" indent="0" algn="l" rtl="0">
              <a:spcBef>
                <a:spcPts val="0"/>
              </a:spcBef>
              <a:spcAft>
                <a:spcPts val="0"/>
              </a:spcAft>
              <a:buNone/>
            </a:pPr>
            <a:r>
              <a:rPr lang="en-US"/>
              <a:t>Going through the process of collective action requires time and resources. By arranging an Energy Team this effort can be distributed over multiple SMEs. This Energy Team can help you as the Trusted Partner in this process, or it might even function without your active support if the SMEs are very motivated. </a:t>
            </a:r>
            <a:r>
              <a:rPr lang="en-US" b="1"/>
              <a:t>By setting up an Energy Team, you create ownership at the SMEs and get them committed to this collective action</a:t>
            </a:r>
            <a:r>
              <a:rPr lang="en-US"/>
              <a:t>.</a:t>
            </a:r>
          </a:p>
          <a:p>
            <a:pPr marL="0" lvl="0" indent="0" algn="l" rtl="0">
              <a:spcBef>
                <a:spcPts val="0"/>
              </a:spcBef>
              <a:spcAft>
                <a:spcPts val="0"/>
              </a:spcAft>
              <a:buNone/>
            </a:pPr>
            <a:endParaRPr lang="en-US"/>
          </a:p>
          <a:p>
            <a:pPr marL="0" lvl="0" indent="0" algn="l" rtl="0">
              <a:spcBef>
                <a:spcPts val="0"/>
              </a:spcBef>
              <a:spcAft>
                <a:spcPts val="0"/>
              </a:spcAft>
              <a:buNone/>
            </a:pPr>
            <a:r>
              <a:rPr lang="en-US"/>
              <a:t>The Energy Team should be managed by a project leader. You, as the Trusted Partner, could take this role as you already know a large part of the entrepreneurs on the business park or industrial area and know the process of collective energy actions. The project leader provides support in making the work of the team more fluid, making sure that the work is moving forward, checking regularly on individuals for any sign of disengagement, and, in case, helping by organizing regular meetings to ensure the correct development of the project. </a:t>
            </a:r>
          </a:p>
          <a:p>
            <a:pPr marL="0" lvl="0" indent="0" algn="l" rtl="0">
              <a:spcBef>
                <a:spcPts val="0"/>
              </a:spcBef>
              <a:spcAft>
                <a:spcPts val="0"/>
              </a:spcAft>
              <a:buNone/>
            </a:pPr>
            <a:endParaRPr lang="en-US"/>
          </a:p>
          <a:p>
            <a:pPr marL="0" lvl="0" indent="0" algn="l" rtl="0">
              <a:spcBef>
                <a:spcPts val="0"/>
              </a:spcBef>
              <a:spcAft>
                <a:spcPts val="0"/>
              </a:spcAft>
              <a:buNone/>
            </a:pPr>
            <a:r>
              <a:rPr lang="en-US"/>
              <a:t>An example of who is part of an energy team are several ambitious SMEs (for example 5, but this can be a much larger number), the trusted partner, and a representative of a business association.</a:t>
            </a:r>
          </a:p>
          <a:p>
            <a:pPr marL="0" lvl="0" indent="0" algn="l" rtl="0">
              <a:spcBef>
                <a:spcPts val="0"/>
              </a:spcBef>
              <a:spcAft>
                <a:spcPts val="0"/>
              </a:spcAft>
              <a:buNone/>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Segoe UI" panose="020B0502040204020203" pitchFamily="34" charset="0"/>
              </a:rPr>
              <a:t>The project leader could be the Trusted Partner or one of the participants from the energy team (thus being a SME themselves). Ideally, the project leader is someone who can be trusted to represent the values of the entire Energy Team as the Project Leader needs to keep everybody on board and bring the project forward. </a:t>
            </a:r>
            <a:endParaRPr lang="en-US"/>
          </a:p>
        </p:txBody>
      </p:sp>
      <p:sp>
        <p:nvSpPr>
          <p:cNvPr id="443" name="Google Shape;443;gfae11b336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7889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fae11b3368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It is important to note that collective projects can be initiated in various ways. The process below describes the process where you, as the Trusted Partner, initiate the collective action. In some cases, often in energy collectives that are in an advanced stage, a group of SMEs might approach you with an idea in mind. In this case, the first few steps of the process might already be completed by the SMEs, and you can start later in the process.</a:t>
            </a:r>
          </a:p>
          <a:p>
            <a:pPr marL="0" lvl="0" indent="0" algn="l" rtl="0">
              <a:spcBef>
                <a:spcPts val="0"/>
              </a:spcBef>
              <a:spcAft>
                <a:spcPts val="0"/>
              </a:spcAft>
              <a:buNone/>
            </a:pPr>
            <a:endParaRPr lang="en-US"/>
          </a:p>
          <a:p>
            <a:pPr marL="0" lvl="0" indent="0" algn="l" rtl="0">
              <a:spcBef>
                <a:spcPts val="0"/>
              </a:spcBef>
              <a:spcAft>
                <a:spcPts val="0"/>
              </a:spcAft>
              <a:buNone/>
            </a:pPr>
            <a:r>
              <a:rPr lang="en-US"/>
              <a:t>So you now have a rough overview of everything that needs to happen for realizing a collective energy project, and this can indeed take quite some time and efforts. But as mentioned in the beginning, you do not need to do this alone. The establishment of the Energy Team is </a:t>
            </a:r>
            <a:r>
              <a:rPr lang="en-US" i="1" dirty="0"/>
              <a:t>the</a:t>
            </a:r>
            <a:r>
              <a:rPr lang="en-US"/>
              <a:t> way to get a group of enthusiastic stakeholders together that motivate each other in the process, actively support this process, and contribute to all the decisions that need to be made. A good functioning Energy Team also makes it possible for you to take up a smaller role in the team, and be less involved.</a:t>
            </a:r>
          </a:p>
          <a:p>
            <a:pPr marL="0" lvl="0" indent="0" algn="l" rtl="0">
              <a:spcBef>
                <a:spcPts val="0"/>
              </a:spcBef>
              <a:spcAft>
                <a:spcPts val="0"/>
              </a:spcAft>
              <a:buNone/>
            </a:pPr>
            <a:endParaRPr lang="en-US"/>
          </a:p>
          <a:p>
            <a:pPr marL="0" lvl="0" indent="0" algn="l" rtl="0">
              <a:spcBef>
                <a:spcPts val="0"/>
              </a:spcBef>
              <a:spcAft>
                <a:spcPts val="0"/>
              </a:spcAft>
              <a:buNone/>
            </a:pPr>
            <a:r>
              <a:rPr lang="en-US"/>
              <a:t>We will therefore go a bit deeper into the shaping of an Energy Team, and your role within the team.</a:t>
            </a:r>
          </a:p>
        </p:txBody>
      </p:sp>
      <p:sp>
        <p:nvSpPr>
          <p:cNvPr id="443" name="Google Shape;443;gfae11b336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96558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fae11b3368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u="sng"/>
              <a:t>Instructions to the trainer</a:t>
            </a:r>
            <a:r>
              <a:rPr lang="en-GB" sz="1200" i="1" u="none" dirty="0"/>
              <a:t>:</a:t>
            </a:r>
            <a:r>
              <a:rPr lang="en-GB" sz="1200" i="1" u="none"/>
              <a:t>  </a:t>
            </a:r>
            <a:r>
              <a:rPr lang="en-GB" sz="1200" i="1"/>
              <a:t>For each participant, the assignments on the next slides should be printed (1x empty circle, 1x empty table</a:t>
            </a:r>
            <a:r>
              <a:rPr lang="en-GB" sz="1200" i="1" dirty="0"/>
              <a:t>).</a:t>
            </a:r>
            <a:endParaRPr lang="en-GB" sz="1200" i="1"/>
          </a:p>
          <a:p>
            <a:endParaRPr lang="en-GB" sz="1200" b="0">
              <a:latin typeface="Century Gothic" panose="020B0502020202020204" pitchFamily="34" charset="0"/>
            </a:endParaRPr>
          </a:p>
          <a:p>
            <a:r>
              <a:rPr lang="en-GB" sz="1200" b="0">
                <a:latin typeface="Century Gothic" panose="020B0502020202020204" pitchFamily="34" charset="0"/>
              </a:rPr>
              <a:t>Assembling your Energy Team can be done by the following 4 steps</a:t>
            </a:r>
            <a:r>
              <a:rPr lang="en-GB" sz="1200" b="0" dirty="0">
                <a:latin typeface="Century Gothic" panose="020B0502020202020204" pitchFamily="34" charset="0"/>
              </a:rPr>
              <a:t>:</a:t>
            </a:r>
            <a:endParaRPr lang="en-GB" sz="1200" b="0">
              <a:latin typeface="Century Gothic" panose="020B0502020202020204" pitchFamily="34" charset="0"/>
            </a:endParaRPr>
          </a:p>
          <a:p>
            <a:pPr marL="342900" indent="-342900">
              <a:buAutoNum type="arabicPeriod"/>
            </a:pPr>
            <a:r>
              <a:rPr lang="en-GB" sz="1200">
                <a:latin typeface="Century Gothic" panose="020B0502020202020204" pitchFamily="34" charset="0"/>
              </a:rPr>
              <a:t>Identify which stakeholders play a role in your initiative</a:t>
            </a:r>
          </a:p>
          <a:p>
            <a:pPr marL="342900" indent="-342900">
              <a:buAutoNum type="arabicPeriod"/>
            </a:pPr>
            <a:r>
              <a:rPr lang="en-GB" sz="1200">
                <a:latin typeface="Century Gothic" panose="020B0502020202020204" pitchFamily="34" charset="0"/>
              </a:rPr>
              <a:t>Mapping out what you know of these stakeholders</a:t>
            </a:r>
          </a:p>
          <a:p>
            <a:pPr marL="342900" indent="-342900">
              <a:buAutoNum type="arabicPeriod"/>
            </a:pPr>
            <a:r>
              <a:rPr lang="en-GB" sz="1200">
                <a:latin typeface="Century Gothic" panose="020B0502020202020204" pitchFamily="34" charset="0"/>
              </a:rPr>
              <a:t>Select the stakeholders you want to collaborate with</a:t>
            </a:r>
          </a:p>
          <a:p>
            <a:pPr marL="342900" indent="-342900">
              <a:buAutoNum type="arabicPeriod"/>
            </a:pPr>
            <a:r>
              <a:rPr lang="en-GB" sz="1200">
                <a:latin typeface="Century Gothic" panose="020B0502020202020204" pitchFamily="34" charset="0"/>
              </a:rPr>
              <a:t>Determine the intended role for each stakeholder</a:t>
            </a:r>
            <a:r>
              <a:rPr lang="en-GB" sz="1200" dirty="0">
                <a:latin typeface="Century Gothic" panose="020B0502020202020204" pitchFamily="34" charset="0"/>
              </a:rPr>
              <a:t>.</a:t>
            </a:r>
            <a:endParaRPr lang="en-GB" sz="1200">
              <a:latin typeface="Century Gothic" panose="020B0502020202020204" pitchFamily="34" charset="0"/>
            </a:endParaRPr>
          </a:p>
          <a:p>
            <a:pPr marL="0" lvl="0" indent="0" algn="l" rtl="0">
              <a:spcBef>
                <a:spcPts val="0"/>
              </a:spcBef>
              <a:spcAft>
                <a:spcPts val="0"/>
              </a:spcAft>
              <a:buNone/>
            </a:pPr>
            <a:endParaRPr lang="en-US"/>
          </a:p>
          <a:p>
            <a:pPr marL="0" lvl="0" indent="0" algn="l" rtl="0">
              <a:spcBef>
                <a:spcPts val="0"/>
              </a:spcBef>
              <a:spcAft>
                <a:spcPts val="0"/>
              </a:spcAft>
              <a:buNone/>
            </a:pPr>
            <a:r>
              <a:rPr lang="en-US"/>
              <a:t>Together we will dive into these steps, and start with identifying the potential Energy Team on your business area. The following parts will be partly explanatory, and also consist of exercises for you (participants) to do.</a:t>
            </a:r>
          </a:p>
          <a:p>
            <a:pPr marL="0" lvl="0" indent="0" algn="l" rtl="0">
              <a:spcBef>
                <a:spcPts val="0"/>
              </a:spcBef>
              <a:spcAft>
                <a:spcPts val="0"/>
              </a:spcAft>
              <a:buNone/>
            </a:pPr>
            <a:endParaRPr lang="en-US"/>
          </a:p>
          <a:p>
            <a:pPr marL="0" lvl="0" indent="0" algn="l" rtl="0">
              <a:spcBef>
                <a:spcPts val="0"/>
              </a:spcBef>
              <a:spcAft>
                <a:spcPts val="0"/>
              </a:spcAft>
              <a:buNone/>
            </a:pPr>
            <a:endParaRPr lang="en-US"/>
          </a:p>
        </p:txBody>
      </p:sp>
      <p:sp>
        <p:nvSpPr>
          <p:cNvPr id="443" name="Google Shape;443;gfae11b3368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2743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u="sng" dirty="0"/>
              <a:t>Instructions to the trainer</a:t>
            </a:r>
            <a:r>
              <a:rPr lang="en-GB" i="1" u="none" dirty="0"/>
              <a:t>: </a:t>
            </a:r>
            <a:r>
              <a:rPr lang="en-GB" i="1" dirty="0"/>
              <a:t>The following slides zoom in on Step A, and contain some assignments to identify relevant actors for the Energy Team. We suggest to first perform all the assignments individually, and then have a plenary discussion on this. You can also have a short discussion after each assignment (then you’d need to schedule more time for the next slides)</a:t>
            </a:r>
          </a:p>
          <a:p>
            <a:endParaRPr lang="en-US" b="0" i="0" u="none" strike="noStrike" baseline="0" dirty="0">
              <a:solidFill>
                <a:srgbClr val="000000"/>
              </a:solidFill>
            </a:endParaRPr>
          </a:p>
          <a:p>
            <a:r>
              <a:rPr lang="en-US" b="0" i="0" u="none" strike="noStrike" baseline="0" dirty="0">
                <a:solidFill>
                  <a:srgbClr val="000000"/>
                </a:solidFill>
              </a:rPr>
              <a:t>You start with assembling a longlist of stakeholders (e.g. municipality, (progressive) SMEs, sector organizations, energy service suppliers, multiplier organization, etc.) within your network. </a:t>
            </a:r>
          </a:p>
          <a:p>
            <a:endParaRPr lang="en-US" b="0" i="0" u="none" strike="noStrike" baseline="0" dirty="0">
              <a:solidFill>
                <a:srgbClr val="000000"/>
              </a:solidFill>
            </a:endParaRPr>
          </a:p>
          <a:p>
            <a:r>
              <a:rPr lang="en-US" b="0" i="0" u="none" strike="noStrike" baseline="0" dirty="0">
                <a:solidFill>
                  <a:srgbClr val="000000"/>
                </a:solidFill>
              </a:rPr>
              <a:t>The inner circle: Stakeholders who are involved in sustainability, and those who are very relevant for the energy project</a:t>
            </a:r>
          </a:p>
          <a:p>
            <a:endParaRPr lang="en-US" b="0" i="0" u="none" strike="noStrike" baseline="0" dirty="0">
              <a:solidFill>
                <a:srgbClr val="000000"/>
              </a:solidFill>
            </a:endParaRPr>
          </a:p>
          <a:p>
            <a:r>
              <a:rPr lang="en-US" b="0" i="0" u="none" strike="noStrike" baseline="0" dirty="0">
                <a:solidFill>
                  <a:srgbClr val="000000"/>
                </a:solidFill>
              </a:rPr>
              <a:t>The middle and outer circle: Stakeholders who are less involved in the potential energy project</a:t>
            </a:r>
          </a:p>
        </p:txBody>
      </p:sp>
      <p:sp>
        <p:nvSpPr>
          <p:cNvPr id="4" name="Slide Number Placeholder 3"/>
          <p:cNvSpPr>
            <a:spLocks noGrp="1"/>
          </p:cNvSpPr>
          <p:nvPr>
            <p:ph type="sldNum" sz="quarter" idx="5"/>
          </p:nvPr>
        </p:nvSpPr>
        <p:spPr/>
        <p:txBody>
          <a:bodyPr/>
          <a:lstStyle/>
          <a:p>
            <a:fld id="{FC42A464-CEEB-46BE-BA78-99FAC69E9C00}" type="slidenum">
              <a:rPr lang="de-DE" smtClean="0"/>
              <a:t>26</a:t>
            </a:fld>
            <a:endParaRPr lang="de-DE"/>
          </a:p>
        </p:txBody>
      </p:sp>
    </p:spTree>
    <p:extLst>
      <p:ext uri="{BB962C8B-B14F-4D97-AF65-F5344CB8AC3E}">
        <p14:creationId xmlns:p14="http://schemas.microsoft.com/office/powerpoint/2010/main" val="2628846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5 minutes</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u="sng"/>
              <a:t>Instructions to the trainer</a:t>
            </a:r>
            <a:r>
              <a:rPr lang="en-GB" sz="1200" i="1" u="none" dirty="0"/>
              <a:t>: </a:t>
            </a:r>
            <a:r>
              <a:rPr lang="en-GB" sz="1200" i="1"/>
              <a:t>We suggest to first do all the assignments individually, and then have a plenary discussion on this. You can also have a short discussion after each assignment (then you’d need to schedule more time for the next slides)</a:t>
            </a:r>
          </a:p>
          <a:p>
            <a:endParaRPr lang="en-GB"/>
          </a:p>
        </p:txBody>
      </p:sp>
      <p:sp>
        <p:nvSpPr>
          <p:cNvPr id="4" name="Slide Number Placeholder 3"/>
          <p:cNvSpPr>
            <a:spLocks noGrp="1"/>
          </p:cNvSpPr>
          <p:nvPr>
            <p:ph type="sldNum" sz="quarter" idx="5"/>
          </p:nvPr>
        </p:nvSpPr>
        <p:spPr/>
        <p:txBody>
          <a:bodyPr/>
          <a:lstStyle/>
          <a:p>
            <a:fld id="{FC42A464-CEEB-46BE-BA78-99FAC69E9C00}" type="slidenum">
              <a:rPr lang="de-DE" smtClean="0"/>
              <a:t>27</a:t>
            </a:fld>
            <a:endParaRPr lang="de-DE"/>
          </a:p>
        </p:txBody>
      </p:sp>
    </p:spTree>
    <p:extLst>
      <p:ext uri="{BB962C8B-B14F-4D97-AF65-F5344CB8AC3E}">
        <p14:creationId xmlns:p14="http://schemas.microsoft.com/office/powerpoint/2010/main" val="30929929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u="sng" dirty="0"/>
              <a:t>Instructions to the trainer</a:t>
            </a:r>
            <a:r>
              <a:rPr lang="en-GB" i="1" u="none" dirty="0"/>
              <a:t>: </a:t>
            </a:r>
            <a:r>
              <a:rPr lang="en-GB" i="1" dirty="0"/>
              <a:t>Explanation of the assignment</a:t>
            </a:r>
          </a:p>
          <a:p>
            <a:endParaRPr lang="en-US" b="0" i="0" u="none" strike="noStrike" baseline="0" dirty="0">
              <a:solidFill>
                <a:srgbClr val="000000"/>
              </a:solidFill>
            </a:endParaRPr>
          </a:p>
          <a:p>
            <a:pPr marL="171450" indent="-171450">
              <a:buFont typeface="Arial" panose="020B0604020202020204" pitchFamily="34" charset="0"/>
              <a:buChar char="•"/>
            </a:pPr>
            <a:r>
              <a:rPr lang="en-US" dirty="0"/>
              <a:t>Write down what you know about the stakeholders (columns 1 to 6)</a:t>
            </a:r>
          </a:p>
          <a:p>
            <a:pPr marL="171450" indent="-171450">
              <a:buFont typeface="Arial" panose="020B0604020202020204" pitchFamily="34" charset="0"/>
              <a:buChar char="•"/>
            </a:pPr>
            <a:r>
              <a:rPr lang="en-US" dirty="0"/>
              <a:t>For each stakeholder, write down their name and current role. Then determine what their attitude is towards energy projects, how influential this stakeholder is and what knowledge and skills they have. See the example below.</a:t>
            </a:r>
            <a:endParaRPr lang="en-GB" dirty="0"/>
          </a:p>
          <a:p>
            <a:endParaRPr lang="en-US" b="0" i="0" u="none" strike="noStrike" baseline="0" dirty="0">
              <a:solidFill>
                <a:srgbClr val="000000"/>
              </a:solidFill>
            </a:endParaRPr>
          </a:p>
          <a:p>
            <a:r>
              <a:rPr lang="en-US" b="0" i="0" u="none" strike="noStrike" baseline="0" dirty="0">
                <a:solidFill>
                  <a:srgbClr val="000000"/>
                </a:solidFill>
              </a:rPr>
              <a:t>Once you have this longlist of stakeholders, you can analyze the stakeholders and their current roles. By understanding their interests, resources, and influence, you can identify which parties are most important to involve. Based on your own experiences, and possibly a scan of the stakeholder’s website, you can fill out the table for each stakeholder.</a:t>
            </a:r>
            <a:endParaRPr lang="en-GB"/>
          </a:p>
        </p:txBody>
      </p:sp>
      <p:sp>
        <p:nvSpPr>
          <p:cNvPr id="4" name="Slide Number Placeholder 3"/>
          <p:cNvSpPr>
            <a:spLocks noGrp="1"/>
          </p:cNvSpPr>
          <p:nvPr>
            <p:ph type="sldNum" sz="quarter" idx="5"/>
          </p:nvPr>
        </p:nvSpPr>
        <p:spPr/>
        <p:txBody>
          <a:bodyPr/>
          <a:lstStyle/>
          <a:p>
            <a:fld id="{FC42A464-CEEB-46BE-BA78-99FAC69E9C00}" type="slidenum">
              <a:rPr lang="de-DE" smtClean="0"/>
              <a:t>28</a:t>
            </a:fld>
            <a:endParaRPr lang="de-DE"/>
          </a:p>
        </p:txBody>
      </p:sp>
    </p:spTree>
    <p:extLst>
      <p:ext uri="{BB962C8B-B14F-4D97-AF65-F5344CB8AC3E}">
        <p14:creationId xmlns:p14="http://schemas.microsoft.com/office/powerpoint/2010/main" val="17366037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5-10 minutes</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b="1"/>
              <a:t>Note to save time: </a:t>
            </a:r>
            <a:r>
              <a:rPr lang="en-GB"/>
              <a:t>start to describe one stakeholder (his/her current role, attitude, influence, knowledge, skills, possibilities to collaborate) and then continue to the next stakeholder. </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u="sng"/>
              <a:t>Instructions to trainer</a:t>
            </a:r>
            <a:r>
              <a:rPr lang="en-GB" sz="1200" i="1" u="none" dirty="0"/>
              <a:t>: </a:t>
            </a:r>
            <a:r>
              <a:rPr lang="en-GB" sz="1200" i="1"/>
              <a:t>We suggest to first do all the assignments individually, and then have a plenary discussion on this. You can also have a short discussion after each assignment (then you’d need to schedule more time for the next slides)</a:t>
            </a:r>
          </a:p>
          <a:p>
            <a:endParaRPr lang="en-GB"/>
          </a:p>
        </p:txBody>
      </p:sp>
      <p:sp>
        <p:nvSpPr>
          <p:cNvPr id="4" name="Slide Number Placeholder 3"/>
          <p:cNvSpPr>
            <a:spLocks noGrp="1"/>
          </p:cNvSpPr>
          <p:nvPr>
            <p:ph type="sldNum" sz="quarter" idx="5"/>
          </p:nvPr>
        </p:nvSpPr>
        <p:spPr/>
        <p:txBody>
          <a:bodyPr/>
          <a:lstStyle/>
          <a:p>
            <a:fld id="{FC42A464-CEEB-46BE-BA78-99FAC69E9C00}" type="slidenum">
              <a:rPr lang="de-DE" smtClean="0"/>
              <a:t>29</a:t>
            </a:fld>
            <a:endParaRPr lang="de-DE"/>
          </a:p>
        </p:txBody>
      </p:sp>
    </p:spTree>
    <p:extLst>
      <p:ext uri="{BB962C8B-B14F-4D97-AF65-F5344CB8AC3E}">
        <p14:creationId xmlns:p14="http://schemas.microsoft.com/office/powerpoint/2010/main" val="3344993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Target group of the training: Group of Trusted Partners (TPs), e.g. from a TP-community. </a:t>
            </a:r>
          </a:p>
          <a:p>
            <a:endParaRPr lang="nl-NL"/>
          </a:p>
        </p:txBody>
      </p:sp>
      <p:sp>
        <p:nvSpPr>
          <p:cNvPr id="4" name="Slide Number Placeholder 3"/>
          <p:cNvSpPr>
            <a:spLocks noGrp="1"/>
          </p:cNvSpPr>
          <p:nvPr>
            <p:ph type="sldNum" sz="quarter" idx="5"/>
          </p:nvPr>
        </p:nvSpPr>
        <p:spPr/>
        <p:txBody>
          <a:bodyPr/>
          <a:lstStyle/>
          <a:p>
            <a:fld id="{FC42A464-CEEB-46BE-BA78-99FAC69E9C00}" type="slidenum">
              <a:rPr lang="de-DE" smtClean="0"/>
              <a:t>3</a:t>
            </a:fld>
            <a:endParaRPr lang="de-DE"/>
          </a:p>
        </p:txBody>
      </p:sp>
    </p:spTree>
    <p:extLst>
      <p:ext uri="{BB962C8B-B14F-4D97-AF65-F5344CB8AC3E}">
        <p14:creationId xmlns:p14="http://schemas.microsoft.com/office/powerpoint/2010/main" val="25783303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10 minutes</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u="sng"/>
              <a:t>Instructions to trainer</a:t>
            </a:r>
            <a:r>
              <a:rPr lang="en-GB" sz="1200" i="1" u="none" dirty="0"/>
              <a:t>: </a:t>
            </a:r>
            <a:r>
              <a:rPr lang="en-GB" sz="1200" i="1" u="none"/>
              <a:t>The discussion on the assignments can be shaped in various ways: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200" i="1" u="none"/>
              <a:t>In </a:t>
            </a:r>
            <a:r>
              <a:rPr lang="en-GB" sz="1200" i="1" u="none" dirty="0"/>
              <a:t>duos</a:t>
            </a:r>
            <a:r>
              <a:rPr lang="en-GB" sz="1200" i="1" u="none"/>
              <a:t> (advised for a large and/or very active group, or when multiple people from the same business park have joined the training)</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200" i="1" u="none"/>
              <a:t>Plenary (advised for a small group, or when a specific case is most interesting)</a:t>
            </a:r>
            <a:endParaRPr lang="en-GB" sz="1200" i="1"/>
          </a:p>
        </p:txBody>
      </p:sp>
      <p:sp>
        <p:nvSpPr>
          <p:cNvPr id="4" name="Slide Number Placeholder 3"/>
          <p:cNvSpPr>
            <a:spLocks noGrp="1"/>
          </p:cNvSpPr>
          <p:nvPr>
            <p:ph type="sldNum" sz="quarter" idx="5"/>
          </p:nvPr>
        </p:nvSpPr>
        <p:spPr/>
        <p:txBody>
          <a:bodyPr/>
          <a:lstStyle/>
          <a:p>
            <a:fld id="{FC42A464-CEEB-46BE-BA78-99FAC69E9C00}" type="slidenum">
              <a:rPr lang="de-DE" smtClean="0"/>
              <a:t>30</a:t>
            </a:fld>
            <a:endParaRPr lang="de-DE"/>
          </a:p>
        </p:txBody>
      </p:sp>
    </p:spTree>
    <p:extLst>
      <p:ext uri="{BB962C8B-B14F-4D97-AF65-F5344CB8AC3E}">
        <p14:creationId xmlns:p14="http://schemas.microsoft.com/office/powerpoint/2010/main" val="1153245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u="sng"/>
              <a:t>Instructions to the trainer</a:t>
            </a:r>
            <a:r>
              <a:rPr lang="en-GB" sz="1200" i="1" u="none" dirty="0"/>
              <a:t>: </a:t>
            </a:r>
            <a:r>
              <a:rPr lang="en-GB" sz="1200" i="1" u="none"/>
              <a:t>This is an individual assignment for the participants</a:t>
            </a:r>
            <a:endParaRPr lang="en-US" sz="1200" b="0"/>
          </a:p>
          <a:p>
            <a:endParaRPr lang="en-US" sz="1200" b="0"/>
          </a:p>
          <a:p>
            <a:r>
              <a:rPr lang="en-US" sz="1200" b="0"/>
              <a:t>Now you all have a longlist of potential members of your Energy Team, and you want to select who should be included in the team, and how can be engaged as an external stakeholder.</a:t>
            </a:r>
          </a:p>
          <a:p>
            <a:endParaRPr lang="en-US" sz="1200" b="0"/>
          </a:p>
          <a:p>
            <a:r>
              <a:rPr lang="en-US" sz="1200" b="0"/>
              <a:t>Tips:</a:t>
            </a:r>
          </a:p>
          <a:p>
            <a:pPr marL="171450" indent="-171450">
              <a:buFont typeface="Arial" panose="020B0604020202020204" pitchFamily="34" charset="0"/>
              <a:buChar char="•"/>
            </a:pPr>
            <a:r>
              <a:rPr lang="en-US" sz="1200"/>
              <a:t>Some stakeholders may be important, but only in a later phase.</a:t>
            </a:r>
            <a:endParaRPr lang="en-US" sz="1200" dirty="0"/>
          </a:p>
          <a:p>
            <a:pPr marL="171450" indent="-171450">
              <a:buFont typeface="Arial" panose="020B0604020202020204" pitchFamily="34" charset="0"/>
              <a:buChar char="•"/>
            </a:pPr>
            <a:r>
              <a:rPr lang="en-US" sz="1200"/>
              <a:t>Stakeholders with </a:t>
            </a:r>
            <a:r>
              <a:rPr lang="en-US" sz="1200" i="1"/>
              <a:t>great influence and a (very) positive attitude</a:t>
            </a:r>
            <a:r>
              <a:rPr lang="en-US" sz="1200"/>
              <a:t> are expected to be enthusiastic about a collaboration.</a:t>
            </a:r>
            <a:endParaRPr lang="en-US" sz="1200" dirty="0"/>
          </a:p>
          <a:p>
            <a:pPr marL="171450" indent="-171450">
              <a:buFont typeface="Arial" panose="020B0604020202020204" pitchFamily="34" charset="0"/>
              <a:buChar char="•"/>
            </a:pPr>
            <a:r>
              <a:rPr lang="en-US" sz="1200"/>
              <a:t>Stakeholders with </a:t>
            </a:r>
            <a:r>
              <a:rPr lang="en-US" sz="1200" i="1"/>
              <a:t>great influence and a (very) negative attitude</a:t>
            </a:r>
            <a:r>
              <a:rPr lang="en-US" sz="1200"/>
              <a:t> are important stakeholders to talk to. They can make the process quite difficult for you. It is therefore good to learn more about their negative attitude and see if you can remove barriers/doubts in them.</a:t>
            </a:r>
            <a:endParaRPr lang="en-GB" dirty="0"/>
          </a:p>
        </p:txBody>
      </p:sp>
      <p:sp>
        <p:nvSpPr>
          <p:cNvPr id="4" name="Slide Number Placeholder 3"/>
          <p:cNvSpPr>
            <a:spLocks noGrp="1"/>
          </p:cNvSpPr>
          <p:nvPr>
            <p:ph type="sldNum" sz="quarter" idx="5"/>
          </p:nvPr>
        </p:nvSpPr>
        <p:spPr/>
        <p:txBody>
          <a:bodyPr/>
          <a:lstStyle/>
          <a:p>
            <a:fld id="{FC42A464-CEEB-46BE-BA78-99FAC69E9C00}" type="slidenum">
              <a:rPr lang="de-DE" smtClean="0"/>
              <a:t>31</a:t>
            </a:fld>
            <a:endParaRPr lang="de-DE"/>
          </a:p>
        </p:txBody>
      </p:sp>
    </p:spTree>
    <p:extLst>
      <p:ext uri="{BB962C8B-B14F-4D97-AF65-F5344CB8AC3E}">
        <p14:creationId xmlns:p14="http://schemas.microsoft.com/office/powerpoint/2010/main" val="435969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Many forms of cooperation are possible; intensive and less intensive. And not everyone of your long list has to be part of the Energy Team. As mentioned before, the energy team helps you with all kinds of activities to encourage entrepreneurs to take sustainable measures. In this way they can help select the best measures, help find financial support, participate in the proposition, be ambassadors, etc.</a:t>
            </a:r>
          </a:p>
          <a:p>
            <a:pPr marL="0" indent="0">
              <a:buFont typeface="Arial" panose="020B0604020202020204" pitchFamily="34" charset="0"/>
              <a:buNone/>
            </a:pPr>
            <a:endParaRPr lang="en-US"/>
          </a:p>
          <a:p>
            <a:pPr marL="0" indent="0">
              <a:buFont typeface="Arial" panose="020B0604020202020204" pitchFamily="34" charset="0"/>
              <a:buNone/>
            </a:pPr>
            <a:r>
              <a:rPr lang="en-US"/>
              <a:t>For each stakeholder, you want to determine their intended role, and if they should be part of the Energy Team.</a:t>
            </a:r>
          </a:p>
          <a:p>
            <a:pPr marL="171450" indent="-171450">
              <a:buFontTx/>
              <a:buChar char="-"/>
            </a:pPr>
            <a:r>
              <a:rPr lang="en-US"/>
              <a:t>Initially, someone needs to spur enthusiasm and “pull” the Energy Team to get them aligned and activated. As Trusted Partner, this is a role that often suits you best. Along the way, you can limit this role more and make sure others also take the lead. By rotating the chairmanship of the meetings, this can be stimulated.</a:t>
            </a:r>
          </a:p>
          <a:p>
            <a:pPr marL="171450" indent="-171450">
              <a:buFontTx/>
              <a:buChar char="-"/>
            </a:pPr>
            <a:r>
              <a:rPr lang="en-US"/>
              <a:t>If there are many different topics, you can appoint working groups within the Energy Team. Each Working Group needs a chairman.</a:t>
            </a:r>
          </a:p>
          <a:p>
            <a:pPr marL="171450" indent="-171450">
              <a:buFontTx/>
              <a:buChar char="-"/>
            </a:pPr>
            <a:r>
              <a:rPr lang="en-US"/>
              <a:t>Use the municipality as an advisor for the Energy Team.</a:t>
            </a:r>
          </a:p>
          <a:p>
            <a:pPr marL="171450" indent="-171450">
              <a:buFontTx/>
              <a:buChar char="-"/>
            </a:pPr>
            <a:r>
              <a:rPr lang="en-US"/>
              <a:t>If there is a board of the business park: Make sure the board supports your plans and give them an explicit role.</a:t>
            </a:r>
          </a:p>
          <a:p>
            <a:pPr marL="171450" indent="-171450">
              <a:buFontTx/>
              <a:buChar char="-"/>
            </a:pPr>
            <a:r>
              <a:rPr lang="en-US" sz="1200"/>
              <a:t>Try to make use of people's powers. For example, is there an enthusiastic, inspiring entrepreneur who can act as a figurehead? Is there someone with financial expertise who can fill the role of financial advisor? Etc.</a:t>
            </a:r>
            <a:endParaRPr lang="en-US"/>
          </a:p>
          <a:p>
            <a:pPr marL="171450" indent="-171450">
              <a:buFontTx/>
              <a:buChar cha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There are also companies that facilitate the guidance through this process. If you have limited resources, it might be interesting to look into this.</a:t>
            </a:r>
          </a:p>
        </p:txBody>
      </p:sp>
      <p:sp>
        <p:nvSpPr>
          <p:cNvPr id="4" name="Slide Number Placeholder 3"/>
          <p:cNvSpPr>
            <a:spLocks noGrp="1"/>
          </p:cNvSpPr>
          <p:nvPr>
            <p:ph type="sldNum" sz="quarter" idx="5"/>
          </p:nvPr>
        </p:nvSpPr>
        <p:spPr/>
        <p:txBody>
          <a:bodyPr/>
          <a:lstStyle/>
          <a:p>
            <a:fld id="{FC42A464-CEEB-46BE-BA78-99FAC69E9C00}" type="slidenum">
              <a:rPr lang="de-DE" smtClean="0"/>
              <a:t>32</a:t>
            </a:fld>
            <a:endParaRPr lang="de-DE"/>
          </a:p>
        </p:txBody>
      </p:sp>
    </p:spTree>
    <p:extLst>
      <p:ext uri="{BB962C8B-B14F-4D97-AF65-F5344CB8AC3E}">
        <p14:creationId xmlns:p14="http://schemas.microsoft.com/office/powerpoint/2010/main" val="3082259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a:t>Tips for approaching stakeholders</a:t>
            </a:r>
            <a:r>
              <a:rPr lang="en-US" sz="1200" dirty="0"/>
              <a:t>:</a:t>
            </a:r>
          </a:p>
          <a:p>
            <a:pPr marL="171450" indent="-171450">
              <a:buFont typeface="Arial" panose="020B0604020202020204" pitchFamily="34" charset="0"/>
              <a:buChar char="•"/>
            </a:pPr>
            <a:r>
              <a:rPr lang="en-US" sz="1200"/>
              <a:t>Approach a few stakeholders personally to ask if they would like to join the energy team. Indicate "what's in it for them". Advantages that this can offer them are, for example: positive PR, networking with other entrepreneurs, discounts on promotions and increasing knowledge about energy saving.</a:t>
            </a:r>
            <a:endParaRPr lang="en-US" sz="1200" dirty="0"/>
          </a:p>
          <a:p>
            <a:pPr marL="171450" indent="-171450">
              <a:buFont typeface="Arial" panose="020B0604020202020204" pitchFamily="34" charset="0"/>
              <a:buChar char="•"/>
            </a:pPr>
            <a:r>
              <a:rPr lang="en-US" sz="1200"/>
              <a:t>Choose a few stakeholders who have a (very) positive attitude and preferably a lot of influence. See if you can motivate the stakeholder with the most negative attitude to join the energy team. This other – critical view – can provide valuable input. Participation in the energy team may be able to convince this stakeholder of the importance of the initiative.</a:t>
            </a:r>
            <a:endParaRPr lang="en-GB" sz="1200" dirty="0"/>
          </a:p>
          <a:p>
            <a:pPr marL="171450" indent="-171450">
              <a:buFont typeface="Arial" panose="020B0604020202020204" pitchFamily="34" charset="0"/>
              <a:buChar char="•"/>
            </a:pPr>
            <a:r>
              <a:rPr lang="en-US" sz="1200"/>
              <a:t>Talk to the stakeholders about their intended role. Ensure that the different stakeholders complement each other in the roles they can fulfill.</a:t>
            </a:r>
            <a:endParaRPr lang="en-US" sz="1200" dirty="0"/>
          </a:p>
          <a:p>
            <a:pPr marL="171450" indent="-171450">
              <a:buFont typeface="Arial" panose="020B0604020202020204" pitchFamily="34" charset="0"/>
              <a:buChar char="•"/>
            </a:pPr>
            <a:r>
              <a:rPr lang="en-US" sz="1200"/>
              <a:t>Make sure that all parties that work together have the same idea of ​​the purpose of the collaboration.</a:t>
            </a:r>
            <a:endParaRPr lang="en-US" sz="1200" dirty="0"/>
          </a:p>
          <a:p>
            <a:endParaRPr lang="en-GB"/>
          </a:p>
        </p:txBody>
      </p:sp>
      <p:sp>
        <p:nvSpPr>
          <p:cNvPr id="4" name="Slide Number Placeholder 3"/>
          <p:cNvSpPr>
            <a:spLocks noGrp="1"/>
          </p:cNvSpPr>
          <p:nvPr>
            <p:ph type="sldNum" sz="quarter" idx="5"/>
          </p:nvPr>
        </p:nvSpPr>
        <p:spPr/>
        <p:txBody>
          <a:bodyPr/>
          <a:lstStyle/>
          <a:p>
            <a:fld id="{FC42A464-CEEB-46BE-BA78-99FAC69E9C00}" type="slidenum">
              <a:rPr lang="de-DE" smtClean="0"/>
              <a:t>33</a:t>
            </a:fld>
            <a:endParaRPr lang="de-DE"/>
          </a:p>
        </p:txBody>
      </p:sp>
    </p:spTree>
    <p:extLst>
      <p:ext uri="{BB962C8B-B14F-4D97-AF65-F5344CB8AC3E}">
        <p14:creationId xmlns:p14="http://schemas.microsoft.com/office/powerpoint/2010/main" val="873718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u="sng" err="1"/>
              <a:t>Instruction</a:t>
            </a:r>
            <a:r>
              <a:rPr lang="de-DE" sz="1200" i="1" u="sng"/>
              <a:t> </a:t>
            </a:r>
            <a:r>
              <a:rPr lang="de-DE" sz="1200" i="1" u="sng" err="1"/>
              <a:t>to</a:t>
            </a:r>
            <a:r>
              <a:rPr lang="de-DE" sz="1200" i="1" u="sng"/>
              <a:t> </a:t>
            </a:r>
            <a:r>
              <a:rPr lang="de-DE" sz="1200" i="1" u="sng" err="1"/>
              <a:t>the</a:t>
            </a:r>
            <a:r>
              <a:rPr lang="de-DE" sz="1200" i="1" u="sng"/>
              <a:t> </a:t>
            </a:r>
            <a:r>
              <a:rPr lang="de-DE" sz="1200" i="1" u="sng" dirty="0" err="1"/>
              <a:t>trainer</a:t>
            </a:r>
            <a:r>
              <a:rPr lang="de-DE" sz="1200" i="1" u="none" dirty="0"/>
              <a:t>: </a:t>
            </a:r>
            <a:r>
              <a:rPr lang="de-DE" sz="1200" i="1" u="none"/>
              <a:t>Ask </a:t>
            </a:r>
            <a:r>
              <a:rPr lang="de-DE" sz="1200" i="1" u="none" err="1"/>
              <a:t>participants</a:t>
            </a:r>
            <a:r>
              <a:rPr lang="de-DE" sz="1200" i="1" u="none"/>
              <a:t> </a:t>
            </a:r>
            <a:r>
              <a:rPr lang="de-DE" sz="1200" i="1" u="none" err="1"/>
              <a:t>if</a:t>
            </a:r>
            <a:r>
              <a:rPr lang="de-DE" sz="1200" i="1" u="none"/>
              <a:t> </a:t>
            </a:r>
            <a:r>
              <a:rPr lang="de-DE" sz="1200" i="1" u="none" err="1"/>
              <a:t>they</a:t>
            </a:r>
            <a:r>
              <a:rPr lang="de-DE" sz="1200" i="1" u="none"/>
              <a:t> </a:t>
            </a:r>
            <a:r>
              <a:rPr lang="de-DE" sz="1200" i="1" u="none" err="1"/>
              <a:t>have</a:t>
            </a:r>
            <a:r>
              <a:rPr lang="de-DE" sz="1200" i="1" u="none"/>
              <a:t> </a:t>
            </a:r>
            <a:r>
              <a:rPr lang="de-DE" sz="1200" i="1" u="none" err="1"/>
              <a:t>questions</a:t>
            </a:r>
            <a:r>
              <a:rPr lang="de-DE" sz="1200" i="1" u="none"/>
              <a:t> </a:t>
            </a:r>
            <a:r>
              <a:rPr lang="de-DE" sz="1200" i="1" u="none" err="1"/>
              <a:t>about</a:t>
            </a:r>
            <a:r>
              <a:rPr lang="de-DE" sz="1200" i="1" u="none"/>
              <a:t> </a:t>
            </a:r>
            <a:r>
              <a:rPr lang="de-DE" sz="1200" i="1" u="none" err="1"/>
              <a:t>the</a:t>
            </a:r>
            <a:r>
              <a:rPr lang="de-DE" sz="1200" i="1" u="none"/>
              <a:t> </a:t>
            </a:r>
            <a:r>
              <a:rPr lang="de-DE" sz="1200" i="1" u="none" err="1"/>
              <a:t>training</a:t>
            </a:r>
            <a:r>
              <a:rPr lang="de-DE" sz="1200" i="1" u="none"/>
              <a:t>. </a:t>
            </a:r>
            <a:r>
              <a:rPr lang="de-DE" sz="1200" i="1" u="none" err="1"/>
              <a:t>Don‘t</a:t>
            </a:r>
            <a:r>
              <a:rPr lang="de-DE" sz="1200" i="1" u="none"/>
              <a:t> </a:t>
            </a:r>
            <a:r>
              <a:rPr lang="de-DE" sz="1200" i="1" u="none" err="1"/>
              <a:t>forget</a:t>
            </a:r>
            <a:r>
              <a:rPr lang="de-DE" sz="1200" i="1" u="none"/>
              <a:t> </a:t>
            </a:r>
            <a:r>
              <a:rPr lang="de-DE" sz="1200" i="1" u="none" err="1"/>
              <a:t>to</a:t>
            </a:r>
            <a:r>
              <a:rPr lang="de-DE" sz="1200" i="1" u="none"/>
              <a:t> </a:t>
            </a:r>
            <a:r>
              <a:rPr lang="de-DE" sz="1200" i="1" u="none" err="1"/>
              <a:t>ask</a:t>
            </a:r>
            <a:r>
              <a:rPr lang="de-DE" sz="1200" i="1" u="none"/>
              <a:t> </a:t>
            </a:r>
            <a:r>
              <a:rPr lang="de-DE" sz="1200" i="1" u="none" err="1"/>
              <a:t>participants</a:t>
            </a:r>
            <a:r>
              <a:rPr lang="de-DE" sz="1200" i="1" u="none"/>
              <a:t> </a:t>
            </a:r>
            <a:r>
              <a:rPr lang="de-DE" sz="1200" i="1" u="none" err="1"/>
              <a:t>for</a:t>
            </a:r>
            <a:r>
              <a:rPr lang="de-DE" sz="1200" i="1" u="none"/>
              <a:t> </a:t>
            </a:r>
            <a:r>
              <a:rPr lang="de-DE" sz="1200" i="1" u="none" err="1"/>
              <a:t>feedback</a:t>
            </a:r>
            <a:r>
              <a:rPr lang="de-DE" sz="1200" i="1" u="none"/>
              <a:t>  and </a:t>
            </a:r>
            <a:r>
              <a:rPr lang="de-DE" sz="1200" i="1" u="none" err="1"/>
              <a:t>ask</a:t>
            </a:r>
            <a:r>
              <a:rPr lang="de-DE" sz="1200" i="1" u="none"/>
              <a:t> </a:t>
            </a:r>
            <a:r>
              <a:rPr lang="de-DE" sz="1200" i="1" u="none" err="1"/>
              <a:t>questions</a:t>
            </a:r>
            <a:r>
              <a:rPr lang="de-DE" sz="1200" i="1" u="none"/>
              <a:t> </a:t>
            </a:r>
            <a:r>
              <a:rPr lang="de-DE" sz="1200" i="1" u="none" err="1"/>
              <a:t>for</a:t>
            </a:r>
            <a:r>
              <a:rPr lang="de-DE" sz="1200" i="1" u="none"/>
              <a:t> „</a:t>
            </a:r>
            <a:r>
              <a:rPr lang="de-DE" sz="1200" i="1" u="none" err="1"/>
              <a:t>verification</a:t>
            </a:r>
            <a:r>
              <a:rPr lang="de-DE" sz="1200" i="1" u="none"/>
              <a:t>“ </a:t>
            </a:r>
            <a:r>
              <a:rPr lang="de-DE" sz="1200" i="1" u="none" dirty="0" err="1"/>
              <a:t>purposes</a:t>
            </a:r>
            <a:r>
              <a:rPr lang="de-DE" sz="1200" i="1" u="none"/>
              <a:t>. Use </a:t>
            </a:r>
            <a:r>
              <a:rPr lang="de-DE" sz="1200" i="1" u="none" err="1"/>
              <a:t>the</a:t>
            </a:r>
            <a:r>
              <a:rPr lang="de-DE" sz="1200" i="1" u="none"/>
              <a:t> </a:t>
            </a:r>
            <a:r>
              <a:rPr lang="de-DE" sz="1200" i="1" u="none" err="1"/>
              <a:t>questionnaire</a:t>
            </a:r>
            <a:r>
              <a:rPr lang="de-DE" sz="1200" i="1" u="none"/>
              <a:t> </a:t>
            </a:r>
            <a:r>
              <a:rPr lang="de-DE" sz="1200" i="1" u="none" err="1"/>
              <a:t>for</a:t>
            </a:r>
            <a:r>
              <a:rPr lang="de-DE" sz="1200" i="1" u="none"/>
              <a:t> </a:t>
            </a:r>
            <a:r>
              <a:rPr lang="de-DE" sz="1200" i="1" u="none" err="1"/>
              <a:t>participants</a:t>
            </a:r>
            <a:r>
              <a:rPr lang="de-DE" sz="1200" i="1" u="none"/>
              <a:t> in </a:t>
            </a:r>
            <a:r>
              <a:rPr lang="de-DE" sz="1200" i="1" u="none" err="1"/>
              <a:t>the</a:t>
            </a:r>
            <a:r>
              <a:rPr lang="de-DE" sz="1200" i="1" u="none"/>
              <a:t> Template Monitoring Training – Multiple Benefits.</a:t>
            </a:r>
            <a:endParaRPr lang="de-DE" u="none"/>
          </a:p>
          <a:p>
            <a:endParaRPr lang="de-DE"/>
          </a:p>
        </p:txBody>
      </p:sp>
      <p:sp>
        <p:nvSpPr>
          <p:cNvPr id="4" name="Foliennummernplatzhalter 3"/>
          <p:cNvSpPr>
            <a:spLocks noGrp="1"/>
          </p:cNvSpPr>
          <p:nvPr>
            <p:ph type="sldNum" sz="quarter" idx="5"/>
          </p:nvPr>
        </p:nvSpPr>
        <p:spPr/>
        <p:txBody>
          <a:bodyPr/>
          <a:lstStyle/>
          <a:p>
            <a:fld id="{FC42A464-CEEB-46BE-BA78-99FAC69E9C00}" type="slidenum">
              <a:rPr lang="de-DE" smtClean="0"/>
              <a:t>34</a:t>
            </a:fld>
            <a:endParaRPr lang="de-DE"/>
          </a:p>
        </p:txBody>
      </p:sp>
    </p:spTree>
    <p:extLst>
      <p:ext uri="{BB962C8B-B14F-4D97-AF65-F5344CB8AC3E}">
        <p14:creationId xmlns:p14="http://schemas.microsoft.com/office/powerpoint/2010/main" val="3406585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35</a:t>
            </a:fld>
            <a:endParaRPr lang="de-DE"/>
          </a:p>
        </p:txBody>
      </p:sp>
    </p:spTree>
    <p:extLst>
      <p:ext uri="{BB962C8B-B14F-4D97-AF65-F5344CB8AC3E}">
        <p14:creationId xmlns:p14="http://schemas.microsoft.com/office/powerpoint/2010/main" val="39488938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36</a:t>
            </a:fld>
            <a:endParaRPr lang="de-DE"/>
          </a:p>
        </p:txBody>
      </p:sp>
    </p:spTree>
    <p:extLst>
      <p:ext uri="{BB962C8B-B14F-4D97-AF65-F5344CB8AC3E}">
        <p14:creationId xmlns:p14="http://schemas.microsoft.com/office/powerpoint/2010/main" val="22305239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lvl="0" indent="0" algn="l" rtl="0">
              <a:lnSpc>
                <a:spcPct val="100000"/>
              </a:lnSpc>
              <a:spcBef>
                <a:spcPts val="0"/>
              </a:spcBef>
              <a:spcAft>
                <a:spcPts val="0"/>
              </a:spcAft>
              <a:buSzPts val="1400"/>
              <a:buNone/>
            </a:pPr>
            <a:r>
              <a:rPr lang="en-US" i="1" u="sng"/>
              <a:t>Instructions to the trainer: </a:t>
            </a:r>
            <a:r>
              <a:rPr lang="en-US" i="1"/>
              <a:t>This is an additional slide that you could use if you’d like to elaborate more thoroughly on the academic literature of energy efficiency barriers.</a:t>
            </a:r>
          </a:p>
          <a:p>
            <a:pPr marL="0" lvl="0" indent="0" algn="l" rtl="0">
              <a:lnSpc>
                <a:spcPct val="100000"/>
              </a:lnSpc>
              <a:spcBef>
                <a:spcPts val="0"/>
              </a:spcBef>
              <a:spcAft>
                <a:spcPts val="0"/>
              </a:spcAft>
              <a:buSzPts val="1400"/>
              <a:buNone/>
            </a:pPr>
            <a:endParaRPr lang="en-US" i="1" u="sng"/>
          </a:p>
          <a:p>
            <a:pPr marL="0" lvl="0" indent="0" algn="l" rtl="0">
              <a:lnSpc>
                <a:spcPct val="100000"/>
              </a:lnSpc>
              <a:spcBef>
                <a:spcPts val="0"/>
              </a:spcBef>
              <a:spcAft>
                <a:spcPts val="0"/>
              </a:spcAft>
              <a:buSzPts val="1400"/>
              <a:buNone/>
            </a:pPr>
            <a:r>
              <a:rPr lang="en-US" i="1"/>
              <a:t>This definition and the following approach is </a:t>
            </a:r>
            <a:r>
              <a:rPr lang="en-US" i="1" dirty="0">
                <a:solidFill>
                  <a:srgbClr val="3C4043"/>
                </a:solidFill>
                <a:highlight>
                  <a:srgbClr val="FFFFFF"/>
                </a:highlight>
                <a:ea typeface="Roboto"/>
                <a:cs typeface="Roboto"/>
                <a:sym typeface="Roboto"/>
              </a:rPr>
              <a:t>taken from the following publication:</a:t>
            </a:r>
          </a:p>
          <a:p>
            <a:pPr marL="0" lvl="0" indent="0" algn="l" rtl="0">
              <a:lnSpc>
                <a:spcPct val="100000"/>
              </a:lnSpc>
              <a:spcBef>
                <a:spcPts val="0"/>
              </a:spcBef>
              <a:spcAft>
                <a:spcPts val="0"/>
              </a:spcAft>
              <a:buSzPts val="1400"/>
              <a:buNone/>
            </a:pPr>
            <a:r>
              <a:rPr lang="en-US" u="sng" dirty="0" err="1">
                <a:solidFill>
                  <a:schemeClr val="hlink"/>
                </a:solidFill>
                <a:highlight>
                  <a:srgbClr val="FFFFFF"/>
                </a:highlight>
                <a:ea typeface="Roboto"/>
                <a:cs typeface="Roboto"/>
                <a:sym typeface="Roboto"/>
                <a:hlinkClick r:id="rId3"/>
              </a:rPr>
              <a:t>Cagno</a:t>
            </a:r>
            <a:r>
              <a:rPr lang="en-US" u="sng" dirty="0">
                <a:solidFill>
                  <a:schemeClr val="hlink"/>
                </a:solidFill>
                <a:highlight>
                  <a:srgbClr val="FFFFFF"/>
                </a:highlight>
                <a:ea typeface="Roboto"/>
                <a:cs typeface="Roboto"/>
                <a:sym typeface="Roboto"/>
                <a:hlinkClick r:id="rId3"/>
              </a:rPr>
              <a:t> E. Worrell A. </a:t>
            </a:r>
            <a:r>
              <a:rPr lang="en-US" u="sng" dirty="0" err="1">
                <a:solidFill>
                  <a:schemeClr val="hlink"/>
                </a:solidFill>
                <a:highlight>
                  <a:srgbClr val="FFFFFF"/>
                </a:highlight>
                <a:ea typeface="Roboto"/>
                <a:cs typeface="Roboto"/>
                <a:sym typeface="Roboto"/>
                <a:hlinkClick r:id="rId3"/>
              </a:rPr>
              <a:t>Trianni</a:t>
            </a:r>
            <a:r>
              <a:rPr lang="en-US" u="sng" dirty="0">
                <a:solidFill>
                  <a:schemeClr val="hlink"/>
                </a:solidFill>
                <a:highlight>
                  <a:srgbClr val="FFFFFF"/>
                </a:highlight>
                <a:ea typeface="Roboto"/>
                <a:cs typeface="Roboto"/>
                <a:sym typeface="Roboto"/>
                <a:hlinkClick r:id="rId3"/>
              </a:rPr>
              <a:t> G. Pugliese, 2012, A novel approach for barriers to industrial energy efficiency, Renewable and Sustainable Energy Reviews 19 (2013) 290–308</a:t>
            </a:r>
            <a:endParaRPr lang="en-US" i="1" u="sng"/>
          </a:p>
          <a:p>
            <a:pPr marL="0" lvl="0" indent="0" algn="l" rtl="0">
              <a:lnSpc>
                <a:spcPct val="100000"/>
              </a:lnSpc>
              <a:spcBef>
                <a:spcPts val="0"/>
              </a:spcBef>
              <a:spcAft>
                <a:spcPts val="0"/>
              </a:spcAft>
              <a:buSzPts val="1400"/>
              <a:buNone/>
            </a:pPr>
            <a:endParaRPr lang="en-US" i="1" u="sng"/>
          </a:p>
          <a:p>
            <a:pPr marL="0" lvl="0" indent="0" algn="l" rtl="0">
              <a:lnSpc>
                <a:spcPct val="100000"/>
              </a:lnSpc>
              <a:spcBef>
                <a:spcPts val="0"/>
              </a:spcBef>
              <a:spcAft>
                <a:spcPts val="0"/>
              </a:spcAft>
              <a:buSzPts val="1400"/>
              <a:buNone/>
            </a:pPr>
            <a:r>
              <a:rPr lang="en-US"/>
              <a:t>When we talk about a barriers, it is important to start with a definition: </a:t>
            </a:r>
            <a:r>
              <a:rPr lang="en-US" dirty="0">
                <a:ea typeface="Century Gothic"/>
                <a:cs typeface="Century Gothic"/>
                <a:sym typeface="Century Gothic"/>
              </a:rPr>
              <a:t>A Barrier is a postulated mechanism that inhibits investment in technologies that are both energy efficient and (apparently) economically efficient. </a:t>
            </a:r>
          </a:p>
          <a:p>
            <a:pPr marL="0" lvl="0" indent="0" algn="l" rtl="0">
              <a:lnSpc>
                <a:spcPct val="100000"/>
              </a:lnSpc>
              <a:spcBef>
                <a:spcPts val="0"/>
              </a:spcBef>
              <a:spcAft>
                <a:spcPts val="0"/>
              </a:spcAft>
              <a:buSzPts val="1400"/>
              <a:buNone/>
            </a:pPr>
            <a:endParaRPr lang="en-US" dirty="0">
              <a:ea typeface="Century Gothic"/>
              <a:cs typeface="Century Gothic"/>
              <a:sym typeface="Century Gothic"/>
            </a:endParaRPr>
          </a:p>
          <a:p>
            <a:pPr marL="0" lvl="0" indent="0" algn="l" rtl="0">
              <a:lnSpc>
                <a:spcPct val="100000"/>
              </a:lnSpc>
              <a:spcBef>
                <a:spcPts val="0"/>
              </a:spcBef>
              <a:spcAft>
                <a:spcPts val="0"/>
              </a:spcAft>
              <a:buSzPts val="1400"/>
              <a:buNone/>
            </a:pPr>
            <a:r>
              <a:rPr lang="en-US" dirty="0">
                <a:ea typeface="Century Gothic"/>
                <a:cs typeface="Century Gothic"/>
                <a:sym typeface="Century Gothic"/>
              </a:rPr>
              <a:t>The existence of a gap between the potential profitable energy efficiency improvement and the effectively implemented one is clear </a:t>
            </a:r>
            <a:r>
              <a:rPr lang="en-US" u="sng" dirty="0">
                <a:ea typeface="Century Gothic"/>
                <a:cs typeface="Century Gothic"/>
                <a:sym typeface="Century Gothic"/>
              </a:rPr>
              <a:t>since early 1970s</a:t>
            </a:r>
            <a:r>
              <a:rPr lang="en-US" dirty="0">
                <a:ea typeface="Century Gothic"/>
                <a:cs typeface="Century Gothic"/>
                <a:sym typeface="Century Gothic"/>
              </a:rPr>
              <a:t>. There are a lot of publications and contributions in the literature that categorized the barriers for energy efficiency. </a:t>
            </a:r>
          </a:p>
          <a:p>
            <a:pPr marL="0" lvl="0" indent="0" algn="l" rtl="0">
              <a:lnSpc>
                <a:spcPct val="100000"/>
              </a:lnSpc>
              <a:spcBef>
                <a:spcPts val="0"/>
              </a:spcBef>
              <a:spcAft>
                <a:spcPts val="0"/>
              </a:spcAft>
              <a:buSzPts val="1400"/>
              <a:buNone/>
            </a:pPr>
            <a:endParaRPr lang="en-US" dirty="0">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US" dirty="0">
                <a:ea typeface="Century Gothic"/>
                <a:cs typeface="Century Gothic"/>
                <a:sym typeface="Century Gothic"/>
              </a:rPr>
              <a:t>This means that the problem is certainly complex and cannot be fully investigated within the training. </a:t>
            </a:r>
          </a:p>
          <a:p>
            <a:pPr marL="0" lvl="0" indent="0" algn="l" rtl="0">
              <a:lnSpc>
                <a:spcPct val="100000"/>
              </a:lnSpc>
              <a:spcBef>
                <a:spcPts val="0"/>
              </a:spcBef>
              <a:spcAft>
                <a:spcPts val="0"/>
              </a:spcAft>
              <a:buClr>
                <a:schemeClr val="dk1"/>
              </a:buClr>
              <a:buSzPts val="1100"/>
              <a:buFont typeface="Arial"/>
              <a:buNone/>
            </a:pPr>
            <a:endParaRPr lang="en-US" dirty="0">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US" dirty="0">
                <a:ea typeface="Century Gothic"/>
                <a:cs typeface="Century Gothic"/>
                <a:sym typeface="Century Gothic"/>
              </a:rPr>
              <a:t>We will focus our attention on the main barriers related to the implementation of an energy efficiency project in SMEs.</a:t>
            </a:r>
          </a:p>
          <a:p>
            <a:pPr marL="0" lvl="0" indent="0" algn="l" rtl="0">
              <a:lnSpc>
                <a:spcPct val="100000"/>
              </a:lnSpc>
              <a:spcBef>
                <a:spcPts val="0"/>
              </a:spcBef>
              <a:spcAft>
                <a:spcPts val="0"/>
              </a:spcAft>
              <a:buSzPts val="1400"/>
              <a:buNone/>
            </a:pPr>
            <a:endParaRPr lang="en-US" sz="1000">
              <a:latin typeface="Century Gothic"/>
              <a:ea typeface="Century Gothic"/>
              <a:cs typeface="Century Gothic"/>
              <a:sym typeface="Century Gothic"/>
            </a:endParaRPr>
          </a:p>
          <a:p>
            <a:pPr marL="0" lvl="0" indent="0" algn="l" rtl="0">
              <a:lnSpc>
                <a:spcPct val="100000"/>
              </a:lnSpc>
              <a:spcBef>
                <a:spcPts val="0"/>
              </a:spcBef>
              <a:spcAft>
                <a:spcPts val="0"/>
              </a:spcAft>
              <a:buSzPts val="1400"/>
              <a:buNone/>
            </a:pPr>
            <a:endParaRPr lang="en-US"/>
          </a:p>
          <a:p>
            <a:endParaRPr lang="nl-NL"/>
          </a:p>
        </p:txBody>
      </p:sp>
      <p:sp>
        <p:nvSpPr>
          <p:cNvPr id="4" name="Slide Number Placeholder 3"/>
          <p:cNvSpPr>
            <a:spLocks noGrp="1"/>
          </p:cNvSpPr>
          <p:nvPr>
            <p:ph type="sldNum" sz="quarter" idx="5"/>
          </p:nvPr>
        </p:nvSpPr>
        <p:spPr/>
        <p:txBody>
          <a:bodyPr/>
          <a:lstStyle/>
          <a:p>
            <a:fld id="{FC42A464-CEEB-46BE-BA78-99FAC69E9C00}" type="slidenum">
              <a:rPr lang="de-DE" smtClean="0"/>
              <a:t>37</a:t>
            </a:fld>
            <a:endParaRPr lang="de-DE"/>
          </a:p>
        </p:txBody>
      </p:sp>
    </p:spTree>
    <p:extLst>
      <p:ext uri="{BB962C8B-B14F-4D97-AF65-F5344CB8AC3E}">
        <p14:creationId xmlns:p14="http://schemas.microsoft.com/office/powerpoint/2010/main" val="7131392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i="1" u="sng"/>
              <a:t>Note for the trainer</a:t>
            </a:r>
            <a:r>
              <a:rPr lang="en-US" i="1"/>
              <a:t>: This is an additional slide that you could use if you’d like to elaborate more thoroughly on the academic literature of energy efficiency barriers.</a:t>
            </a:r>
          </a:p>
          <a:p>
            <a:pPr marL="0" lvl="0" indent="0" algn="l" rtl="0">
              <a:lnSpc>
                <a:spcPct val="100000"/>
              </a:lnSpc>
              <a:spcBef>
                <a:spcPts val="0"/>
              </a:spcBef>
              <a:spcAft>
                <a:spcPts val="0"/>
              </a:spcAft>
              <a:buSzPts val="1400"/>
              <a:buNone/>
            </a:pPr>
            <a:endParaRPr lang="en-US" i="0"/>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i="0"/>
              <a:t>To implement energy efficiency measures, a SME does not operate individually</a:t>
            </a:r>
            <a:r>
              <a:rPr lang="en-US" i="1"/>
              <a:t>. </a:t>
            </a:r>
            <a:r>
              <a:rPr lang="en-US"/>
              <a:t>An enterprise operates within a given market that includes other actors (i.e., designers/manufacturers, technology suppliers, energy suppliers, capital suppliers). These actors are all involved in the energy-related purchases and operational decisions (and thus on barriers acting on them).</a:t>
            </a:r>
          </a:p>
          <a:p>
            <a:pPr marL="0" marR="0" lvl="0" indent="0" algn="l" defTabSz="914400" rtl="0" eaLnBrk="1" fontAlgn="auto" latinLnBrk="0" hangingPunct="1">
              <a:lnSpc>
                <a:spcPct val="100000"/>
              </a:lnSpc>
              <a:spcBef>
                <a:spcPts val="0"/>
              </a:spcBef>
              <a:spcAft>
                <a:spcPts val="0"/>
              </a:spcAft>
              <a:buClrTx/>
              <a:buSzPts val="1400"/>
              <a:buFontTx/>
              <a:buNone/>
              <a:tabLst/>
              <a:defRPr/>
            </a:pPr>
            <a:endParaRPr lang="en-US"/>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a:t>There are various barriers that inhibit a SME to shift </a:t>
            </a:r>
            <a:r>
              <a:rPr lang="en-US" b="1"/>
              <a:t>the status quo</a:t>
            </a:r>
            <a:r>
              <a:rPr lang="en-US"/>
              <a:t> (their non-energy efficient situation) to </a:t>
            </a:r>
            <a:r>
              <a:rPr lang="en-US" b="1"/>
              <a:t>the status of an improved energy efficiency. </a:t>
            </a:r>
            <a:r>
              <a:rPr lang="en-US" b="0"/>
              <a:t>These barriers do not only arise</a:t>
            </a:r>
            <a:r>
              <a:rPr lang="en-US"/>
              <a:t> within the single enterprise, but within this market. </a:t>
            </a:r>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a:t>Other barriers that arise might be due to the policies and regulations that the government has put in place. The enterprise and the actors within the market are subject to these </a:t>
            </a:r>
            <a:r>
              <a:rPr lang="en-US" b="1"/>
              <a:t>regulation</a:t>
            </a:r>
            <a:r>
              <a:rPr lang="en-US"/>
              <a:t>. For example, regulation and policy may affect the diffusion of technologies and/or energy suppliers imposing standards or particular policies to regulate the market, modifying the price and/or the availability of services/products, as well as influencing a single firm through various policies.</a:t>
            </a:r>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i="1"/>
              <a:t>Source: Hirst and Brown</a:t>
            </a:r>
          </a:p>
          <a:p>
            <a:endParaRPr lang="nl-NL"/>
          </a:p>
        </p:txBody>
      </p:sp>
      <p:sp>
        <p:nvSpPr>
          <p:cNvPr id="4" name="Slide Number Placeholder 3"/>
          <p:cNvSpPr>
            <a:spLocks noGrp="1"/>
          </p:cNvSpPr>
          <p:nvPr>
            <p:ph type="sldNum" sz="quarter" idx="5"/>
          </p:nvPr>
        </p:nvSpPr>
        <p:spPr/>
        <p:txBody>
          <a:bodyPr/>
          <a:lstStyle/>
          <a:p>
            <a:fld id="{FC42A464-CEEB-46BE-BA78-99FAC69E9C00}" type="slidenum">
              <a:rPr lang="de-DE" smtClean="0"/>
              <a:t>38</a:t>
            </a:fld>
            <a:endParaRPr lang="de-DE"/>
          </a:p>
        </p:txBody>
      </p:sp>
    </p:spTree>
    <p:extLst>
      <p:ext uri="{BB962C8B-B14F-4D97-AF65-F5344CB8AC3E}">
        <p14:creationId xmlns:p14="http://schemas.microsoft.com/office/powerpoint/2010/main" val="2241754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57199" y="4400550"/>
            <a:ext cx="6054811" cy="4619882"/>
          </a:xfrm>
        </p:spPr>
        <p:txBody>
          <a:bodyPr/>
          <a:lstStyle/>
          <a:p>
            <a:pPr marL="0" lvl="0" indent="0" algn="l" rtl="0">
              <a:lnSpc>
                <a:spcPct val="100000"/>
              </a:lnSpc>
              <a:spcBef>
                <a:spcPts val="0"/>
              </a:spcBef>
              <a:spcAft>
                <a:spcPts val="0"/>
              </a:spcAft>
              <a:buSzPts val="1100"/>
              <a:buNone/>
            </a:pPr>
            <a:r>
              <a:rPr lang="en-US" i="1" u="sng"/>
              <a:t>Instructions for the trainer</a:t>
            </a:r>
            <a:r>
              <a:rPr lang="en-US" i="1"/>
              <a:t>: The barriers that were mentioned in the brainstorm can (most probably) be linked to the barriers on this slide: try to combine the beforementioned barriers in your explanation of this slide.</a:t>
            </a:r>
          </a:p>
          <a:p>
            <a:pPr marL="0" lvl="0" indent="0" algn="l" rtl="0">
              <a:lnSpc>
                <a:spcPct val="100000"/>
              </a:lnSpc>
              <a:spcBef>
                <a:spcPts val="0"/>
              </a:spcBef>
              <a:spcAft>
                <a:spcPts val="0"/>
              </a:spcAft>
              <a:buSzPts val="1100"/>
              <a:buNone/>
            </a:pPr>
            <a:endParaRPr lang="en-US"/>
          </a:p>
          <a:p>
            <a:pPr marL="0" lvl="0" indent="0" algn="l" rtl="0">
              <a:lnSpc>
                <a:spcPct val="100000"/>
              </a:lnSpc>
              <a:spcBef>
                <a:spcPts val="0"/>
              </a:spcBef>
              <a:spcAft>
                <a:spcPts val="0"/>
              </a:spcAft>
              <a:buSzPts val="1100"/>
              <a:buNone/>
            </a:pPr>
            <a:r>
              <a:rPr lang="en-US"/>
              <a:t>An energy project is developed within an SME, but it is important to remember that other actors are active in the market and are involved in the process, e.g. government/politics, technology/services suppliers, designers and manufactures, energy suppliers, financiers (capital suppliers).</a:t>
            </a:r>
          </a:p>
          <a:p>
            <a:pPr marL="0" lvl="0" indent="0" algn="l" rtl="0">
              <a:lnSpc>
                <a:spcPct val="100000"/>
              </a:lnSpc>
              <a:spcBef>
                <a:spcPts val="0"/>
              </a:spcBef>
              <a:spcAft>
                <a:spcPts val="0"/>
              </a:spcAft>
              <a:buSzPts val="1100"/>
              <a:buNone/>
            </a:pPr>
            <a:endParaRPr lang="en-US"/>
          </a:p>
          <a:p>
            <a:pPr marL="0" lvl="0" indent="0" algn="l" rtl="0">
              <a:lnSpc>
                <a:spcPct val="100000"/>
              </a:lnSpc>
              <a:spcBef>
                <a:spcPts val="0"/>
              </a:spcBef>
              <a:spcAft>
                <a:spcPts val="0"/>
              </a:spcAft>
              <a:buSzPts val="1100"/>
              <a:buNone/>
            </a:pPr>
            <a:r>
              <a:rPr lang="en-US"/>
              <a:t>For this reason, barriers can be divided into external barriers (with respect to the firm) and internal barriers.  In this presentation, we will focus on internal barriers which can be divided into 5 main categories: Economic, </a:t>
            </a:r>
            <a:r>
              <a:rPr lang="en-US" dirty="0"/>
              <a:t>Behavioural</a:t>
            </a:r>
            <a:r>
              <a:rPr lang="en-US"/>
              <a:t>, </a:t>
            </a:r>
            <a:r>
              <a:rPr lang="en-US" dirty="0"/>
              <a:t>Organisational</a:t>
            </a:r>
            <a:r>
              <a:rPr lang="en-US"/>
              <a:t>, barriers related to competences, Awareness:</a:t>
            </a:r>
          </a:p>
          <a:p>
            <a:pPr marL="0" lvl="0" indent="0" algn="l" rtl="0">
              <a:lnSpc>
                <a:spcPct val="100000"/>
              </a:lnSpc>
              <a:spcBef>
                <a:spcPts val="0"/>
              </a:spcBef>
              <a:spcAft>
                <a:spcPts val="0"/>
              </a:spcAft>
              <a:buClr>
                <a:schemeClr val="dk1"/>
              </a:buClr>
              <a:buSzPts val="1100"/>
              <a:buFont typeface="Arial"/>
              <a:buNone/>
            </a:pPr>
            <a:r>
              <a:rPr lang="en-US"/>
              <a:t>In particular:</a:t>
            </a:r>
          </a:p>
          <a:p>
            <a:pPr marL="311150" lvl="0" indent="-171450" algn="l" rtl="0">
              <a:spcBef>
                <a:spcPts val="0"/>
              </a:spcBef>
              <a:spcAft>
                <a:spcPts val="0"/>
              </a:spcAft>
              <a:buClr>
                <a:schemeClr val="dk1"/>
              </a:buClr>
              <a:buSzPts val="1400"/>
              <a:buFont typeface="Arial" panose="020B0604020202020204" pitchFamily="34" charset="0"/>
              <a:buChar char="•"/>
            </a:pPr>
            <a:r>
              <a:rPr lang="en-US" b="1"/>
              <a:t>Economic barriers</a:t>
            </a:r>
            <a:r>
              <a:rPr lang="en-US"/>
              <a:t> are related to the economic evaluation of an energy efficiency investment.</a:t>
            </a:r>
            <a:endParaRPr lang="en-US" dirty="0"/>
          </a:p>
          <a:p>
            <a:pPr marL="311150" lvl="0" indent="-171450" algn="l" rtl="0">
              <a:spcBef>
                <a:spcPts val="0"/>
              </a:spcBef>
              <a:spcAft>
                <a:spcPts val="0"/>
              </a:spcAft>
              <a:buClr>
                <a:schemeClr val="dk1"/>
              </a:buClr>
              <a:buSzPts val="1400"/>
              <a:buFont typeface="Arial" panose="020B0604020202020204" pitchFamily="34" charset="0"/>
              <a:buChar char="•"/>
            </a:pPr>
            <a:r>
              <a:rPr lang="en-US" b="1"/>
              <a:t>Behavioral barriers</a:t>
            </a:r>
            <a:r>
              <a:rPr lang="en-US"/>
              <a:t> are related to the behavior of operators and decision-makers within the firm.</a:t>
            </a:r>
            <a:endParaRPr lang="en-US" dirty="0"/>
          </a:p>
          <a:p>
            <a:pPr marL="311150" lvl="0" indent="-171450" algn="l" rtl="0">
              <a:spcBef>
                <a:spcPts val="0"/>
              </a:spcBef>
              <a:spcAft>
                <a:spcPts val="0"/>
              </a:spcAft>
              <a:buClr>
                <a:schemeClr val="dk1"/>
              </a:buClr>
              <a:buSzPts val="1400"/>
              <a:buFont typeface="Arial" panose="020B0604020202020204" pitchFamily="34" charset="0"/>
              <a:buChar char="•"/>
            </a:pPr>
            <a:r>
              <a:rPr lang="en-US" b="1"/>
              <a:t>Organizational barriers</a:t>
            </a:r>
            <a:r>
              <a:rPr lang="en-US"/>
              <a:t> arise from the interaction of different functions within an enterprise in improving energy efficiency.</a:t>
            </a:r>
            <a:endParaRPr lang="en-US" dirty="0"/>
          </a:p>
          <a:p>
            <a:pPr marL="311150" lvl="0" indent="-171450" algn="l" rtl="0">
              <a:spcBef>
                <a:spcPts val="0"/>
              </a:spcBef>
              <a:spcAft>
                <a:spcPts val="0"/>
              </a:spcAft>
              <a:buClr>
                <a:schemeClr val="dk1"/>
              </a:buClr>
              <a:buSzPts val="1400"/>
              <a:buFont typeface="Arial" panose="020B0604020202020204" pitchFamily="34" charset="0"/>
              <a:buChar char="•"/>
            </a:pPr>
            <a:r>
              <a:rPr lang="en-US"/>
              <a:t>In order to implement energy efficiency interventions, specific </a:t>
            </a:r>
            <a:r>
              <a:rPr lang="en-US" b="1"/>
              <a:t>Competences</a:t>
            </a:r>
            <a:r>
              <a:rPr lang="en-US"/>
              <a:t> have to be available within the organization. Indeed, those barriers can be particularly critical for SMEs, in which personnel might be trained to operate equipment but without sufficient knowledge to analyze inefficiencies, opportunities, and to implement the needed actions.</a:t>
            </a:r>
            <a:endParaRPr lang="en-US" dirty="0"/>
          </a:p>
          <a:p>
            <a:pPr marL="311150" lvl="0" indent="-171450" algn="l" rtl="0">
              <a:spcBef>
                <a:spcPts val="0"/>
              </a:spcBef>
              <a:spcAft>
                <a:spcPts val="0"/>
              </a:spcAft>
              <a:buSzPts val="1400"/>
              <a:buFont typeface="Arial" panose="020B0604020202020204" pitchFamily="34" charset="0"/>
              <a:buChar char="•"/>
            </a:pPr>
            <a:r>
              <a:rPr lang="en-US" b="1"/>
              <a:t>Awareness </a:t>
            </a:r>
            <a:r>
              <a:rPr lang="en-US"/>
              <a:t>pointing out the ignorance of decision makers on energy efficiency.</a:t>
            </a:r>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39</a:t>
            </a:fld>
            <a:endParaRPr lang="de-DE"/>
          </a:p>
        </p:txBody>
      </p:sp>
    </p:spTree>
    <p:extLst>
      <p:ext uri="{BB962C8B-B14F-4D97-AF65-F5344CB8AC3E}">
        <p14:creationId xmlns:p14="http://schemas.microsoft.com/office/powerpoint/2010/main" val="325759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u="sng"/>
              <a:t>Note for the trainer</a:t>
            </a:r>
            <a:r>
              <a:rPr lang="en-GB" i="1"/>
              <a:t>: Introduce yourself and the content of the training</a:t>
            </a:r>
          </a:p>
        </p:txBody>
      </p:sp>
      <p:sp>
        <p:nvSpPr>
          <p:cNvPr id="4" name="Slide Number Placeholder 3"/>
          <p:cNvSpPr>
            <a:spLocks noGrp="1"/>
          </p:cNvSpPr>
          <p:nvPr>
            <p:ph type="sldNum" sz="quarter" idx="5"/>
          </p:nvPr>
        </p:nvSpPr>
        <p:spPr/>
        <p:txBody>
          <a:bodyPr/>
          <a:lstStyle/>
          <a:p>
            <a:fld id="{FC42A464-CEEB-46BE-BA78-99FAC69E9C00}" type="slidenum">
              <a:rPr lang="de-DE" smtClean="0"/>
              <a:t>4</a:t>
            </a:fld>
            <a:endParaRPr lang="de-DE"/>
          </a:p>
        </p:txBody>
      </p:sp>
    </p:spTree>
    <p:extLst>
      <p:ext uri="{BB962C8B-B14F-4D97-AF65-F5344CB8AC3E}">
        <p14:creationId xmlns:p14="http://schemas.microsoft.com/office/powerpoint/2010/main" val="1447454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6063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for the trainer: This is an additional slide that you could use if you’d like to elaborate more thoroughly on the external barriers.</a:t>
            </a:r>
          </a:p>
          <a:p>
            <a:endParaRPr lang="nl-NL"/>
          </a:p>
          <a:p>
            <a:pPr marL="0" lvl="0" indent="0" algn="l" rtl="0">
              <a:lnSpc>
                <a:spcPct val="100000"/>
              </a:lnSpc>
              <a:spcBef>
                <a:spcPts val="0"/>
              </a:spcBef>
              <a:spcAft>
                <a:spcPts val="0"/>
              </a:spcAft>
              <a:buSzPts val="1400"/>
              <a:buNone/>
            </a:pPr>
            <a:r>
              <a:rPr lang="en-US" b="1">
                <a:solidFill>
                  <a:srgbClr val="FF0000"/>
                </a:solidFill>
              </a:rPr>
              <a:t>Market</a:t>
            </a:r>
          </a:p>
          <a:p>
            <a:pPr marL="171450" lvl="0" indent="-171450" algn="l" rtl="0">
              <a:lnSpc>
                <a:spcPct val="100000"/>
              </a:lnSpc>
              <a:spcBef>
                <a:spcPts val="0"/>
              </a:spcBef>
              <a:spcAft>
                <a:spcPts val="0"/>
              </a:spcAft>
              <a:buSzPts val="1400"/>
              <a:buFont typeface="Arial" panose="020B0604020202020204" pitchFamily="34" charset="0"/>
              <a:buChar char="•"/>
            </a:pPr>
            <a:r>
              <a:rPr lang="en-US" b="1"/>
              <a:t>Energy prices distortion</a:t>
            </a:r>
            <a:r>
              <a:rPr lang="en-US"/>
              <a:t>: Energy prices do not account for externalities. </a:t>
            </a:r>
            <a:r>
              <a:rPr lang="en-US" dirty="0"/>
              <a:t>Indeed, as</a:t>
            </a:r>
            <a:r>
              <a:rPr lang="en-US"/>
              <a:t> an example, the energy price may account for the different generation costs of energy during the day. As a consequence, energy efficiency would not be encouraged.</a:t>
            </a:r>
          </a:p>
          <a:p>
            <a:pPr marL="171450" lvl="0" indent="-171450" algn="l" rtl="0">
              <a:lnSpc>
                <a:spcPct val="100000"/>
              </a:lnSpc>
              <a:spcBef>
                <a:spcPts val="0"/>
              </a:spcBef>
              <a:spcAft>
                <a:spcPts val="0"/>
              </a:spcAft>
              <a:buSzPts val="1400"/>
              <a:buFont typeface="Arial" panose="020B0604020202020204" pitchFamily="34" charset="0"/>
              <a:buChar char="•"/>
            </a:pPr>
            <a:r>
              <a:rPr lang="en-US" b="1"/>
              <a:t>Low diffusion of technologies</a:t>
            </a:r>
            <a:r>
              <a:rPr lang="en-US"/>
              <a:t>: The high energy-efficiency technologies quite often suffer from low diffusion, due to their innovative character. Indeed, ‘‘the adoption of new technology is typically gradual</a:t>
            </a:r>
            <a:r>
              <a:rPr lang="en-US" dirty="0"/>
              <a:t>’’.</a:t>
            </a:r>
            <a:endParaRPr lang="en-US"/>
          </a:p>
          <a:p>
            <a:pPr marL="171450" lvl="0" indent="-171450" algn="l" rtl="0">
              <a:lnSpc>
                <a:spcPct val="100000"/>
              </a:lnSpc>
              <a:spcBef>
                <a:spcPts val="0"/>
              </a:spcBef>
              <a:spcAft>
                <a:spcPts val="0"/>
              </a:spcAft>
              <a:buSzPts val="1400"/>
              <a:buFont typeface="Arial" panose="020B0604020202020204" pitchFamily="34" charset="0"/>
              <a:buChar char="•"/>
            </a:pPr>
            <a:r>
              <a:rPr lang="en-US" b="1"/>
              <a:t>Low diffusion of information</a:t>
            </a:r>
            <a:r>
              <a:rPr lang="en-US"/>
              <a:t>: this barrier refers to the time needed to refine and disseminate information on energy-efficient technologies.</a:t>
            </a:r>
          </a:p>
          <a:p>
            <a:pPr marL="171450" lvl="0" indent="-171450" algn="l" rtl="0">
              <a:lnSpc>
                <a:spcPct val="100000"/>
              </a:lnSpc>
              <a:spcBef>
                <a:spcPts val="0"/>
              </a:spcBef>
              <a:spcAft>
                <a:spcPts val="0"/>
              </a:spcAft>
              <a:buSzPts val="1400"/>
              <a:buFont typeface="Arial" panose="020B0604020202020204" pitchFamily="34" charset="0"/>
              <a:buChar char="•"/>
            </a:pPr>
            <a:r>
              <a:rPr lang="en-US" b="1"/>
              <a:t>Market risks</a:t>
            </a:r>
            <a:r>
              <a:rPr lang="en-US"/>
              <a:t>: Uncertainties regarding future energy prices might represent a barrier to investments.</a:t>
            </a:r>
          </a:p>
          <a:p>
            <a:pPr marL="171450" lvl="0" indent="-171450" algn="l" rtl="0">
              <a:lnSpc>
                <a:spcPct val="100000"/>
              </a:lnSpc>
              <a:spcBef>
                <a:spcPts val="0"/>
              </a:spcBef>
              <a:spcAft>
                <a:spcPts val="0"/>
              </a:spcAft>
              <a:buSzPts val="1400"/>
              <a:buFont typeface="Arial" panose="020B0604020202020204" pitchFamily="34" charset="0"/>
              <a:buChar char="•"/>
            </a:pPr>
            <a:r>
              <a:rPr lang="en-US" b="1"/>
              <a:t>Difficulty in gathering external skills</a:t>
            </a:r>
            <a:r>
              <a:rPr lang="en-US"/>
              <a:t>: the prices and/or availability of experts might represent a barrier in the supply of existing energy-efficient technologies.</a:t>
            </a:r>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solidFill>
                  <a:srgbClr val="FF0000"/>
                </a:solidFill>
              </a:rPr>
              <a:t>Government/politics</a:t>
            </a:r>
          </a:p>
          <a:p>
            <a:pPr marL="171450" lvl="0" indent="-171450" algn="l" rtl="0">
              <a:lnSpc>
                <a:spcPct val="100000"/>
              </a:lnSpc>
              <a:spcBef>
                <a:spcPts val="0"/>
              </a:spcBef>
              <a:spcAft>
                <a:spcPts val="0"/>
              </a:spcAft>
              <a:buSzPts val="1400"/>
              <a:buFont typeface="Arial" panose="020B0604020202020204" pitchFamily="34" charset="0"/>
              <a:buChar char="•"/>
            </a:pPr>
            <a:r>
              <a:rPr lang="en-US" b="1"/>
              <a:t>Lack of proper regulation</a:t>
            </a:r>
            <a:r>
              <a:rPr lang="en-US"/>
              <a:t>: The lack of standards or classes (</a:t>
            </a:r>
            <a:r>
              <a:rPr lang="en-US" dirty="0"/>
              <a:t>e.g., through</a:t>
            </a:r>
            <a:r>
              <a:rPr lang="en-US"/>
              <a:t> clear labeling) for energy performance might represent a barrier to select the most effective energy-efficient technologies.</a:t>
            </a:r>
          </a:p>
          <a:p>
            <a:pPr marL="171450" lvl="0" indent="-171450" algn="l" rtl="0">
              <a:lnSpc>
                <a:spcPct val="100000"/>
              </a:lnSpc>
              <a:spcBef>
                <a:spcPts val="0"/>
              </a:spcBef>
              <a:spcAft>
                <a:spcPts val="0"/>
              </a:spcAft>
              <a:buSzPts val="1400"/>
              <a:buFont typeface="Arial" panose="020B0604020202020204" pitchFamily="34" charset="0"/>
              <a:buChar char="•"/>
            </a:pPr>
            <a:r>
              <a:rPr lang="en-US" b="1"/>
              <a:t>Distortion in fiscal policies</a:t>
            </a:r>
            <a:r>
              <a:rPr lang="en-US"/>
              <a:t>: this barrier includes all the issues related to distorted fiscal policies. Indeed, the distortion of prices because of taxes, subsidies, or other policy interventions that make resource consumption more or less expensive to consumers also impedes the diffusion of resource-conserving technologies.</a:t>
            </a:r>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solidFill>
                  <a:srgbClr val="FF0000"/>
                </a:solidFill>
              </a:rPr>
              <a:t>Technology/services suppliers. </a:t>
            </a:r>
          </a:p>
          <a:p>
            <a:pPr marL="171450" lvl="0" indent="-171450" algn="l" rtl="0">
              <a:lnSpc>
                <a:spcPct val="100000"/>
              </a:lnSpc>
              <a:spcBef>
                <a:spcPts val="0"/>
              </a:spcBef>
              <a:spcAft>
                <a:spcPts val="0"/>
              </a:spcAft>
              <a:buSzPts val="1400"/>
              <a:buFont typeface="Arial" panose="020B0604020202020204" pitchFamily="34" charset="0"/>
              <a:buChar char="•"/>
            </a:pPr>
            <a:r>
              <a:rPr lang="en-US" b="1"/>
              <a:t>Lack of interest in energy efficiency</a:t>
            </a:r>
            <a:r>
              <a:rPr lang="en-US"/>
              <a:t>: Technology suppliers may get higher returns in commercializing lower energy efficiency technologies, thus being reluctant to deliver high energy-efficient solutions.</a:t>
            </a:r>
          </a:p>
          <a:p>
            <a:pPr marL="171450" lvl="0" indent="-171450" algn="l" rtl="0">
              <a:lnSpc>
                <a:spcPct val="100000"/>
              </a:lnSpc>
              <a:spcBef>
                <a:spcPts val="0"/>
              </a:spcBef>
              <a:spcAft>
                <a:spcPts val="0"/>
              </a:spcAft>
              <a:buSzPts val="1400"/>
              <a:buFont typeface="Arial" panose="020B0604020202020204" pitchFamily="34" charset="0"/>
              <a:buChar char="•"/>
            </a:pPr>
            <a:r>
              <a:rPr lang="en-US" b="1"/>
              <a:t>Technology/services suppliers not up to date</a:t>
            </a:r>
            <a:r>
              <a:rPr lang="en-US"/>
              <a:t>: If ‘‘companies that manufacture, distribute and service energy-efficient products provide only limited training to keep their employees abreast of the latest technologies’’, their customers will not be sufficiently and adequately informed, thus possibly selecting inefficient or even obsolete technologies.</a:t>
            </a:r>
          </a:p>
          <a:p>
            <a:pPr marL="171450" lvl="0" indent="-171450" algn="l" rtl="0">
              <a:lnSpc>
                <a:spcPct val="100000"/>
              </a:lnSpc>
              <a:spcBef>
                <a:spcPts val="0"/>
              </a:spcBef>
              <a:spcAft>
                <a:spcPts val="0"/>
              </a:spcAft>
              <a:buSzPts val="1400"/>
              <a:buFont typeface="Arial" panose="020B0604020202020204" pitchFamily="34" charset="0"/>
              <a:buChar char="•"/>
            </a:pPr>
            <a:r>
              <a:rPr lang="en-US" b="1"/>
              <a:t>Scarce communication skills</a:t>
            </a:r>
            <a:r>
              <a:rPr lang="en-US"/>
              <a:t>: Energy-efficient technologies might be ignored if suppliers are not able to communicate their effective performance.</a:t>
            </a:r>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solidFill>
                  <a:srgbClr val="FF0000"/>
                </a:solidFill>
              </a:rPr>
              <a:t>Designers and manufacturers</a:t>
            </a:r>
          </a:p>
          <a:p>
            <a:pPr marL="171450" lvl="0" indent="-171450" algn="l" rtl="0">
              <a:lnSpc>
                <a:spcPct val="100000"/>
              </a:lnSpc>
              <a:spcBef>
                <a:spcPts val="0"/>
              </a:spcBef>
              <a:spcAft>
                <a:spcPts val="0"/>
              </a:spcAft>
              <a:buSzPts val="1400"/>
              <a:buFont typeface="Arial" panose="020B0604020202020204" pitchFamily="34" charset="0"/>
              <a:buChar char="•"/>
            </a:pPr>
            <a:r>
              <a:rPr lang="en-US" b="1"/>
              <a:t>Technical characteristics not adequate</a:t>
            </a:r>
            <a:r>
              <a:rPr lang="en-US"/>
              <a:t>: The technical characteristics of energy-efficient technologies might be very particular, resulting hardly to be adopted in some cases, irrespectively of their costs.</a:t>
            </a:r>
          </a:p>
          <a:p>
            <a:pPr marL="171450" lvl="0" indent="-171450" algn="l" rtl="0">
              <a:lnSpc>
                <a:spcPct val="100000"/>
              </a:lnSpc>
              <a:spcBef>
                <a:spcPts val="0"/>
              </a:spcBef>
              <a:spcAft>
                <a:spcPts val="0"/>
              </a:spcAft>
              <a:buSzPts val="1400"/>
              <a:buFont typeface="Arial" panose="020B0604020202020204" pitchFamily="34" charset="0"/>
              <a:buChar char="•"/>
            </a:pPr>
            <a:r>
              <a:rPr lang="en-US" b="1"/>
              <a:t>High initial costs</a:t>
            </a:r>
            <a:r>
              <a:rPr lang="en-US"/>
              <a:t>: High initial costs to adopt new energy-efficient technologies represent an important barrier, possibly reflecting the high design and manufacturing costs to deliver an up-to-date energy-efficient technology. We can assume that this barrier, although perceived by a firm when purchasing a technology, is also a barrier in design and manufacturing.</a:t>
            </a:r>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solidFill>
                  <a:srgbClr val="FF0000"/>
                </a:solidFill>
              </a:rPr>
              <a:t>Energy suppliers</a:t>
            </a:r>
            <a:endParaRPr lang="en-US"/>
          </a:p>
          <a:p>
            <a:pPr marL="171450" lvl="0" indent="-171450" algn="l" rtl="0">
              <a:lnSpc>
                <a:spcPct val="100000"/>
              </a:lnSpc>
              <a:spcBef>
                <a:spcPts val="0"/>
              </a:spcBef>
              <a:spcAft>
                <a:spcPts val="0"/>
              </a:spcAft>
              <a:buSzPts val="1400"/>
              <a:buFont typeface="Arial" panose="020B0604020202020204" pitchFamily="34" charset="0"/>
              <a:buChar char="•"/>
            </a:pPr>
            <a:r>
              <a:rPr lang="en-US" b="1"/>
              <a:t>Scarce communication skills</a:t>
            </a:r>
            <a:r>
              <a:rPr lang="en-US"/>
              <a:t>: Different options in energy contracts can be presented in a form that might be unclear and not-vivid, thus resulting to be unattractive for the customers.</a:t>
            </a:r>
          </a:p>
          <a:p>
            <a:pPr marL="171450" lvl="0" indent="-171450" algn="l" rtl="0">
              <a:lnSpc>
                <a:spcPct val="100000"/>
              </a:lnSpc>
              <a:spcBef>
                <a:spcPts val="0"/>
              </a:spcBef>
              <a:spcAft>
                <a:spcPts val="0"/>
              </a:spcAft>
              <a:buSzPts val="1400"/>
              <a:buFont typeface="Arial" panose="020B0604020202020204" pitchFamily="34" charset="0"/>
              <a:buChar char="•"/>
            </a:pPr>
            <a:r>
              <a:rPr lang="en-US" b="1"/>
              <a:t>Energy prices distortion</a:t>
            </a:r>
            <a:r>
              <a:rPr lang="en-US"/>
              <a:t>: the energy prices do not fully reflect the costs borne by producers in the different hours of a day; moreover, the energy prices might not provide sufficient incentive to adopt energy-efficient technologies, since, as supported by a vast empirical experience, the higher the use, the lower the energy rate.</a:t>
            </a:r>
          </a:p>
          <a:p>
            <a:pPr marL="171450" lvl="0" indent="-171450" algn="l" rtl="0">
              <a:lnSpc>
                <a:spcPct val="100000"/>
              </a:lnSpc>
              <a:spcBef>
                <a:spcPts val="0"/>
              </a:spcBef>
              <a:spcAft>
                <a:spcPts val="0"/>
              </a:spcAft>
              <a:buSzPts val="1400"/>
              <a:buFont typeface="Arial" panose="020B0604020202020204" pitchFamily="34" charset="0"/>
              <a:buChar char="•"/>
            </a:pPr>
            <a:r>
              <a:rPr lang="en-US" b="1"/>
              <a:t>Lack of interest in energy efficiency</a:t>
            </a:r>
            <a:r>
              <a:rPr lang="en-US"/>
              <a:t>: The firm’s energy costs reduction implies lower returns for energy suppliers. Thus the latter might be not interested to have their clients informed about energy-efficient solutions</a:t>
            </a:r>
          </a:p>
          <a:p>
            <a:pPr marL="0" lvl="0" indent="0" algn="l" rtl="0">
              <a:lnSpc>
                <a:spcPct val="100000"/>
              </a:lnSpc>
              <a:spcBef>
                <a:spcPts val="0"/>
              </a:spcBef>
              <a:spcAft>
                <a:spcPts val="0"/>
              </a:spcAft>
              <a:buSzPts val="1400"/>
              <a:buNone/>
            </a:pPr>
            <a:endParaRPr lang="en-US"/>
          </a:p>
          <a:p>
            <a:pPr marL="0" lvl="0" indent="0" algn="l" rtl="0">
              <a:lnSpc>
                <a:spcPct val="100000"/>
              </a:lnSpc>
              <a:spcBef>
                <a:spcPts val="0"/>
              </a:spcBef>
              <a:spcAft>
                <a:spcPts val="0"/>
              </a:spcAft>
              <a:buSzPts val="1400"/>
              <a:buNone/>
            </a:pPr>
            <a:r>
              <a:rPr lang="en-US" b="1">
                <a:solidFill>
                  <a:srgbClr val="FF0000"/>
                </a:solidFill>
              </a:rPr>
              <a:t>Capital  suppliers </a:t>
            </a:r>
          </a:p>
          <a:p>
            <a:pPr marL="171450" lvl="0" indent="-171450" algn="l" rtl="0">
              <a:lnSpc>
                <a:spcPct val="100000"/>
              </a:lnSpc>
              <a:spcBef>
                <a:spcPts val="0"/>
              </a:spcBef>
              <a:spcAft>
                <a:spcPts val="0"/>
              </a:spcAft>
              <a:buSzPts val="1400"/>
              <a:buFont typeface="Arial" panose="020B0604020202020204" pitchFamily="34" charset="0"/>
              <a:buChar char="•"/>
            </a:pPr>
            <a:r>
              <a:rPr lang="en-US" b="1"/>
              <a:t>Costs  to  investigate  debt  carrying capability</a:t>
            </a:r>
            <a:r>
              <a:rPr lang="en-US"/>
              <a:t>: The high transaction costs to evaluate debt carrying capability (creditworthiness of small and medium companies) and to service a large number of small and medium-sized projects – typical for energy-efficient technologies – might be considerable, thus discouraging investors to finance energy efficiency investments. </a:t>
            </a:r>
          </a:p>
          <a:p>
            <a:pPr marL="171450" lvl="0" indent="-171450" algn="l" rtl="0">
              <a:lnSpc>
                <a:spcPct val="100000"/>
              </a:lnSpc>
              <a:spcBef>
                <a:spcPts val="0"/>
              </a:spcBef>
              <a:spcAft>
                <a:spcPts val="0"/>
              </a:spcAft>
              <a:buClr>
                <a:schemeClr val="dk1"/>
              </a:buClr>
              <a:buSzPts val="1100"/>
              <a:buFont typeface="Arial" panose="020B0604020202020204" pitchFamily="34" charset="0"/>
              <a:buChar char="•"/>
            </a:pPr>
            <a:r>
              <a:rPr lang="en-US" b="1"/>
              <a:t>Difficulty to identify the quality of investments: </a:t>
            </a:r>
            <a:r>
              <a:rPr lang="en-US"/>
              <a:t>Capital suppliers might incur difficulties in evaluating the investments for which they provide capital; thus, they might tend to grant capital only to well-known solutions, preventing innovative energy-efficient technologies to be diffused.</a:t>
            </a:r>
          </a:p>
          <a:p>
            <a:pPr marL="0" lvl="0" indent="0" algn="l" rtl="0">
              <a:lnSpc>
                <a:spcPct val="100000"/>
              </a:lnSpc>
              <a:spcBef>
                <a:spcPts val="0"/>
              </a:spcBef>
              <a:spcAft>
                <a:spcPts val="0"/>
              </a:spcAft>
              <a:buClr>
                <a:schemeClr val="dk1"/>
              </a:buClr>
              <a:buSzPts val="1100"/>
              <a:buFont typeface="Arial"/>
              <a:buNone/>
            </a:pPr>
            <a:endParaRPr lang="en-US"/>
          </a:p>
          <a:p>
            <a:pPr marL="0" lvl="0" indent="0" algn="l" rtl="0">
              <a:lnSpc>
                <a:spcPct val="100000"/>
              </a:lnSpc>
              <a:spcBef>
                <a:spcPts val="0"/>
              </a:spcBef>
              <a:spcAft>
                <a:spcPts val="0"/>
              </a:spcAft>
              <a:buSzPts val="1400"/>
              <a:buNone/>
            </a:pPr>
            <a:endParaRPr lang="en-US"/>
          </a:p>
          <a:p>
            <a:endParaRPr lang="nl-NL"/>
          </a:p>
        </p:txBody>
      </p:sp>
      <p:sp>
        <p:nvSpPr>
          <p:cNvPr id="4" name="Slide Number Placeholder 3"/>
          <p:cNvSpPr>
            <a:spLocks noGrp="1"/>
          </p:cNvSpPr>
          <p:nvPr>
            <p:ph type="sldNum" sz="quarter" idx="5"/>
          </p:nvPr>
        </p:nvSpPr>
        <p:spPr/>
        <p:txBody>
          <a:bodyPr/>
          <a:lstStyle/>
          <a:p>
            <a:fld id="{FC42A464-CEEB-46BE-BA78-99FAC69E9C00}" type="slidenum">
              <a:rPr lang="de-DE" smtClean="0"/>
              <a:t>40</a:t>
            </a:fld>
            <a:endParaRPr lang="de-DE"/>
          </a:p>
        </p:txBody>
      </p:sp>
    </p:spTree>
    <p:extLst>
      <p:ext uri="{BB962C8B-B14F-4D97-AF65-F5344CB8AC3E}">
        <p14:creationId xmlns:p14="http://schemas.microsoft.com/office/powerpoint/2010/main" val="3635618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i="1" u="sng"/>
              <a:t>Note for the trainer</a:t>
            </a:r>
            <a:r>
              <a:rPr lang="en-US" i="1" u="none"/>
              <a:t>: This slide contains an animation</a:t>
            </a:r>
          </a:p>
          <a:p>
            <a:pPr marL="0" lvl="0" indent="0" algn="l" rtl="0">
              <a:lnSpc>
                <a:spcPct val="100000"/>
              </a:lnSpc>
              <a:spcBef>
                <a:spcPts val="0"/>
              </a:spcBef>
              <a:spcAft>
                <a:spcPts val="0"/>
              </a:spcAft>
              <a:buSzPts val="1400"/>
              <a:buNone/>
            </a:pPr>
            <a:endParaRPr lang="nl-NL"/>
          </a:p>
          <a:p>
            <a:pPr marL="0" lvl="0" indent="0" algn="l" rtl="0">
              <a:lnSpc>
                <a:spcPct val="100000"/>
              </a:lnSpc>
              <a:spcBef>
                <a:spcPts val="0"/>
              </a:spcBef>
              <a:spcAft>
                <a:spcPts val="0"/>
              </a:spcAft>
              <a:buSzPts val="1400"/>
              <a:buNone/>
            </a:pPr>
            <a:r>
              <a:rPr lang="en-US"/>
              <a:t>Several barriers come from within the enterprise and influence the decision-making process. </a:t>
            </a:r>
          </a:p>
          <a:p>
            <a:pPr marL="0" lvl="0" indent="0" algn="l" rtl="0">
              <a:lnSpc>
                <a:spcPct val="100000"/>
              </a:lnSpc>
              <a:spcBef>
                <a:spcPts val="0"/>
              </a:spcBef>
              <a:spcAft>
                <a:spcPts val="0"/>
              </a:spcAft>
              <a:buSzPts val="1400"/>
              <a:buNone/>
            </a:pPr>
            <a:r>
              <a:rPr lang="en-US"/>
              <a:t>These barriers have been researched extensively. Interventions for overcoming barriers were the topic of the European project INDUCE: www.induce2020.eu</a:t>
            </a:r>
          </a:p>
          <a:p>
            <a:pPr marL="0" lvl="0" indent="0" algn="l" rtl="0">
              <a:lnSpc>
                <a:spcPct val="100000"/>
              </a:lnSpc>
              <a:spcBef>
                <a:spcPts val="0"/>
              </a:spcBef>
              <a:spcAft>
                <a:spcPts val="0"/>
              </a:spcAft>
              <a:buSzPts val="1400"/>
              <a:buNone/>
            </a:pPr>
            <a:r>
              <a:rPr lang="en-US"/>
              <a:t>An extensive description of barriers can be found in this deliverable:</a:t>
            </a:r>
            <a:br>
              <a:rPr lang="en-US"/>
            </a:br>
            <a:r>
              <a:rPr lang="en-GB">
                <a:hlinkClick r:id="rId3"/>
              </a:rPr>
              <a:t>INDUCE-D2.2-Best-practice-guideline-.pdf (induce2020.eu)</a:t>
            </a:r>
            <a:br>
              <a:rPr lang="en-US"/>
            </a:br>
            <a:br>
              <a:rPr lang="en-US"/>
            </a:br>
            <a:r>
              <a:rPr lang="en-US"/>
              <a:t>Specifically, each actor/function that is involved and has influence in the decision-making process (e.g., management, production, procurement) has its own energy efficiency behavior and competence. For example, if management is not aware of energy efficiency opportunities, then this has a negative effect on the decision-making process to improve energy efficiency. The simpler the organization within the enterprise, more functions will be represented by a single decision maker. </a:t>
            </a:r>
            <a:br>
              <a:rPr lang="en-US"/>
            </a:br>
            <a:br>
              <a:rPr lang="en-US"/>
            </a:br>
            <a:r>
              <a:rPr lang="en-US"/>
              <a:t>Next to the actors/functions involved, the availability of economic resources also influences the process towards implementing energy efficiency.</a:t>
            </a:r>
            <a:br>
              <a:rPr lang="en-US"/>
            </a:br>
            <a:br>
              <a:rPr lang="en-US"/>
            </a:br>
            <a:r>
              <a:rPr lang="en-US"/>
              <a:t>Thus, the obstacles within the decision-making process stem mainly from the actors involved (and their behaviors and competencies) and economic resources.</a:t>
            </a:r>
            <a:endParaRPr/>
          </a:p>
        </p:txBody>
      </p:sp>
      <p:sp>
        <p:nvSpPr>
          <p:cNvPr id="551" name="Google Shape;55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76423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23:notes"/>
          <p:cNvSpPr txBox="1">
            <a:spLocks noGrp="1"/>
          </p:cNvSpPr>
          <p:nvPr>
            <p:ph type="body" idx="1"/>
          </p:nvPr>
        </p:nvSpPr>
        <p:spPr>
          <a:xfrm>
            <a:off x="432485" y="4400550"/>
            <a:ext cx="6054811"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i="1" u="sng" noProof="0" dirty="0"/>
              <a:t>Note for the trainer</a:t>
            </a:r>
            <a:r>
              <a:rPr lang="en-US" i="1" noProof="0" dirty="0"/>
              <a:t>: This is an additional slide that you could use if you’d like to elaborate more thoroughly on the external barriers.</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When we dive a little deeper into the behavior of the involved actors, it is found that the emotions and perception of the actors involved play a crucial role in the decision making process. </a:t>
            </a:r>
          </a:p>
          <a:p>
            <a:pPr marL="0" lvl="0" indent="0" algn="l" rtl="0">
              <a:lnSpc>
                <a:spcPct val="100000"/>
              </a:lnSpc>
              <a:spcBef>
                <a:spcPts val="0"/>
              </a:spcBef>
              <a:spcAft>
                <a:spcPts val="0"/>
              </a:spcAft>
              <a:buSzPts val="1400"/>
              <a:buNone/>
            </a:pPr>
            <a:r>
              <a:rPr lang="en-US" noProof="0" dirty="0"/>
              <a:t>The perception that the actors have of the barrier determine how big the impact is. This perception is based on various elements:</a:t>
            </a:r>
          </a:p>
          <a:p>
            <a:pPr marL="171450" lvl="0" indent="-171450" algn="l" rtl="0">
              <a:lnSpc>
                <a:spcPct val="100000"/>
              </a:lnSpc>
              <a:spcBef>
                <a:spcPts val="0"/>
              </a:spcBef>
              <a:spcAft>
                <a:spcPts val="0"/>
              </a:spcAft>
              <a:buSzPts val="1400"/>
              <a:buFontTx/>
              <a:buChar char="-"/>
            </a:pPr>
            <a:r>
              <a:rPr lang="en-US" noProof="0" dirty="0"/>
              <a:t>One’s perception of the beliefs of relevant others bearing on what behaviors should or should not be performed (subjective norms)</a:t>
            </a:r>
          </a:p>
          <a:p>
            <a:pPr marL="171450" lvl="0" indent="-171450" algn="l" rtl="0">
              <a:lnSpc>
                <a:spcPct val="100000"/>
              </a:lnSpc>
              <a:spcBef>
                <a:spcPts val="0"/>
              </a:spcBef>
              <a:spcAft>
                <a:spcPts val="0"/>
              </a:spcAft>
              <a:buSzPts val="1400"/>
              <a:buFontTx/>
              <a:buChar char="-"/>
            </a:pPr>
            <a:r>
              <a:rPr lang="en-US" noProof="0" dirty="0"/>
              <a:t>One’s personal perception about the particular behavior, which is influenced by the judgment of significant others (e.g., parents, spouse, friends, teachers) (personal attitude)</a:t>
            </a:r>
          </a:p>
          <a:p>
            <a:pPr marL="171450" lvl="0" indent="-171450" algn="l" rtl="0">
              <a:lnSpc>
                <a:spcPct val="100000"/>
              </a:lnSpc>
              <a:spcBef>
                <a:spcPts val="0"/>
              </a:spcBef>
              <a:spcAft>
                <a:spcPts val="0"/>
              </a:spcAft>
              <a:buSzPts val="1400"/>
              <a:buFontTx/>
              <a:buChar char="-"/>
            </a:pPr>
            <a:r>
              <a:rPr lang="en-US" noProof="0" dirty="0"/>
              <a:t>One’s believe that you can actually control these barriers (control beliefs).</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A barrier might not be that big, but if the actors believe it to be significant, then the effect of the barrier on the firm’s decision gets larger. In this example, the perceived value of the barrier is higher than the actual value.</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Studies reveal that emotions are prevalent in all stages in the organizational decision making process.</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The interpretation scheme (Figure of the slide) provides a picture of the real and perceived values of a given barrier. In particular, they jointly contribute (the former indirectly, through the latter; the latter directly) in creating the effect of the barrier on the firm’s decisions.</a:t>
            </a:r>
          </a:p>
        </p:txBody>
      </p:sp>
      <p:sp>
        <p:nvSpPr>
          <p:cNvPr id="578" name="Google Shape;57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426044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i="1" u="sng" noProof="0" dirty="0"/>
              <a:t>Note for the trainer</a:t>
            </a:r>
            <a:r>
              <a:rPr lang="en-US" i="1" noProof="0" dirty="0"/>
              <a:t>: This is an additional slide that you could use if you’d like to elaborate more thoroughly on the external barriers.</a:t>
            </a:r>
          </a:p>
          <a:p>
            <a:pPr marL="0" lvl="0" indent="0" algn="l" rtl="0">
              <a:lnSpc>
                <a:spcPct val="100000"/>
              </a:lnSpc>
              <a:spcBef>
                <a:spcPts val="0"/>
              </a:spcBef>
              <a:spcAft>
                <a:spcPts val="0"/>
              </a:spcAft>
              <a:buSzPts val="1400"/>
              <a:buNone/>
            </a:pPr>
            <a:endParaRPr lang="en-US" i="1" u="sng" noProof="0" dirty="0"/>
          </a:p>
          <a:p>
            <a:pPr marL="0" lvl="0" indent="0" algn="l" rtl="0">
              <a:lnSpc>
                <a:spcPct val="100000"/>
              </a:lnSpc>
              <a:spcBef>
                <a:spcPts val="0"/>
              </a:spcBef>
              <a:spcAft>
                <a:spcPts val="0"/>
              </a:spcAft>
              <a:buSzPts val="1400"/>
              <a:buNone/>
            </a:pPr>
            <a:r>
              <a:rPr lang="en-US" i="1" u="sng" noProof="0" dirty="0"/>
              <a:t>Instruction for the trainer</a:t>
            </a:r>
            <a:r>
              <a:rPr lang="en-US" i="1" noProof="0" dirty="0"/>
              <a:t>: The example is intended to show how much the perceived and actual value of a barrier can influence the decision-making process. The focus is therefore not on the type of barrier being investigated but on the definition without going into further detail.</a:t>
            </a:r>
          </a:p>
          <a:p>
            <a:pPr marL="0" lvl="0" indent="0" algn="l" rtl="0">
              <a:lnSpc>
                <a:spcPct val="100000"/>
              </a:lnSpc>
              <a:spcBef>
                <a:spcPts val="0"/>
              </a:spcBef>
              <a:spcAft>
                <a:spcPts val="0"/>
              </a:spcAft>
              <a:buSzPts val="1400"/>
              <a:buNone/>
            </a:pPr>
            <a:r>
              <a:rPr lang="en-US" i="1" noProof="0" dirty="0"/>
              <a:t>This slide contains an animation</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In Figure, we report two examples of the effect of the barriers emerged in two examples of SMEs that undertake an energy efficiency measure. </a:t>
            </a:r>
          </a:p>
          <a:p>
            <a:pPr marL="0" lvl="0" indent="0" algn="l" rtl="0">
              <a:lnSpc>
                <a:spcPct val="100000"/>
              </a:lnSpc>
              <a:spcBef>
                <a:spcPts val="0"/>
              </a:spcBef>
              <a:spcAft>
                <a:spcPts val="0"/>
              </a:spcAft>
              <a:buSzPts val="1400"/>
              <a:buNone/>
            </a:pPr>
            <a:endParaRPr lang="en-US" noProof="0" dirty="0"/>
          </a:p>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b="1" noProof="0" dirty="0"/>
              <a:t>Example 1: </a:t>
            </a:r>
            <a:r>
              <a:rPr lang="en-US" noProof="0" dirty="0"/>
              <a:t>In the first example, a external barrier of "Inadequate technical characteristics" is present. This barrier is related to the fact that the technical characteristics of energy efficient technologies might be very particular, being difficult to adopt in some cases, regardless of their costs. If we consider the barrier Technical Characteristics not Adequate, the perceived value of the barrier is higher than acceptable, so that, even if the actual barrier is lower, the firm has not undertaken the investment. </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b="1" noProof="0" dirty="0"/>
              <a:t>Example 2 </a:t>
            </a:r>
            <a:r>
              <a:rPr lang="en-US" noProof="0" dirty="0"/>
              <a:t>is about the internal barrier that is part of the "behavioural" category. This barrier is defined as "imperfect evaluation criteria" and acts when the decision maker adopts approximate or routine criteria, which do not allow him to fully assess the actual performance of the interventions, or evaluation criteria (such as the pay-back period, or the rate of return on investment) with no relation to the uncertainty associated with the alternatives considered. If the perceived barrier is acceptable by the firm, thus undertaking the investment.</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From the examples it is apparent that in the first case, if for other (than energy efficiency) purposes the investment is undertaken, the enterprise will experience a lower (than expected) effort to improve its energy efficiency. Therefore, if the investment would not be undertaken, a relevant opportunity of savings would be missed. </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Conversely, in the second case, since the decision would be made on the perceived value of the barrier, the enterprise would experience a greater (than expected) effort to improve its energy efficiency. Hence, the enterprise needs further resources to overcome the real barriers, thus risking, in case of unavailability of additional resources, to waste the investment already undertaken.</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Therefore, it is important to assess the perceived and actual values of each barrier in order to make a clear distinction between the actual barriers and those perceived. </a:t>
            </a:r>
          </a:p>
          <a:p>
            <a:pPr marL="0" lvl="0" indent="0" algn="l" rtl="0">
              <a:lnSpc>
                <a:spcPct val="100000"/>
              </a:lnSpc>
              <a:spcBef>
                <a:spcPts val="0"/>
              </a:spcBef>
              <a:spcAft>
                <a:spcPts val="0"/>
              </a:spcAft>
              <a:buSzPts val="1400"/>
              <a:buNone/>
            </a:pPr>
            <a:endParaRPr lang="en-US" noProof="0" dirty="0"/>
          </a:p>
        </p:txBody>
      </p:sp>
      <p:sp>
        <p:nvSpPr>
          <p:cNvPr id="589" name="Google Shape;58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8792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Pts val="1400"/>
              <a:buFontTx/>
              <a:buNone/>
              <a:tabLst/>
              <a:defRPr/>
            </a:pPr>
            <a:r>
              <a:rPr lang="en-US" i="1" u="sng" noProof="0" dirty="0"/>
              <a:t>Note for the trainer</a:t>
            </a:r>
            <a:r>
              <a:rPr lang="en-US" i="1" noProof="0" dirty="0"/>
              <a:t>: This is an additional slide that you could use if you’d like to elaborate more thoroughly on the external barriers.</a:t>
            </a:r>
          </a:p>
          <a:p>
            <a:pPr marL="0" lvl="0" indent="0" algn="l" rtl="0">
              <a:lnSpc>
                <a:spcPct val="100000"/>
              </a:lnSpc>
              <a:spcBef>
                <a:spcPts val="0"/>
              </a:spcBef>
              <a:spcAft>
                <a:spcPts val="0"/>
              </a:spcAft>
              <a:buSzPts val="1400"/>
              <a:buNone/>
            </a:pPr>
            <a:endParaRPr lang="en-US" i="1" u="sng" noProof="0" dirty="0"/>
          </a:p>
          <a:p>
            <a:pPr marL="0" lvl="0" indent="0" algn="l" rtl="0">
              <a:lnSpc>
                <a:spcPct val="100000"/>
              </a:lnSpc>
              <a:spcBef>
                <a:spcPts val="0"/>
              </a:spcBef>
              <a:spcAft>
                <a:spcPts val="0"/>
              </a:spcAft>
              <a:buSzPts val="1400"/>
              <a:buNone/>
            </a:pPr>
            <a:r>
              <a:rPr lang="en-US" i="1" u="sng" noProof="0" dirty="0"/>
              <a:t>Instruction for the trainer</a:t>
            </a:r>
            <a:r>
              <a:rPr lang="en-US" i="1" noProof="0" dirty="0"/>
              <a:t>: The example is intended to show that not the actual value, but the perceived value determines the outcome of the decision making process. </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It is apparent that every barrier is associated with the perception of the decision maker and the value that he/she attributes to this perception. </a:t>
            </a:r>
          </a:p>
          <a:p>
            <a:pPr marL="0" lvl="0" indent="0" algn="l" rtl="0">
              <a:lnSpc>
                <a:spcPct val="100000"/>
              </a:lnSpc>
              <a:spcBef>
                <a:spcPts val="0"/>
              </a:spcBef>
              <a:spcAft>
                <a:spcPts val="0"/>
              </a:spcAft>
              <a:buSzPts val="1400"/>
              <a:buNone/>
            </a:pPr>
            <a:r>
              <a:rPr lang="en-US" noProof="0" dirty="0"/>
              <a:t>For example: Two SME's in the textile sector have been proposed to replace the obsolete lighting system with an LED system and the simultaneous installation of presence and brightness sensors.</a:t>
            </a:r>
            <a:br>
              <a:rPr lang="en-US" noProof="0" dirty="0"/>
            </a:br>
            <a:endParaRPr lang="en-US" noProof="0" dirty="0"/>
          </a:p>
          <a:p>
            <a:pPr marL="0" lvl="0" indent="0" algn="l" rtl="0">
              <a:lnSpc>
                <a:spcPct val="100000"/>
              </a:lnSpc>
              <a:spcBef>
                <a:spcPts val="0"/>
              </a:spcBef>
              <a:spcAft>
                <a:spcPts val="0"/>
              </a:spcAft>
              <a:buSzPts val="1400"/>
              <a:buNone/>
            </a:pPr>
            <a:r>
              <a:rPr lang="en-US" noProof="0" dirty="0"/>
              <a:t>In both cases, the actual value is the same. However in one case, the decision-maker decides to not invest, while in the other case the decision-maker does decide to invest. </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Here, a difference in perception rather than the actual value accounts for the difference in outcome. As illustrated on slide 41, one firm may for example perceive a measure as fitting the company culture while another firm may perceive it as unfitting. Bad past experiences with past projects that are not ‘core business</a:t>
            </a:r>
            <a:r>
              <a:rPr lang="en-US" noProof="0"/>
              <a:t>’ are </a:t>
            </a:r>
            <a:r>
              <a:rPr lang="en-US" noProof="0" dirty="0"/>
              <a:t>also an important factor of influence. </a:t>
            </a:r>
          </a:p>
          <a:p>
            <a:pPr marL="0" lvl="0" indent="0" algn="l" rtl="0">
              <a:lnSpc>
                <a:spcPct val="100000"/>
              </a:lnSpc>
              <a:spcBef>
                <a:spcPts val="0"/>
              </a:spcBef>
              <a:spcAft>
                <a:spcPts val="0"/>
              </a:spcAft>
              <a:buSzPts val="1400"/>
              <a:buNone/>
            </a:pPr>
            <a:endParaRPr lang="en-US" noProof="0" dirty="0"/>
          </a:p>
          <a:p>
            <a:pPr marL="0" lvl="0" indent="0" algn="l" rtl="0">
              <a:lnSpc>
                <a:spcPct val="100000"/>
              </a:lnSpc>
              <a:spcBef>
                <a:spcPts val="0"/>
              </a:spcBef>
              <a:spcAft>
                <a:spcPts val="0"/>
              </a:spcAft>
              <a:buSzPts val="1400"/>
              <a:buNone/>
            </a:pPr>
            <a:r>
              <a:rPr lang="en-US" noProof="0" dirty="0"/>
              <a:t>Therefore, it is important to assess the perceived and actual values of each barrier in order to make a clear distinction between the actual barriers and those perceived. </a:t>
            </a:r>
          </a:p>
          <a:p>
            <a:pPr marL="0" lvl="0" indent="0" algn="l" rtl="0">
              <a:lnSpc>
                <a:spcPct val="100000"/>
              </a:lnSpc>
              <a:spcBef>
                <a:spcPts val="0"/>
              </a:spcBef>
              <a:spcAft>
                <a:spcPts val="0"/>
              </a:spcAft>
              <a:buSzPts val="1400"/>
              <a:buNone/>
            </a:pPr>
            <a:endParaRPr lang="en-US" noProof="0" dirty="0"/>
          </a:p>
        </p:txBody>
      </p:sp>
      <p:sp>
        <p:nvSpPr>
          <p:cNvPr id="589" name="Google Shape;58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143678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i="1" u="sng"/>
              <a:t>Note for the trainer</a:t>
            </a:r>
            <a:r>
              <a:rPr lang="en-US" i="1" u="none"/>
              <a:t>: This slide contains an animation</a:t>
            </a:r>
          </a:p>
          <a:p>
            <a:pPr marL="0" lvl="0" indent="0" algn="l" rtl="0">
              <a:lnSpc>
                <a:spcPct val="100000"/>
              </a:lnSpc>
              <a:spcBef>
                <a:spcPts val="0"/>
              </a:spcBef>
              <a:spcAft>
                <a:spcPts val="0"/>
              </a:spcAft>
              <a:buClr>
                <a:schemeClr val="dk1"/>
              </a:buClr>
              <a:buSzPts val="1100"/>
              <a:buFont typeface="Arial"/>
              <a:buNone/>
            </a:pPr>
            <a:endParaRPr lang="en-US"/>
          </a:p>
          <a:p>
            <a:pPr marL="0" lvl="0" indent="0" algn="l" rtl="0">
              <a:lnSpc>
                <a:spcPct val="100000"/>
              </a:lnSpc>
              <a:spcBef>
                <a:spcPts val="0"/>
              </a:spcBef>
              <a:spcAft>
                <a:spcPts val="0"/>
              </a:spcAft>
              <a:buClr>
                <a:schemeClr val="dk1"/>
              </a:buClr>
              <a:buSzPts val="1100"/>
              <a:buFont typeface="Arial"/>
              <a:buNone/>
            </a:pPr>
            <a:r>
              <a:rPr lang="en-US"/>
              <a:t>Energy efficiency remains an important opportunity for SMEs and the untapped potential for energy savings is still very high. The process of implementing an energy efficiency measure is certainly complex and lengthy, and there are many barriers that can affect the process, but there are opportunities, such as collective energy projects, that can help overcome these barriers.</a:t>
            </a:r>
          </a:p>
        </p:txBody>
      </p:sp>
      <p:sp>
        <p:nvSpPr>
          <p:cNvPr id="4" name="Slide Number Placeholder 3"/>
          <p:cNvSpPr>
            <a:spLocks noGrp="1"/>
          </p:cNvSpPr>
          <p:nvPr>
            <p:ph type="sldNum" sz="quarter" idx="5"/>
          </p:nvPr>
        </p:nvSpPr>
        <p:spPr/>
        <p:txBody>
          <a:bodyPr/>
          <a:lstStyle/>
          <a:p>
            <a:fld id="{FC42A464-CEEB-46BE-BA78-99FAC69E9C00}" type="slidenum">
              <a:rPr lang="de-DE" smtClean="0"/>
              <a:t>45</a:t>
            </a:fld>
            <a:endParaRPr lang="de-DE"/>
          </a:p>
        </p:txBody>
      </p:sp>
    </p:spTree>
    <p:extLst>
      <p:ext uri="{BB962C8B-B14F-4D97-AF65-F5344CB8AC3E}">
        <p14:creationId xmlns:p14="http://schemas.microsoft.com/office/powerpoint/2010/main" val="21582598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a:t>Instructions to the trainer</a:t>
            </a:r>
            <a:r>
              <a:rPr lang="en-GB" i="1" u="none" dirty="0"/>
              <a:t>: </a:t>
            </a:r>
            <a:r>
              <a:rPr lang="en-GB" i="1"/>
              <a:t>Use this slide (or a similar one) to introduce yourself/selves to the group, AND to let the participants introduce themselves to each other in a “round-the-table”. </a:t>
            </a:r>
          </a:p>
          <a:p>
            <a:r>
              <a:rPr lang="en-GB" i="1"/>
              <a:t>Start with presenting yourself/selves: Who are you? What is your role and experience from working with energy efficiency in SMEs? With networking and collective approaches?</a:t>
            </a:r>
          </a:p>
          <a:p>
            <a:r>
              <a:rPr lang="en-GB" i="1"/>
              <a:t>Summarize after you have gone round the table.</a:t>
            </a:r>
          </a:p>
          <a:p>
            <a:endParaRPr lang="en-GB"/>
          </a:p>
          <a:p>
            <a:r>
              <a:rPr lang="en-GB"/>
              <a:t>In this training session you will learn as much from each other as from the trainer. So, we will start with introducing ourselves. Please, answer the following three questions (2 minutes/person):</a:t>
            </a:r>
          </a:p>
          <a:p>
            <a:pPr marL="228600" indent="-228600">
              <a:buFont typeface="+mj-lt"/>
              <a:buAutoNum type="arabicPeriod"/>
            </a:pPr>
            <a:r>
              <a:rPr lang="en-GB"/>
              <a:t>Who are you? (Name, organisation)</a:t>
            </a:r>
          </a:p>
          <a:p>
            <a:pPr marL="228600" indent="-228600">
              <a:buFont typeface="+mj-lt"/>
              <a:buAutoNum type="arabicPeriod"/>
            </a:pPr>
            <a:r>
              <a:rPr lang="en-GB"/>
              <a:t>What is your experience from supporting/interacting with SMEs? (Energy related or not!)</a:t>
            </a:r>
          </a:p>
          <a:p>
            <a:pPr marL="228600" indent="-228600">
              <a:buFont typeface="+mj-lt"/>
              <a:buAutoNum type="arabicPeriod"/>
            </a:pPr>
            <a:r>
              <a:rPr lang="en-GB"/>
              <a:t>What do you expect from this training?</a:t>
            </a:r>
          </a:p>
          <a:p>
            <a:pPr marL="0" indent="0">
              <a:buFontTx/>
              <a:buNone/>
            </a:pPr>
            <a:endParaRPr lang="en-GB"/>
          </a:p>
          <a:p>
            <a:pPr marL="0" indent="0">
              <a:buFontTx/>
              <a:buNone/>
            </a:pPr>
            <a:r>
              <a:rPr lang="en-GB"/>
              <a:t>Summary: This means that everyone/most of you thus have a role – or intend to develop a role – as a Trusted Partner for a local cluster of SMEs. This can be at different levels of responsibility; as an individual or as part of an organization; in a role as energy expert, business advisor or for practical coordination of services; etc.</a:t>
            </a:r>
          </a:p>
          <a:p>
            <a:pPr marL="228600" indent="-228600">
              <a:buFont typeface="+mj-lt"/>
              <a:buAutoNum type="arabicPeriod"/>
            </a:pPr>
            <a:endParaRPr lang="en-GB"/>
          </a:p>
          <a:p>
            <a:pPr marL="0" indent="0">
              <a:buFontTx/>
              <a:buNone/>
            </a:pPr>
            <a:endParaRPr lang="en-GB"/>
          </a:p>
        </p:txBody>
      </p:sp>
      <p:sp>
        <p:nvSpPr>
          <p:cNvPr id="4" name="Platshållare för bildnummer 3"/>
          <p:cNvSpPr>
            <a:spLocks noGrp="1"/>
          </p:cNvSpPr>
          <p:nvPr>
            <p:ph type="sldNum" sz="quarter" idx="5"/>
          </p:nvPr>
        </p:nvSpPr>
        <p:spPr/>
        <p:txBody>
          <a:bodyPr/>
          <a:lstStyle/>
          <a:p>
            <a:fld id="{FC42A464-CEEB-46BE-BA78-99FAC69E9C00}" type="slidenum">
              <a:rPr lang="de-DE" smtClean="0"/>
              <a:t>5</a:t>
            </a:fld>
            <a:endParaRPr lang="de-DE"/>
          </a:p>
        </p:txBody>
      </p:sp>
    </p:spTree>
    <p:extLst>
      <p:ext uri="{BB962C8B-B14F-4D97-AF65-F5344CB8AC3E}">
        <p14:creationId xmlns:p14="http://schemas.microsoft.com/office/powerpoint/2010/main" val="4059432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6</a:t>
            </a:fld>
            <a:endParaRPr lang="de-DE"/>
          </a:p>
        </p:txBody>
      </p:sp>
    </p:spTree>
    <p:extLst>
      <p:ext uri="{BB962C8B-B14F-4D97-AF65-F5344CB8AC3E}">
        <p14:creationId xmlns:p14="http://schemas.microsoft.com/office/powerpoint/2010/main" val="19256672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g1020727d5a4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i="1" u="sng" noProof="0"/>
              <a:t>Note for the trainer</a:t>
            </a:r>
            <a:r>
              <a:rPr lang="en-US" i="1" u="none" noProof="0" dirty="0"/>
              <a:t>: </a:t>
            </a:r>
            <a:r>
              <a:rPr lang="en-US" i="1" noProof="0"/>
              <a:t>This is meant as an occasion for sharing experiences around the table. The specific type of setup should be decided by the trainer. A general discussion can be fine, without structure. Other suggestions are a “think-pair-share” activity, where trainees are given a couple of minutes to think alone about the subject, a couple of more minutes to discuss it in pairs, and finally a few minutes to discuss it all together. </a:t>
            </a:r>
            <a:endParaRPr lang="en-US" noProof="0"/>
          </a:p>
          <a:p>
            <a:pPr marL="0" lvl="0" indent="0" algn="l" rtl="0">
              <a:spcBef>
                <a:spcPts val="0"/>
              </a:spcBef>
              <a:spcAft>
                <a:spcPts val="0"/>
              </a:spcAft>
              <a:buClr>
                <a:schemeClr val="dk1"/>
              </a:buClr>
              <a:buSzPts val="1400"/>
              <a:buFont typeface="Arial"/>
              <a:buNone/>
            </a:pPr>
            <a:endParaRPr lang="en-US" i="1" noProof="0"/>
          </a:p>
          <a:p>
            <a:pPr marL="0" lvl="0" indent="0" algn="l" rtl="0">
              <a:spcBef>
                <a:spcPts val="0"/>
              </a:spcBef>
              <a:spcAft>
                <a:spcPts val="0"/>
              </a:spcAft>
              <a:buSzPts val="1400"/>
              <a:buNone/>
            </a:pPr>
            <a:r>
              <a:rPr lang="en-US" i="1" noProof="0"/>
              <a:t>Questions that can be asked:</a:t>
            </a:r>
          </a:p>
          <a:p>
            <a:pPr marL="457200" lvl="0" indent="-317500" algn="l" rtl="0">
              <a:spcBef>
                <a:spcPts val="0"/>
              </a:spcBef>
              <a:spcAft>
                <a:spcPts val="0"/>
              </a:spcAft>
              <a:buSzPts val="1400"/>
              <a:buChar char="-"/>
            </a:pPr>
            <a:r>
              <a:rPr lang="en-US" i="1" noProof="0"/>
              <a:t>Provide examples of potential collective energy projects</a:t>
            </a:r>
          </a:p>
          <a:p>
            <a:pPr marL="457200" lvl="0" indent="-317500" algn="l" rtl="0">
              <a:spcBef>
                <a:spcPts val="0"/>
              </a:spcBef>
              <a:spcAft>
                <a:spcPts val="0"/>
              </a:spcAft>
              <a:buSzPts val="1400"/>
              <a:buChar char="-"/>
            </a:pPr>
            <a:r>
              <a:rPr lang="en-US" i="1" noProof="0"/>
              <a:t>Have you ever participated in a collective energy project?</a:t>
            </a:r>
          </a:p>
          <a:p>
            <a:pPr marL="457200" lvl="0" indent="-317500" algn="l" rtl="0">
              <a:spcBef>
                <a:spcPts val="0"/>
              </a:spcBef>
              <a:spcAft>
                <a:spcPts val="0"/>
              </a:spcAft>
              <a:buSzPts val="1400"/>
              <a:buChar char="-"/>
            </a:pPr>
            <a:r>
              <a:rPr lang="en-US" i="1" noProof="0"/>
              <a:t>If so, what did you gain from it?</a:t>
            </a:r>
          </a:p>
        </p:txBody>
      </p:sp>
      <p:sp>
        <p:nvSpPr>
          <p:cNvPr id="670" name="Google Shape;670;g1020727d5a4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75146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96561" y="4400550"/>
            <a:ext cx="6289589" cy="3600450"/>
          </a:xfrm>
        </p:spPr>
        <p:txBody>
          <a:bodyPr/>
          <a:lstStyle/>
          <a:p>
            <a:pPr marL="0" lvl="0" indent="0" algn="l" rtl="0">
              <a:lnSpc>
                <a:spcPct val="100000"/>
              </a:lnSpc>
              <a:spcBef>
                <a:spcPts val="0"/>
              </a:spcBef>
              <a:spcAft>
                <a:spcPts val="0"/>
              </a:spcAft>
              <a:buSzPts val="1100"/>
              <a:buNone/>
            </a:pPr>
            <a:r>
              <a:rPr lang="en-US" i="1" u="sng"/>
              <a:t>Instructions to the trainer</a:t>
            </a:r>
            <a:r>
              <a:rPr lang="en-US" i="1"/>
              <a:t>: The barriers that were mentioned in the brainstorm can (most probably) be linked to the barriers on this slide: try to combine the beforementioned barriers in your explanation of this slide.</a:t>
            </a:r>
            <a:endParaRPr lang="en-US" sz="600" i="1" dirty="0"/>
          </a:p>
          <a:p>
            <a:pPr marL="0" lvl="0" indent="0" algn="l" rtl="0">
              <a:lnSpc>
                <a:spcPct val="100000"/>
              </a:lnSpc>
              <a:spcBef>
                <a:spcPts val="0"/>
              </a:spcBef>
              <a:spcAft>
                <a:spcPts val="0"/>
              </a:spcAft>
              <a:buSzPts val="1100"/>
              <a:buNone/>
            </a:pPr>
            <a:endParaRPr lang="en-US" sz="600" dirty="0"/>
          </a:p>
          <a:p>
            <a:pPr marL="0" lvl="0" indent="0" algn="l" rtl="0">
              <a:lnSpc>
                <a:spcPct val="100000"/>
              </a:lnSpc>
              <a:spcBef>
                <a:spcPts val="0"/>
              </a:spcBef>
              <a:spcAft>
                <a:spcPts val="0"/>
              </a:spcAft>
              <a:buSzPts val="1100"/>
              <a:buNone/>
            </a:pPr>
            <a:r>
              <a:rPr lang="en-US" i="1"/>
              <a:t>Further on in this presentation, it will be explained how collective energy projects contribute to removing (mainly) internal barriers.</a:t>
            </a:r>
          </a:p>
          <a:p>
            <a:pPr marL="0" lvl="0" indent="0" algn="l" rtl="0">
              <a:lnSpc>
                <a:spcPct val="100000"/>
              </a:lnSpc>
              <a:spcBef>
                <a:spcPts val="0"/>
              </a:spcBef>
              <a:spcAft>
                <a:spcPts val="0"/>
              </a:spcAft>
              <a:buSzPts val="1100"/>
              <a:buNone/>
            </a:pPr>
            <a:endParaRPr lang="en-US"/>
          </a:p>
          <a:p>
            <a:pPr marL="0" lvl="0" indent="0" algn="l" rtl="0">
              <a:lnSpc>
                <a:spcPct val="100000"/>
              </a:lnSpc>
              <a:spcBef>
                <a:spcPts val="0"/>
              </a:spcBef>
              <a:spcAft>
                <a:spcPts val="0"/>
              </a:spcAft>
              <a:buSzPts val="1100"/>
              <a:buNone/>
            </a:pPr>
            <a:r>
              <a:rPr lang="en-US"/>
              <a:t>An energy project is developed within an SME, but it is important to remember that other actors are active in the market and are involved in the process, e.g. government/politics, technology/services suppliers, designers and manufactures, energy suppliers, financiers (capital suppliers).</a:t>
            </a:r>
          </a:p>
          <a:p>
            <a:pPr marL="0" lvl="0" indent="0" algn="l" rtl="0">
              <a:lnSpc>
                <a:spcPct val="100000"/>
              </a:lnSpc>
              <a:spcBef>
                <a:spcPts val="0"/>
              </a:spcBef>
              <a:spcAft>
                <a:spcPts val="0"/>
              </a:spcAft>
              <a:buSzPts val="1100"/>
              <a:buNone/>
            </a:pPr>
            <a:endParaRPr lang="en-US"/>
          </a:p>
          <a:p>
            <a:pPr marL="0" lvl="0" indent="0" algn="l" rtl="0">
              <a:lnSpc>
                <a:spcPct val="100000"/>
              </a:lnSpc>
              <a:spcBef>
                <a:spcPts val="0"/>
              </a:spcBef>
              <a:spcAft>
                <a:spcPts val="0"/>
              </a:spcAft>
              <a:buSzPts val="1100"/>
              <a:buNone/>
            </a:pPr>
            <a:r>
              <a:rPr lang="en-US"/>
              <a:t>For this reason, barriers can be divided into external barriers (with respect to the firm) and internal barriers.  In this presentation, we will focus on internal barriers which can be divided into 5 main categories: Economic, </a:t>
            </a:r>
            <a:r>
              <a:rPr lang="en-US" dirty="0"/>
              <a:t>Behavioural</a:t>
            </a:r>
            <a:r>
              <a:rPr lang="en-US"/>
              <a:t>, </a:t>
            </a:r>
            <a:r>
              <a:rPr lang="en-US" dirty="0"/>
              <a:t>Organisational</a:t>
            </a:r>
            <a:r>
              <a:rPr lang="en-US"/>
              <a:t>, barriers related to competences, Awareness:</a:t>
            </a:r>
          </a:p>
          <a:p>
            <a:pPr marL="0" lvl="0" indent="0" algn="l" rtl="0">
              <a:lnSpc>
                <a:spcPct val="100000"/>
              </a:lnSpc>
              <a:spcBef>
                <a:spcPts val="0"/>
              </a:spcBef>
              <a:spcAft>
                <a:spcPts val="0"/>
              </a:spcAft>
              <a:buClr>
                <a:schemeClr val="dk1"/>
              </a:buClr>
              <a:buSzPts val="1100"/>
              <a:buFont typeface="Arial"/>
              <a:buNone/>
            </a:pPr>
            <a:r>
              <a:rPr lang="en-US"/>
              <a:t>In particular:</a:t>
            </a:r>
          </a:p>
          <a:p>
            <a:pPr marL="311150" lvl="0" indent="-171450" algn="l" rtl="0">
              <a:spcBef>
                <a:spcPts val="0"/>
              </a:spcBef>
              <a:spcAft>
                <a:spcPts val="0"/>
              </a:spcAft>
              <a:buClr>
                <a:schemeClr val="dk1"/>
              </a:buClr>
              <a:buSzPts val="1400"/>
              <a:buFont typeface="Arial" panose="020B0604020202020204" pitchFamily="34" charset="0"/>
              <a:buChar char="•"/>
            </a:pPr>
            <a:r>
              <a:rPr lang="en-US" b="1"/>
              <a:t>Economic barriers</a:t>
            </a:r>
            <a:r>
              <a:rPr lang="en-US"/>
              <a:t> are related to the economic evaluation of an energy efficiency investment.</a:t>
            </a:r>
            <a:endParaRPr lang="en-US" dirty="0"/>
          </a:p>
          <a:p>
            <a:pPr marL="311150" lvl="0" indent="-171450" algn="l" rtl="0">
              <a:spcBef>
                <a:spcPts val="0"/>
              </a:spcBef>
              <a:spcAft>
                <a:spcPts val="0"/>
              </a:spcAft>
              <a:buClr>
                <a:schemeClr val="dk1"/>
              </a:buClr>
              <a:buSzPts val="1400"/>
              <a:buFont typeface="Arial" panose="020B0604020202020204" pitchFamily="34" charset="0"/>
              <a:buChar char="•"/>
            </a:pPr>
            <a:r>
              <a:rPr lang="en-US" b="1"/>
              <a:t>Behavioral barriers</a:t>
            </a:r>
            <a:r>
              <a:rPr lang="en-US"/>
              <a:t> are related to the behavior of operators and decision-makers within the firm.</a:t>
            </a:r>
            <a:endParaRPr lang="en-US" dirty="0"/>
          </a:p>
          <a:p>
            <a:pPr marL="311150" lvl="0" indent="-171450" algn="l" rtl="0">
              <a:spcBef>
                <a:spcPts val="0"/>
              </a:spcBef>
              <a:spcAft>
                <a:spcPts val="0"/>
              </a:spcAft>
              <a:buClr>
                <a:schemeClr val="dk1"/>
              </a:buClr>
              <a:buSzPts val="1400"/>
              <a:buFont typeface="Arial" panose="020B0604020202020204" pitchFamily="34" charset="0"/>
              <a:buChar char="•"/>
            </a:pPr>
            <a:r>
              <a:rPr lang="en-US" b="1"/>
              <a:t>Organizational barriers</a:t>
            </a:r>
            <a:r>
              <a:rPr lang="en-US"/>
              <a:t> arise from the interaction of different functions within an enterprise in improving energy efficiency.</a:t>
            </a:r>
            <a:endParaRPr lang="en-US" dirty="0"/>
          </a:p>
          <a:p>
            <a:pPr marL="311150" lvl="0" indent="-171450" algn="l" rtl="0">
              <a:spcBef>
                <a:spcPts val="0"/>
              </a:spcBef>
              <a:spcAft>
                <a:spcPts val="0"/>
              </a:spcAft>
              <a:buClr>
                <a:schemeClr val="dk1"/>
              </a:buClr>
              <a:buSzPts val="1400"/>
              <a:buFont typeface="Arial" panose="020B0604020202020204" pitchFamily="34" charset="0"/>
              <a:buChar char="•"/>
            </a:pPr>
            <a:r>
              <a:rPr lang="en-US"/>
              <a:t>In order to implement energy efficiency interventions, specific </a:t>
            </a:r>
            <a:r>
              <a:rPr lang="en-US" b="1"/>
              <a:t>Competences</a:t>
            </a:r>
            <a:r>
              <a:rPr lang="en-US"/>
              <a:t> have to be available within the organization. Indeed, those barriers can be particularly critical for SMEs, in which personnel might be trained to operate equipment but without sufficient knowledge to analyze inefficiencies, opportunities, and to implement the needed actions.</a:t>
            </a:r>
            <a:endParaRPr lang="en-US" dirty="0"/>
          </a:p>
          <a:p>
            <a:pPr marL="311150" lvl="0" indent="-171450" algn="l" rtl="0">
              <a:spcBef>
                <a:spcPts val="0"/>
              </a:spcBef>
              <a:spcAft>
                <a:spcPts val="0"/>
              </a:spcAft>
              <a:buSzPts val="1400"/>
              <a:buFont typeface="Arial" panose="020B0604020202020204" pitchFamily="34" charset="0"/>
              <a:buChar char="•"/>
            </a:pPr>
            <a:r>
              <a:rPr lang="en-US" b="1"/>
              <a:t>Awareness </a:t>
            </a:r>
            <a:r>
              <a:rPr lang="en-US"/>
              <a:t>pointing out the ignorance of decision makers on energy efficiency.</a:t>
            </a:r>
            <a:endParaRPr lang="en-US" dirty="0"/>
          </a:p>
        </p:txBody>
      </p:sp>
      <p:sp>
        <p:nvSpPr>
          <p:cNvPr id="4" name="Slide Number Placeholder 3"/>
          <p:cNvSpPr>
            <a:spLocks noGrp="1"/>
          </p:cNvSpPr>
          <p:nvPr>
            <p:ph type="sldNum" sz="quarter" idx="5"/>
          </p:nvPr>
        </p:nvSpPr>
        <p:spPr/>
        <p:txBody>
          <a:bodyPr/>
          <a:lstStyle/>
          <a:p>
            <a:fld id="{FC42A464-CEEB-46BE-BA78-99FAC69E9C00}" type="slidenum">
              <a:rPr lang="de-DE" smtClean="0"/>
              <a:t>8</a:t>
            </a:fld>
            <a:endParaRPr lang="de-DE"/>
          </a:p>
        </p:txBody>
      </p:sp>
    </p:spTree>
    <p:extLst>
      <p:ext uri="{BB962C8B-B14F-4D97-AF65-F5344CB8AC3E}">
        <p14:creationId xmlns:p14="http://schemas.microsoft.com/office/powerpoint/2010/main" val="933324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22:notes"/>
          <p:cNvSpPr txBox="1">
            <a:spLocks noGrp="1"/>
          </p:cNvSpPr>
          <p:nvPr>
            <p:ph type="body" idx="1"/>
          </p:nvPr>
        </p:nvSpPr>
        <p:spPr>
          <a:xfrm>
            <a:off x="685800" y="4400550"/>
            <a:ext cx="5486400" cy="438510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i="1" u="sng" noProof="0"/>
              <a:t>Instructions to the trainer</a:t>
            </a:r>
            <a:r>
              <a:rPr lang="en-US" noProof="0"/>
              <a:t>:</a:t>
            </a:r>
            <a:r>
              <a:rPr lang="en-US" i="1" noProof="0"/>
              <a:t> This slide </a:t>
            </a:r>
            <a:r>
              <a:rPr lang="en-US" i="1" noProof="0" dirty="0"/>
              <a:t>summarizes</a:t>
            </a:r>
            <a:r>
              <a:rPr lang="en-US" i="1" noProof="0"/>
              <a:t> the most common internal barriers. The list is not exhaustive, so it is important to remember that there are other types of barriers (which can be mentioned in brainstorming, for example). You can choose to elaborate on all the barriers, or focus on the ones mentioned by the participants in the brainstorm.</a:t>
            </a:r>
          </a:p>
          <a:p>
            <a:pPr marL="0" lvl="0" indent="0" algn="l" rtl="0">
              <a:lnSpc>
                <a:spcPct val="100000"/>
              </a:lnSpc>
              <a:spcBef>
                <a:spcPts val="0"/>
              </a:spcBef>
              <a:spcAft>
                <a:spcPts val="0"/>
              </a:spcAft>
              <a:buSzPts val="1400"/>
              <a:buNone/>
            </a:pPr>
            <a:endParaRPr lang="en-US" b="1" noProof="0"/>
          </a:p>
          <a:p>
            <a:pPr marL="0" lvl="0" indent="0" algn="l" rtl="0">
              <a:lnSpc>
                <a:spcPct val="100000"/>
              </a:lnSpc>
              <a:spcBef>
                <a:spcPts val="0"/>
              </a:spcBef>
              <a:spcAft>
                <a:spcPts val="0"/>
              </a:spcAft>
              <a:buSzPts val="1400"/>
              <a:buNone/>
            </a:pPr>
            <a:r>
              <a:rPr lang="en-US" noProof="0"/>
              <a:t>For each category, several barriers are identified. In this presentation, we will focus and elaborate on the most common barriers, which are listed in the table. It is important to stress that these are only some of the possible barriers, and that other factors might influence the decision-making process. </a:t>
            </a:r>
            <a:endParaRPr lang="en-US" b="1" noProof="0"/>
          </a:p>
          <a:p>
            <a:pPr marL="0" lvl="0" indent="0" algn="l" rtl="0">
              <a:lnSpc>
                <a:spcPct val="100000"/>
              </a:lnSpc>
              <a:spcBef>
                <a:spcPts val="0"/>
              </a:spcBef>
              <a:spcAft>
                <a:spcPts val="0"/>
              </a:spcAft>
              <a:buSzPts val="1400"/>
              <a:buNone/>
            </a:pPr>
            <a:endParaRPr lang="en-US" noProof="0"/>
          </a:p>
          <a:p>
            <a:pPr marL="0" lvl="0" indent="0" algn="l" rtl="0">
              <a:lnSpc>
                <a:spcPct val="100000"/>
              </a:lnSpc>
              <a:spcBef>
                <a:spcPts val="0"/>
              </a:spcBef>
              <a:spcAft>
                <a:spcPts val="0"/>
              </a:spcAft>
              <a:buSzPts val="1400"/>
              <a:buNone/>
            </a:pPr>
            <a:r>
              <a:rPr lang="en-US" noProof="0"/>
              <a:t>For the </a:t>
            </a:r>
            <a:r>
              <a:rPr lang="en-US" b="1" noProof="0"/>
              <a:t>Economic </a:t>
            </a:r>
            <a:r>
              <a:rPr lang="en-US" noProof="0"/>
              <a:t>Category,</a:t>
            </a:r>
            <a:r>
              <a:rPr lang="en-US" b="1" noProof="0"/>
              <a:t> </a:t>
            </a:r>
            <a:r>
              <a:rPr lang="en-US" noProof="0"/>
              <a:t>the most relevant barriers are</a:t>
            </a:r>
            <a:r>
              <a:rPr lang="en-US" b="1" noProof="0"/>
              <a:t>:</a:t>
            </a:r>
            <a:endParaRPr lang="en-US" b="1" noProof="0">
              <a:solidFill>
                <a:srgbClr val="FF0000"/>
              </a:solidFill>
            </a:endParaRPr>
          </a:p>
          <a:p>
            <a:pPr marL="171450" lvl="0" indent="-171450" algn="l" rtl="0">
              <a:lnSpc>
                <a:spcPct val="100000"/>
              </a:lnSpc>
              <a:spcBef>
                <a:spcPts val="0"/>
              </a:spcBef>
              <a:spcAft>
                <a:spcPts val="0"/>
              </a:spcAft>
              <a:buSzPts val="1400"/>
              <a:buFont typeface="Arial" panose="020B0604020202020204" pitchFamily="34" charset="0"/>
              <a:buChar char="•"/>
            </a:pPr>
            <a:r>
              <a:rPr lang="en-US" b="1" noProof="0"/>
              <a:t>Low capital availability</a:t>
            </a:r>
            <a:r>
              <a:rPr lang="en-US" noProof="0"/>
              <a:t>. Indeed, even with a great awareness on the benefits of energy-efficient technologies, and considerable commitment of management and personnel to energy, the firm does not have sufficient own capital to invest in energy-efficient technologies.</a:t>
            </a:r>
          </a:p>
          <a:p>
            <a:pPr marL="171450" lvl="0" indent="-171450" algn="l" rtl="0">
              <a:lnSpc>
                <a:spcPct val="100000"/>
              </a:lnSpc>
              <a:spcBef>
                <a:spcPts val="0"/>
              </a:spcBef>
              <a:spcAft>
                <a:spcPts val="0"/>
              </a:spcAft>
              <a:buSzPts val="1400"/>
              <a:buFont typeface="Arial" panose="020B0604020202020204" pitchFamily="34" charset="0"/>
              <a:buChar char="•"/>
            </a:pPr>
            <a:r>
              <a:rPr lang="en-US" b="1" noProof="0"/>
              <a:t>Hidden costs, for example </a:t>
            </a:r>
            <a:r>
              <a:rPr lang="en-US" noProof="0"/>
              <a:t>the transaction costs to obtain information on energy-efficient technologies, the cost related personnel training for new technology or the costs for the production stop while a new technology is implemented. It is important to keep in mind that</a:t>
            </a:r>
            <a:r>
              <a:rPr lang="en-US" b="1" noProof="0"/>
              <a:t> </a:t>
            </a:r>
            <a:r>
              <a:rPr lang="en-US" noProof="0"/>
              <a:t>those costs might differ significantly from the estimate in investment analyses</a:t>
            </a:r>
          </a:p>
          <a:p>
            <a:pPr marL="171450" lvl="0" indent="-171450" algn="l" rtl="0">
              <a:lnSpc>
                <a:spcPct val="100000"/>
              </a:lnSpc>
              <a:spcBef>
                <a:spcPts val="0"/>
              </a:spcBef>
              <a:spcAft>
                <a:spcPts val="0"/>
              </a:spcAft>
              <a:buSzPts val="1400"/>
              <a:buFont typeface="Arial" panose="020B0604020202020204" pitchFamily="34" charset="0"/>
              <a:buChar char="•"/>
            </a:pPr>
            <a:r>
              <a:rPr lang="en-US" noProof="0"/>
              <a:t>The</a:t>
            </a:r>
            <a:r>
              <a:rPr lang="en-US" b="1" noProof="0"/>
              <a:t> Intervention-related risks (and uncertainties) </a:t>
            </a:r>
            <a:r>
              <a:rPr lang="en-US" noProof="0"/>
              <a:t>are something that always occur when implementing the energy efficiency interventions. </a:t>
            </a:r>
          </a:p>
          <a:p>
            <a:pPr marL="0" lvl="0" indent="0" algn="l" rtl="0">
              <a:lnSpc>
                <a:spcPct val="100000"/>
              </a:lnSpc>
              <a:spcBef>
                <a:spcPts val="0"/>
              </a:spcBef>
              <a:spcAft>
                <a:spcPts val="0"/>
              </a:spcAft>
              <a:buSzPts val="1400"/>
              <a:buNone/>
            </a:pPr>
            <a:endParaRPr lang="en-US" noProof="0"/>
          </a:p>
          <a:p>
            <a:pPr marL="0" lvl="0" indent="0" algn="l" rtl="0">
              <a:lnSpc>
                <a:spcPct val="100000"/>
              </a:lnSpc>
              <a:spcBef>
                <a:spcPts val="0"/>
              </a:spcBef>
              <a:spcAft>
                <a:spcPts val="0"/>
              </a:spcAft>
              <a:buSzPts val="1400"/>
              <a:buNone/>
            </a:pPr>
            <a:r>
              <a:rPr lang="en-US" noProof="0"/>
              <a:t>For the </a:t>
            </a:r>
            <a:r>
              <a:rPr lang="en-US" b="1" noProof="0"/>
              <a:t>Behavioural</a:t>
            </a:r>
            <a:r>
              <a:rPr lang="en-US" noProof="0"/>
              <a:t> barriers, the most important one is the </a:t>
            </a:r>
            <a:r>
              <a:rPr lang="en-US" b="1" noProof="0"/>
              <a:t>Lack of interest in energy efficiency</a:t>
            </a:r>
            <a:r>
              <a:rPr lang="en-US" noProof="0"/>
              <a:t>. This barrier includes several elements, each of those contributing to the perception that energy issues are not sufficiently interesting, for example, energy costs do not have sufficient weight with respect to the firm’s production costs or the firm perceives itself as already efficient.</a:t>
            </a:r>
          </a:p>
          <a:p>
            <a:pPr marL="0" lvl="0" indent="0" algn="l" rtl="0">
              <a:lnSpc>
                <a:spcPct val="100000"/>
              </a:lnSpc>
              <a:spcBef>
                <a:spcPts val="0"/>
              </a:spcBef>
              <a:spcAft>
                <a:spcPts val="0"/>
              </a:spcAft>
              <a:buSzPts val="1400"/>
              <a:buNone/>
            </a:pPr>
            <a:endParaRPr lang="en-US" noProof="0"/>
          </a:p>
          <a:p>
            <a:pPr marL="0" lvl="0" indent="0" algn="l" rtl="0">
              <a:lnSpc>
                <a:spcPct val="100000"/>
              </a:lnSpc>
              <a:spcBef>
                <a:spcPts val="0"/>
              </a:spcBef>
              <a:spcAft>
                <a:spcPts val="0"/>
              </a:spcAft>
              <a:buSzPts val="1400"/>
              <a:buNone/>
            </a:pPr>
            <a:r>
              <a:rPr lang="en-US" noProof="0"/>
              <a:t>For </a:t>
            </a:r>
            <a:r>
              <a:rPr lang="en-US" b="1" noProof="0"/>
              <a:t>Organizational </a:t>
            </a:r>
            <a:r>
              <a:rPr lang="en-US" noProof="0"/>
              <a:t>barriers we can mention the </a:t>
            </a:r>
            <a:r>
              <a:rPr lang="en-US" b="1" noProof="0"/>
              <a:t>Lack of time</a:t>
            </a:r>
            <a:r>
              <a:rPr lang="en-US" noProof="0"/>
              <a:t>. Indeed the decision-makers, especially in SMEs, often do not have enough time to consider energy efficiency opportunities.</a:t>
            </a:r>
          </a:p>
          <a:p>
            <a:pPr marL="0" lvl="0" indent="0" algn="l" rtl="0">
              <a:lnSpc>
                <a:spcPct val="100000"/>
              </a:lnSpc>
              <a:spcBef>
                <a:spcPts val="0"/>
              </a:spcBef>
              <a:spcAft>
                <a:spcPts val="0"/>
              </a:spcAft>
              <a:buSzPts val="1400"/>
              <a:buNone/>
            </a:pPr>
            <a:endParaRPr lang="en-US" noProof="0"/>
          </a:p>
          <a:p>
            <a:pPr marL="0" lvl="0" indent="0" algn="l" rtl="0">
              <a:lnSpc>
                <a:spcPct val="100000"/>
              </a:lnSpc>
              <a:spcBef>
                <a:spcPts val="0"/>
              </a:spcBef>
              <a:spcAft>
                <a:spcPts val="0"/>
              </a:spcAft>
              <a:buSzPts val="1400"/>
              <a:buNone/>
            </a:pPr>
            <a:r>
              <a:rPr lang="en-US" noProof="0"/>
              <a:t>As for the </a:t>
            </a:r>
            <a:r>
              <a:rPr lang="en-US" b="1" noProof="0"/>
              <a:t>Barriers related to competences</a:t>
            </a:r>
            <a:r>
              <a:rPr lang="en-US" noProof="0"/>
              <a:t>  we could find the difficult in:</a:t>
            </a:r>
          </a:p>
          <a:p>
            <a:pPr marL="171450" lvl="0" indent="-171450" algn="l" rtl="0">
              <a:lnSpc>
                <a:spcPct val="100000"/>
              </a:lnSpc>
              <a:spcBef>
                <a:spcPts val="0"/>
              </a:spcBef>
              <a:spcAft>
                <a:spcPts val="0"/>
              </a:spcAft>
              <a:buSzPts val="1400"/>
              <a:buFont typeface="Arial" panose="020B0604020202020204" pitchFamily="34" charset="0"/>
              <a:buChar char="•"/>
            </a:pPr>
            <a:r>
              <a:rPr lang="en-US" b="1" noProof="0"/>
              <a:t>Identifying the inefficiencies and opportunities</a:t>
            </a:r>
            <a:r>
              <a:rPr lang="en-US" noProof="0"/>
              <a:t>: this barrier might occur when, even with a great awareness of the energy issues, and consciousness of the benefits of energy-efficient technologies, specific competences on methods and tools to identify energy waste are lacking and, consequently, the opportunities.</a:t>
            </a:r>
          </a:p>
          <a:p>
            <a:pPr marL="171450" lvl="0" indent="-171450" algn="l" rtl="0">
              <a:lnSpc>
                <a:spcPct val="100000"/>
              </a:lnSpc>
              <a:spcBef>
                <a:spcPts val="0"/>
              </a:spcBef>
              <a:spcAft>
                <a:spcPts val="0"/>
              </a:spcAft>
              <a:buSzPts val="1400"/>
              <a:buFont typeface="Arial" panose="020B0604020202020204" pitchFamily="34" charset="0"/>
              <a:buChar char="•"/>
            </a:pPr>
            <a:r>
              <a:rPr lang="en-US" noProof="0"/>
              <a:t>Moreover without the support of external consultants or personnel it is difficult </a:t>
            </a:r>
            <a:r>
              <a:rPr lang="en-US" b="1" noProof="0"/>
              <a:t>Implementing the practices and interventions</a:t>
            </a:r>
            <a:r>
              <a:rPr lang="en-US" noProof="0"/>
              <a:t> for energy efficiency, </a:t>
            </a:r>
          </a:p>
          <a:p>
            <a:pPr marL="0" lvl="0" indent="0" algn="l" rtl="0">
              <a:lnSpc>
                <a:spcPct val="100000"/>
              </a:lnSpc>
              <a:spcBef>
                <a:spcPts val="0"/>
              </a:spcBef>
              <a:spcAft>
                <a:spcPts val="0"/>
              </a:spcAft>
              <a:buSzPts val="1400"/>
              <a:buNone/>
            </a:pPr>
            <a:endParaRPr lang="en-US" b="1" noProof="0"/>
          </a:p>
          <a:p>
            <a:pPr marL="0" lvl="0" indent="0" algn="l" rtl="0">
              <a:lnSpc>
                <a:spcPct val="100000"/>
              </a:lnSpc>
              <a:spcBef>
                <a:spcPts val="0"/>
              </a:spcBef>
              <a:spcAft>
                <a:spcPts val="0"/>
              </a:spcAft>
              <a:buSzPts val="1400"/>
              <a:buNone/>
            </a:pPr>
            <a:r>
              <a:rPr lang="en-US" noProof="0"/>
              <a:t>The last category is the </a:t>
            </a:r>
            <a:r>
              <a:rPr lang="en-US" b="1" noProof="0"/>
              <a:t>Awareness</a:t>
            </a:r>
            <a:r>
              <a:rPr lang="en-US" noProof="0"/>
              <a:t> and the </a:t>
            </a:r>
            <a:r>
              <a:rPr lang="en-US" b="1" noProof="0"/>
              <a:t>Lack of Awareness</a:t>
            </a:r>
            <a:r>
              <a:rPr lang="en-US" noProof="0"/>
              <a:t> represents a status – not only a behavior – of the decision-makers, in which they simply ignore the possible benefits coming from the implementation of energy efficiency opportunities.</a:t>
            </a:r>
          </a:p>
        </p:txBody>
      </p:sp>
      <p:sp>
        <p:nvSpPr>
          <p:cNvPr id="569" name="Google Shape;56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8439438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6" Type="http://schemas.openxmlformats.org/officeDocument/2006/relationships/hyperlink" Target="mailto:benny.badweather@berliner-e-Agentur.de" TargetMode="External"/><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hyperlink" Target="mailto:Susan.Sunshine@tno.nl" TargetMode="External"/><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2"/>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9" name="Titel 38"/>
          <p:cNvSpPr>
            <a:spLocks noGrp="1"/>
          </p:cNvSpPr>
          <p:nvPr>
            <p:ph type="title"/>
          </p:nvPr>
        </p:nvSpPr>
        <p:spPr>
          <a:xfrm>
            <a:off x="6103087" y="1486284"/>
            <a:ext cx="5881575" cy="503882"/>
          </a:xfrm>
        </p:spPr>
        <p:txBody>
          <a:bodyPr/>
          <a:lstStyle>
            <a:lvl1pPr>
              <a:defRPr>
                <a:solidFill>
                  <a:srgbClr val="034EA8"/>
                </a:solidFill>
              </a:defRPr>
            </a:lvl1pPr>
          </a:lstStyle>
          <a:p>
            <a:endParaRPr lang="de-DE"/>
          </a:p>
        </p:txBody>
      </p:sp>
      <p:sp>
        <p:nvSpPr>
          <p:cNvPr id="20" name="Titel 38"/>
          <p:cNvSpPr txBox="1">
            <a:spLocks/>
          </p:cNvSpPr>
          <p:nvPr userDrawn="1"/>
        </p:nvSpPr>
        <p:spPr>
          <a:xfrm>
            <a:off x="6103086" y="2110294"/>
            <a:ext cx="5881575" cy="5038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endParaRPr lang="de-DE" sz="2400">
              <a:solidFill>
                <a:srgbClr val="034EA8"/>
              </a:solidFill>
            </a:endParaRPr>
          </a:p>
        </p:txBody>
      </p:sp>
      <p:sp>
        <p:nvSpPr>
          <p:cNvPr id="6"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Textmasterformat bearbeiten</a:t>
            </a:r>
          </a:p>
        </p:txBody>
      </p:sp>
      <p:sp>
        <p:nvSpPr>
          <p:cNvPr id="8"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err="1"/>
              <a:t>Presenter</a:t>
            </a:r>
            <a:r>
              <a:rPr lang="de-DE" sz="1400"/>
              <a:t> </a:t>
            </a:r>
            <a:r>
              <a:rPr lang="de-DE" sz="1400" err="1"/>
              <a:t>name</a:t>
            </a:r>
            <a:endParaRPr lang="de-DE" sz="1400"/>
          </a:p>
          <a:p>
            <a:pPr lvl="0"/>
            <a:r>
              <a:rPr lang="de-DE" sz="1400" err="1"/>
              <a:t>Lorem</a:t>
            </a:r>
            <a:r>
              <a:rPr lang="de-DE" sz="1400"/>
              <a:t> </a:t>
            </a:r>
            <a:r>
              <a:rPr lang="de-DE" sz="1400" err="1"/>
              <a:t>ipsum</a:t>
            </a:r>
            <a:endParaRPr lang="de-DE"/>
          </a:p>
        </p:txBody>
      </p:sp>
    </p:spTree>
    <p:extLst>
      <p:ext uri="{BB962C8B-B14F-4D97-AF65-F5344CB8AC3E}">
        <p14:creationId xmlns:p14="http://schemas.microsoft.com/office/powerpoint/2010/main" val="175506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err="1"/>
              <a:t>Thanks</a:t>
            </a:r>
            <a:r>
              <a:rPr lang="de-DE"/>
              <a:t> </a:t>
            </a:r>
            <a:r>
              <a:rPr lang="de-DE" err="1"/>
              <a:t>for</a:t>
            </a:r>
            <a:r>
              <a:rPr lang="de-DE"/>
              <a:t> </a:t>
            </a:r>
            <a:r>
              <a:rPr lang="de-DE" err="1"/>
              <a:t>your</a:t>
            </a:r>
            <a:r>
              <a:rPr lang="de-DE"/>
              <a:t> </a:t>
            </a:r>
            <a:r>
              <a:rPr lang="de-DE" err="1"/>
              <a:t>attention</a:t>
            </a:r>
            <a:r>
              <a:rPr lang="de-DE"/>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861416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err="1"/>
              <a:t>Thanks</a:t>
            </a:r>
            <a:r>
              <a:rPr lang="de-DE"/>
              <a:t> </a:t>
            </a:r>
            <a:r>
              <a:rPr lang="de-DE" err="1"/>
              <a:t>for</a:t>
            </a:r>
            <a:r>
              <a:rPr lang="de-DE"/>
              <a:t> </a:t>
            </a:r>
            <a:r>
              <a:rPr lang="de-DE" err="1"/>
              <a:t>your</a:t>
            </a:r>
            <a:r>
              <a:rPr lang="de-DE"/>
              <a:t> </a:t>
            </a:r>
            <a:r>
              <a:rPr lang="de-DE" err="1"/>
              <a:t>attention</a:t>
            </a:r>
            <a:r>
              <a:rPr lang="de-DE"/>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
        <p:nvSpPr>
          <p:cNvPr id="18" name="TextBox 25"/>
          <p:cNvSpPr txBox="1"/>
          <p:nvPr userDrawn="1"/>
        </p:nvSpPr>
        <p:spPr>
          <a:xfrm>
            <a:off x="8982058" y="2741908"/>
            <a:ext cx="2328672" cy="1261884"/>
          </a:xfrm>
          <a:prstGeom prst="rect">
            <a:avLst/>
          </a:prstGeom>
          <a:noFill/>
        </p:spPr>
        <p:txBody>
          <a:bodyPr wrap="square" rtlCol="0">
            <a:spAutoFit/>
          </a:bodyPr>
          <a:lstStyle/>
          <a:p>
            <a:r>
              <a:rPr lang="en-GB" sz="13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Susan Sunshine</a:t>
            </a: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Lead Engineer</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+123456788900</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Susan</a:t>
            </a:r>
            <a:r>
              <a:rPr lang="en-GB" sz="1000" baseline="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.Sunshine@tno.nl</a:t>
            </a:r>
            <a:r>
              <a:rPr lang="en-GB" sz="1000" baseline="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a:solidFill>
                <a:schemeClr val="accent1"/>
              </a:solidFill>
              <a:cs typeface="Arial" panose="020B0604020202020204" pitchFamily="34" charset="0"/>
            </a:endParaRPr>
          </a:p>
        </p:txBody>
      </p:sp>
      <p:sp>
        <p:nvSpPr>
          <p:cNvPr id="19" name="TextBox 25"/>
          <p:cNvSpPr txBox="1"/>
          <p:nvPr userDrawn="1"/>
        </p:nvSpPr>
        <p:spPr>
          <a:xfrm>
            <a:off x="1648047" y="2682433"/>
            <a:ext cx="2780274" cy="1415772"/>
          </a:xfrm>
          <a:prstGeom prst="rect">
            <a:avLst/>
          </a:prstGeom>
          <a:noFill/>
        </p:spPr>
        <p:txBody>
          <a:bodyPr wrap="square" rtlCol="0">
            <a:spAutoFit/>
          </a:bodyPr>
          <a:lstStyle/>
          <a:p>
            <a:r>
              <a:rPr lang="en-GB" sz="13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Simon Smile</a:t>
            </a: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Consulting</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+ 1234567788990</a:t>
            </a:r>
          </a:p>
          <a:p>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6"/>
              </a:rPr>
              <a:t>Simon.smile@berliner-e-Agentur.de</a:t>
            </a:r>
            <a:r>
              <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a:solidFill>
                <a:schemeClr val="accent1"/>
              </a:solidFill>
              <a:cs typeface="Arial" panose="020B0604020202020204" pitchFamily="34" charset="0"/>
            </a:endParaRPr>
          </a:p>
        </p:txBody>
      </p:sp>
      <p:pic>
        <p:nvPicPr>
          <p:cNvPr id="22" name="Grafik 21"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9775" y="2749175"/>
            <a:ext cx="517496" cy="288447"/>
          </a:xfrm>
          <a:prstGeom prst="rect">
            <a:avLst/>
          </a:prstGeom>
          <a:noFill/>
          <a:ln>
            <a:noFill/>
          </a:ln>
        </p:spPr>
      </p:pic>
      <p:pic>
        <p:nvPicPr>
          <p:cNvPr id="23"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7905374" y="2796098"/>
            <a:ext cx="1015908" cy="17139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89568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28829" y="1465518"/>
            <a:ext cx="3095847" cy="3095847"/>
          </a:xfrm>
          <a:prstGeom prst="rect">
            <a:avLst/>
          </a:prstGeom>
        </p:spPr>
      </p:pic>
      <p:sp>
        <p:nvSpPr>
          <p:cNvPr id="9" name="Inhaltsplatzhalter 8"/>
          <p:cNvSpPr>
            <a:spLocks noGrp="1"/>
          </p:cNvSpPr>
          <p:nvPr>
            <p:ph sz="quarter" idx="12" hasCustomPrompt="1"/>
          </p:nvPr>
        </p:nvSpPr>
        <p:spPr>
          <a:xfrm>
            <a:off x="4519613" y="5040313"/>
            <a:ext cx="3390900" cy="669925"/>
          </a:xfrm>
        </p:spPr>
        <p:txBody>
          <a:bodyPr>
            <a:normAutofit/>
          </a:bodyPr>
          <a:lstStyle>
            <a:lvl1pPr algn="ctr">
              <a:defRPr sz="1600"/>
            </a:lvl1pPr>
          </a:lstStyle>
          <a:p>
            <a:pPr lvl="0"/>
            <a:r>
              <a:rPr lang="de-DE"/>
              <a:t>Lunch Time</a:t>
            </a:r>
          </a:p>
          <a:p>
            <a:pPr lvl="0"/>
            <a:r>
              <a:rPr lang="de-DE"/>
              <a:t>13:00 - 13:45</a:t>
            </a:r>
          </a:p>
        </p:txBody>
      </p:sp>
    </p:spTree>
    <p:extLst>
      <p:ext uri="{BB962C8B-B14F-4D97-AF65-F5344CB8AC3E}">
        <p14:creationId xmlns:p14="http://schemas.microsoft.com/office/powerpoint/2010/main" val="3452356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7" name="Ellipse 6"/>
          <p:cNvSpPr/>
          <p:nvPr userDrawn="1"/>
        </p:nvSpPr>
        <p:spPr>
          <a:xfrm>
            <a:off x="4728829" y="1465517"/>
            <a:ext cx="3095847" cy="3095847"/>
          </a:xfrm>
          <a:prstGeom prst="ellipse">
            <a:avLst/>
          </a:prstGeom>
          <a:solidFill>
            <a:srgbClr val="FFF20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de-DE">
                <a:latin typeface="Noto Sans" panose="020B0502040504020204" pitchFamily="34" charset="0"/>
                <a:ea typeface="Noto Sans" panose="020B0502040504020204" pitchFamily="34" charset="0"/>
                <a:cs typeface="Noto Sans" panose="020B0502040504020204" pitchFamily="34" charset="0"/>
              </a:rPr>
              <a:t>Break</a:t>
            </a:r>
          </a:p>
          <a:p>
            <a:pPr algn="ctr"/>
            <a:r>
              <a:rPr lang="de-DE">
                <a:latin typeface="Noto Sans" panose="020B0502040504020204" pitchFamily="34" charset="0"/>
                <a:ea typeface="Noto Sans" panose="020B0502040504020204" pitchFamily="34" charset="0"/>
                <a:cs typeface="Noto Sans" panose="020B0502040504020204" pitchFamily="34" charset="0"/>
              </a:rPr>
              <a:t>14:00 – 14:30</a:t>
            </a:r>
          </a:p>
        </p:txBody>
      </p:sp>
    </p:spTree>
    <p:extLst>
      <p:ext uri="{BB962C8B-B14F-4D97-AF65-F5344CB8AC3E}">
        <p14:creationId xmlns:p14="http://schemas.microsoft.com/office/powerpoint/2010/main" val="1497888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284910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6" name="Ellipse 5">
            <a:extLst>
              <a:ext uri="{FF2B5EF4-FFF2-40B4-BE49-F238E27FC236}">
                <a16:creationId xmlns:a16="http://schemas.microsoft.com/office/drawing/2014/main" id="{F5F8200D-B3B4-4148-9C6D-568491394D5E}"/>
              </a:ext>
            </a:extLst>
          </p:cNvPr>
          <p:cNvSpPr/>
          <p:nvPr userDrawn="1"/>
        </p:nvSpPr>
        <p:spPr>
          <a:xfrm>
            <a:off x="130906" y="2196422"/>
            <a:ext cx="1369515"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7" name="Ellipse 6">
            <a:extLst>
              <a:ext uri="{FF2B5EF4-FFF2-40B4-BE49-F238E27FC236}">
                <a16:creationId xmlns:a16="http://schemas.microsoft.com/office/drawing/2014/main" id="{729D34ED-79DE-2446-9395-DDA4722F187C}"/>
              </a:ext>
            </a:extLst>
          </p:cNvPr>
          <p:cNvSpPr/>
          <p:nvPr userDrawn="1"/>
        </p:nvSpPr>
        <p:spPr>
          <a:xfrm>
            <a:off x="2277318"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8" name="Ellipse 7">
            <a:extLst>
              <a:ext uri="{FF2B5EF4-FFF2-40B4-BE49-F238E27FC236}">
                <a16:creationId xmlns:a16="http://schemas.microsoft.com/office/drawing/2014/main" id="{94068D8B-FCBD-9043-A778-F9E3EB1FB9D3}"/>
              </a:ext>
            </a:extLst>
          </p:cNvPr>
          <p:cNvSpPr/>
          <p:nvPr userDrawn="1"/>
        </p:nvSpPr>
        <p:spPr>
          <a:xfrm>
            <a:off x="6552623"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10" name="Ellipse 9">
            <a:extLst>
              <a:ext uri="{FF2B5EF4-FFF2-40B4-BE49-F238E27FC236}">
                <a16:creationId xmlns:a16="http://schemas.microsoft.com/office/drawing/2014/main" id="{B7AA7307-0F3C-BE4F-8289-31F0B27316F2}"/>
              </a:ext>
            </a:extLst>
          </p:cNvPr>
          <p:cNvSpPr/>
          <p:nvPr userDrawn="1"/>
        </p:nvSpPr>
        <p:spPr>
          <a:xfrm>
            <a:off x="8684997"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3" name="Ellipse 32">
            <a:extLst>
              <a:ext uri="{FF2B5EF4-FFF2-40B4-BE49-F238E27FC236}">
                <a16:creationId xmlns:a16="http://schemas.microsoft.com/office/drawing/2014/main" id="{3F985EA3-C591-1F46-B398-FF28856FDB78}"/>
              </a:ext>
            </a:extLst>
          </p:cNvPr>
          <p:cNvSpPr/>
          <p:nvPr userDrawn="1"/>
        </p:nvSpPr>
        <p:spPr>
          <a:xfrm>
            <a:off x="124004" y="2198506"/>
            <a:ext cx="1369517" cy="1369516"/>
          </a:xfrm>
          <a:prstGeom prst="ellipse">
            <a:avLst/>
          </a:prstGeom>
          <a:solidFill>
            <a:schemeClr val="accent2">
              <a:lumMod val="75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4" name="Ellipse 33">
            <a:extLst>
              <a:ext uri="{FF2B5EF4-FFF2-40B4-BE49-F238E27FC236}">
                <a16:creationId xmlns:a16="http://schemas.microsoft.com/office/drawing/2014/main" id="{D0AA7426-D0A9-1144-BDFB-A2CD3ABBF841}"/>
              </a:ext>
            </a:extLst>
          </p:cNvPr>
          <p:cNvSpPr/>
          <p:nvPr userDrawn="1"/>
        </p:nvSpPr>
        <p:spPr>
          <a:xfrm>
            <a:off x="2277316" y="2197540"/>
            <a:ext cx="1369516" cy="1369516"/>
          </a:xfrm>
          <a:prstGeom prst="ellipse">
            <a:avLst/>
          </a:prstGeom>
          <a:solidFill>
            <a:schemeClr val="accent4">
              <a:lumMod val="75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5" name="Ellipse 34">
            <a:extLst>
              <a:ext uri="{FF2B5EF4-FFF2-40B4-BE49-F238E27FC236}">
                <a16:creationId xmlns:a16="http://schemas.microsoft.com/office/drawing/2014/main" id="{3A541760-3579-3541-8582-EE306D55BFFB}"/>
              </a:ext>
            </a:extLst>
          </p:cNvPr>
          <p:cNvSpPr/>
          <p:nvPr userDrawn="1"/>
        </p:nvSpPr>
        <p:spPr>
          <a:xfrm>
            <a:off x="6559499" y="2197540"/>
            <a:ext cx="1364724" cy="1369516"/>
          </a:xfrm>
          <a:prstGeom prst="ellipse">
            <a:avLst/>
          </a:prstGeom>
          <a:solidFill>
            <a:schemeClr val="accent6">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6" name="Ellipse 35">
            <a:extLst>
              <a:ext uri="{FF2B5EF4-FFF2-40B4-BE49-F238E27FC236}">
                <a16:creationId xmlns:a16="http://schemas.microsoft.com/office/drawing/2014/main" id="{35A8E1DC-C43B-074B-8A90-6F9EABBB4BA4}"/>
              </a:ext>
            </a:extLst>
          </p:cNvPr>
          <p:cNvSpPr/>
          <p:nvPr userDrawn="1"/>
        </p:nvSpPr>
        <p:spPr>
          <a:xfrm>
            <a:off x="4412540"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7" name="Ellipse 36">
            <a:extLst>
              <a:ext uri="{FF2B5EF4-FFF2-40B4-BE49-F238E27FC236}">
                <a16:creationId xmlns:a16="http://schemas.microsoft.com/office/drawing/2014/main" id="{FEE3A366-64CF-F74B-92EE-2A831059C7E9}"/>
              </a:ext>
            </a:extLst>
          </p:cNvPr>
          <p:cNvSpPr/>
          <p:nvPr userDrawn="1"/>
        </p:nvSpPr>
        <p:spPr>
          <a:xfrm>
            <a:off x="8678119" y="2197540"/>
            <a:ext cx="1364724" cy="1369516"/>
          </a:xfrm>
          <a:prstGeom prst="ellipse">
            <a:avLst/>
          </a:prstGeom>
          <a:solidFill>
            <a:schemeClr val="accent5">
              <a:lumMod val="60000"/>
              <a:lumOff val="40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8" name="Ellipse 37">
            <a:extLst>
              <a:ext uri="{FF2B5EF4-FFF2-40B4-BE49-F238E27FC236}">
                <a16:creationId xmlns:a16="http://schemas.microsoft.com/office/drawing/2014/main" id="{AF57B189-54BE-4647-8C20-06C0DB75C419}"/>
              </a:ext>
            </a:extLst>
          </p:cNvPr>
          <p:cNvSpPr/>
          <p:nvPr userDrawn="1"/>
        </p:nvSpPr>
        <p:spPr>
          <a:xfrm>
            <a:off x="10822486"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9" name="Ellipse 38">
            <a:extLst>
              <a:ext uri="{FF2B5EF4-FFF2-40B4-BE49-F238E27FC236}">
                <a16:creationId xmlns:a16="http://schemas.microsoft.com/office/drawing/2014/main" id="{0AAF55E1-7B1E-D444-B87C-2908C39FEE77}"/>
              </a:ext>
            </a:extLst>
          </p:cNvPr>
          <p:cNvSpPr/>
          <p:nvPr userDrawn="1"/>
        </p:nvSpPr>
        <p:spPr>
          <a:xfrm>
            <a:off x="4412540" y="2196497"/>
            <a:ext cx="1369516" cy="1369516"/>
          </a:xfrm>
          <a:prstGeom prst="ellipse">
            <a:avLst/>
          </a:prstGeom>
          <a:solidFill>
            <a:schemeClr val="accent4">
              <a:lumMod val="40000"/>
              <a:lumOff val="6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0" name="Ellipse 39">
            <a:extLst>
              <a:ext uri="{FF2B5EF4-FFF2-40B4-BE49-F238E27FC236}">
                <a16:creationId xmlns:a16="http://schemas.microsoft.com/office/drawing/2014/main" id="{0C752DD5-E82A-4D49-B083-42200C07519A}"/>
              </a:ext>
            </a:extLst>
          </p:cNvPr>
          <p:cNvSpPr/>
          <p:nvPr userDrawn="1"/>
        </p:nvSpPr>
        <p:spPr>
          <a:xfrm>
            <a:off x="10822484" y="2196497"/>
            <a:ext cx="1369516" cy="1369516"/>
          </a:xfrm>
          <a:prstGeom prst="ellipse">
            <a:avLst/>
          </a:prstGeom>
          <a:solidFill>
            <a:schemeClr val="accent1">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1" name="AutoForm 110">
            <a:extLst>
              <a:ext uri="{FF2B5EF4-FFF2-40B4-BE49-F238E27FC236}">
                <a16:creationId xmlns:a16="http://schemas.microsoft.com/office/drawing/2014/main" id="{4740BF11-121E-FA4F-A0B2-545FE62EA0D2}"/>
              </a:ext>
            </a:extLst>
          </p:cNvPr>
          <p:cNvSpPr>
            <a:spLocks noChangeArrowheads="1"/>
          </p:cNvSpPr>
          <p:nvPr userDrawn="1"/>
        </p:nvSpPr>
        <p:spPr bwMode="auto">
          <a:xfrm>
            <a:off x="3646832"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2" name="AutoForm 110">
            <a:extLst>
              <a:ext uri="{FF2B5EF4-FFF2-40B4-BE49-F238E27FC236}">
                <a16:creationId xmlns:a16="http://schemas.microsoft.com/office/drawing/2014/main" id="{AFA85E8E-6A00-3044-BBBA-588898110DAE}"/>
              </a:ext>
            </a:extLst>
          </p:cNvPr>
          <p:cNvSpPr>
            <a:spLocks noChangeArrowheads="1"/>
          </p:cNvSpPr>
          <p:nvPr userDrawn="1"/>
        </p:nvSpPr>
        <p:spPr bwMode="auto">
          <a:xfrm>
            <a:off x="1500421"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3" name="AutoForm 110">
            <a:extLst>
              <a:ext uri="{FF2B5EF4-FFF2-40B4-BE49-F238E27FC236}">
                <a16:creationId xmlns:a16="http://schemas.microsoft.com/office/drawing/2014/main" id="{BD7D58B3-98A6-4649-8A78-96DF75261432}"/>
              </a:ext>
            </a:extLst>
          </p:cNvPr>
          <p:cNvSpPr>
            <a:spLocks noChangeArrowheads="1"/>
          </p:cNvSpPr>
          <p:nvPr userDrawn="1"/>
        </p:nvSpPr>
        <p:spPr bwMode="auto">
          <a:xfrm>
            <a:off x="5773806"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4" name="AutoForm 110">
            <a:extLst>
              <a:ext uri="{FF2B5EF4-FFF2-40B4-BE49-F238E27FC236}">
                <a16:creationId xmlns:a16="http://schemas.microsoft.com/office/drawing/2014/main" id="{99C182F0-8A7C-504A-9A54-449A83F388B6}"/>
              </a:ext>
            </a:extLst>
          </p:cNvPr>
          <p:cNvSpPr>
            <a:spLocks noChangeArrowheads="1"/>
          </p:cNvSpPr>
          <p:nvPr userDrawn="1"/>
        </p:nvSpPr>
        <p:spPr bwMode="auto">
          <a:xfrm>
            <a:off x="790280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5" name="AutoForm 110">
            <a:extLst>
              <a:ext uri="{FF2B5EF4-FFF2-40B4-BE49-F238E27FC236}">
                <a16:creationId xmlns:a16="http://schemas.microsoft.com/office/drawing/2014/main" id="{9D1051D0-507B-AD4A-B0AD-E475849C00B9}"/>
              </a:ext>
            </a:extLst>
          </p:cNvPr>
          <p:cNvSpPr>
            <a:spLocks noChangeArrowheads="1"/>
          </p:cNvSpPr>
          <p:nvPr userDrawn="1"/>
        </p:nvSpPr>
        <p:spPr bwMode="auto">
          <a:xfrm>
            <a:off x="1004971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8" name="Textplatzhalter 47">
            <a:extLst>
              <a:ext uri="{FF2B5EF4-FFF2-40B4-BE49-F238E27FC236}">
                <a16:creationId xmlns:a16="http://schemas.microsoft.com/office/drawing/2014/main" id="{C7AC686A-1508-BF48-911D-61D82AABC76B}"/>
              </a:ext>
            </a:extLst>
          </p:cNvPr>
          <p:cNvSpPr>
            <a:spLocks noGrp="1"/>
          </p:cNvSpPr>
          <p:nvPr>
            <p:ph type="body" sz="quarter" idx="10"/>
          </p:nvPr>
        </p:nvSpPr>
        <p:spPr>
          <a:xfrm>
            <a:off x="17066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49" name="Textplatzhalter 47">
            <a:extLst>
              <a:ext uri="{FF2B5EF4-FFF2-40B4-BE49-F238E27FC236}">
                <a16:creationId xmlns:a16="http://schemas.microsoft.com/office/drawing/2014/main" id="{B876D68E-F284-354A-92F8-5F77347449B8}"/>
              </a:ext>
            </a:extLst>
          </p:cNvPr>
          <p:cNvSpPr>
            <a:spLocks noGrp="1"/>
          </p:cNvSpPr>
          <p:nvPr>
            <p:ph type="body" sz="quarter" idx="11"/>
          </p:nvPr>
        </p:nvSpPr>
        <p:spPr>
          <a:xfrm>
            <a:off x="17066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0" name="Textplatzhalter 47">
            <a:extLst>
              <a:ext uri="{FF2B5EF4-FFF2-40B4-BE49-F238E27FC236}">
                <a16:creationId xmlns:a16="http://schemas.microsoft.com/office/drawing/2014/main" id="{72B3DBB3-1959-194A-B523-EB85330EEDEC}"/>
              </a:ext>
            </a:extLst>
          </p:cNvPr>
          <p:cNvSpPr>
            <a:spLocks noGrp="1"/>
          </p:cNvSpPr>
          <p:nvPr>
            <p:ph type="body" sz="quarter" idx="12"/>
          </p:nvPr>
        </p:nvSpPr>
        <p:spPr>
          <a:xfrm>
            <a:off x="2267819"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1" name="Textplatzhalter 47">
            <a:extLst>
              <a:ext uri="{FF2B5EF4-FFF2-40B4-BE49-F238E27FC236}">
                <a16:creationId xmlns:a16="http://schemas.microsoft.com/office/drawing/2014/main" id="{22B58263-52CE-A840-BE43-6EC1E908E01E}"/>
              </a:ext>
            </a:extLst>
          </p:cNvPr>
          <p:cNvSpPr>
            <a:spLocks noGrp="1"/>
          </p:cNvSpPr>
          <p:nvPr>
            <p:ph type="body" sz="quarter" idx="13"/>
          </p:nvPr>
        </p:nvSpPr>
        <p:spPr>
          <a:xfrm>
            <a:off x="2267819"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2" name="Textplatzhalter 47">
            <a:extLst>
              <a:ext uri="{FF2B5EF4-FFF2-40B4-BE49-F238E27FC236}">
                <a16:creationId xmlns:a16="http://schemas.microsoft.com/office/drawing/2014/main" id="{26EB032E-EC81-0A4B-B52C-8C2C4C3F2374}"/>
              </a:ext>
            </a:extLst>
          </p:cNvPr>
          <p:cNvSpPr>
            <a:spLocks noGrp="1"/>
          </p:cNvSpPr>
          <p:nvPr>
            <p:ph type="body" sz="quarter" idx="14"/>
          </p:nvPr>
        </p:nvSpPr>
        <p:spPr>
          <a:xfrm>
            <a:off x="43848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3" name="Textplatzhalter 47">
            <a:extLst>
              <a:ext uri="{FF2B5EF4-FFF2-40B4-BE49-F238E27FC236}">
                <a16:creationId xmlns:a16="http://schemas.microsoft.com/office/drawing/2014/main" id="{E142B6AC-952F-7848-BBE6-347DCB7B89DC}"/>
              </a:ext>
            </a:extLst>
          </p:cNvPr>
          <p:cNvSpPr>
            <a:spLocks noGrp="1"/>
          </p:cNvSpPr>
          <p:nvPr>
            <p:ph type="body" sz="quarter" idx="15"/>
          </p:nvPr>
        </p:nvSpPr>
        <p:spPr>
          <a:xfrm>
            <a:off x="43848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4" name="Textplatzhalter 47">
            <a:extLst>
              <a:ext uri="{FF2B5EF4-FFF2-40B4-BE49-F238E27FC236}">
                <a16:creationId xmlns:a16="http://schemas.microsoft.com/office/drawing/2014/main" id="{E0489ECC-6BF5-5B4E-90C3-BEE52E42473B}"/>
              </a:ext>
            </a:extLst>
          </p:cNvPr>
          <p:cNvSpPr>
            <a:spLocks noGrp="1"/>
          </p:cNvSpPr>
          <p:nvPr>
            <p:ph type="body" sz="quarter" idx="16"/>
          </p:nvPr>
        </p:nvSpPr>
        <p:spPr>
          <a:xfrm>
            <a:off x="6521768"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5" name="Textplatzhalter 47">
            <a:extLst>
              <a:ext uri="{FF2B5EF4-FFF2-40B4-BE49-F238E27FC236}">
                <a16:creationId xmlns:a16="http://schemas.microsoft.com/office/drawing/2014/main" id="{F5FDBE0B-BF91-454F-884E-BD1DBC7FBAD9}"/>
              </a:ext>
            </a:extLst>
          </p:cNvPr>
          <p:cNvSpPr>
            <a:spLocks noGrp="1"/>
          </p:cNvSpPr>
          <p:nvPr>
            <p:ph type="body" sz="quarter" idx="17"/>
          </p:nvPr>
        </p:nvSpPr>
        <p:spPr>
          <a:xfrm>
            <a:off x="6521768"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6" name="Textplatzhalter 47">
            <a:extLst>
              <a:ext uri="{FF2B5EF4-FFF2-40B4-BE49-F238E27FC236}">
                <a16:creationId xmlns:a16="http://schemas.microsoft.com/office/drawing/2014/main" id="{BFA5A588-B7EF-C54C-845B-1DE2DEB66411}"/>
              </a:ext>
            </a:extLst>
          </p:cNvPr>
          <p:cNvSpPr>
            <a:spLocks noGrp="1"/>
          </p:cNvSpPr>
          <p:nvPr>
            <p:ph type="body" sz="quarter" idx="18"/>
          </p:nvPr>
        </p:nvSpPr>
        <p:spPr>
          <a:xfrm>
            <a:off x="864874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7" name="Textplatzhalter 47">
            <a:extLst>
              <a:ext uri="{FF2B5EF4-FFF2-40B4-BE49-F238E27FC236}">
                <a16:creationId xmlns:a16="http://schemas.microsoft.com/office/drawing/2014/main" id="{EB929D32-6BE2-A740-9A19-3C58C9989F3F}"/>
              </a:ext>
            </a:extLst>
          </p:cNvPr>
          <p:cNvSpPr>
            <a:spLocks noGrp="1"/>
          </p:cNvSpPr>
          <p:nvPr>
            <p:ph type="body" sz="quarter" idx="19"/>
          </p:nvPr>
        </p:nvSpPr>
        <p:spPr>
          <a:xfrm>
            <a:off x="864874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8" name="Textplatzhalter 47">
            <a:extLst>
              <a:ext uri="{FF2B5EF4-FFF2-40B4-BE49-F238E27FC236}">
                <a16:creationId xmlns:a16="http://schemas.microsoft.com/office/drawing/2014/main" id="{28EEF54E-168F-DA4E-944A-F77FE6A16B24}"/>
              </a:ext>
            </a:extLst>
          </p:cNvPr>
          <p:cNvSpPr>
            <a:spLocks noGrp="1"/>
          </p:cNvSpPr>
          <p:nvPr>
            <p:ph type="body" sz="quarter" idx="20"/>
          </p:nvPr>
        </p:nvSpPr>
        <p:spPr>
          <a:xfrm>
            <a:off x="107856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9" name="Textplatzhalter 47">
            <a:extLst>
              <a:ext uri="{FF2B5EF4-FFF2-40B4-BE49-F238E27FC236}">
                <a16:creationId xmlns:a16="http://schemas.microsoft.com/office/drawing/2014/main" id="{198BA63D-3812-4B40-A56C-E9D3715494D9}"/>
              </a:ext>
            </a:extLst>
          </p:cNvPr>
          <p:cNvSpPr>
            <a:spLocks noGrp="1"/>
          </p:cNvSpPr>
          <p:nvPr>
            <p:ph type="body" sz="quarter" idx="21"/>
          </p:nvPr>
        </p:nvSpPr>
        <p:spPr>
          <a:xfrm>
            <a:off x="107856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61"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4068057"/>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62"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559499" y="4048248"/>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46" name="Freihandform 23" descr="Fragezeichensymbol"/>
          <p:cNvSpPr>
            <a:spLocks noEditPoints="1"/>
          </p:cNvSpPr>
          <p:nvPr userDrawn="1"/>
        </p:nvSpPr>
        <p:spPr bwMode="auto">
          <a:xfrm>
            <a:off x="11243645" y="2486630"/>
            <a:ext cx="533627" cy="720172"/>
          </a:xfrm>
          <a:custGeom>
            <a:avLst/>
            <a:gdLst/>
            <a:ahLst/>
            <a:cxnLst>
              <a:cxn ang="0">
                <a:pos x="357" y="1068"/>
              </a:cxn>
              <a:cxn ang="0">
                <a:pos x="364" y="975"/>
              </a:cxn>
              <a:cxn ang="0">
                <a:pos x="380" y="900"/>
              </a:cxn>
              <a:cxn ang="0">
                <a:pos x="430" y="808"/>
              </a:cxn>
              <a:cxn ang="0">
                <a:pos x="483" y="748"/>
              </a:cxn>
              <a:cxn ang="0">
                <a:pos x="662" y="591"/>
              </a:cxn>
              <a:cxn ang="0">
                <a:pos x="700" y="556"/>
              </a:cxn>
              <a:cxn ang="0">
                <a:pos x="737" y="507"/>
              </a:cxn>
              <a:cxn ang="0">
                <a:pos x="750" y="461"/>
              </a:cxn>
              <a:cxn ang="0">
                <a:pos x="748" y="432"/>
              </a:cxn>
              <a:cxn ang="0">
                <a:pos x="735" y="397"/>
              </a:cxn>
              <a:cxn ang="0">
                <a:pos x="715" y="368"/>
              </a:cxn>
              <a:cxn ang="0">
                <a:pos x="695" y="355"/>
              </a:cxn>
              <a:cxn ang="0">
                <a:pos x="656" y="340"/>
              </a:cxn>
              <a:cxn ang="0">
                <a:pos x="609" y="335"/>
              </a:cxn>
              <a:cxn ang="0">
                <a:pos x="572" y="338"/>
              </a:cxn>
              <a:cxn ang="0">
                <a:pos x="523" y="355"/>
              </a:cxn>
              <a:cxn ang="0">
                <a:pos x="481" y="386"/>
              </a:cxn>
              <a:cxn ang="0">
                <a:pos x="459" y="417"/>
              </a:cxn>
              <a:cxn ang="0">
                <a:pos x="433" y="479"/>
              </a:cxn>
              <a:cxn ang="0">
                <a:pos x="417" y="563"/>
              </a:cxn>
              <a:cxn ang="0">
                <a:pos x="7" y="455"/>
              </a:cxn>
              <a:cxn ang="0">
                <a:pos x="33" y="351"/>
              </a:cxn>
              <a:cxn ang="0">
                <a:pos x="64" y="280"/>
              </a:cxn>
              <a:cxn ang="0">
                <a:pos x="102" y="216"/>
              </a:cxn>
              <a:cxn ang="0">
                <a:pos x="150" y="157"/>
              </a:cxn>
              <a:cxn ang="0">
                <a:pos x="187" y="123"/>
              </a:cxn>
              <a:cxn ang="0">
                <a:pos x="251" y="79"/>
              </a:cxn>
              <a:cxn ang="0">
                <a:pos x="325" y="44"/>
              </a:cxn>
              <a:cxn ang="0">
                <a:pos x="410" y="18"/>
              </a:cxn>
              <a:cxn ang="0">
                <a:pos x="507" y="4"/>
              </a:cxn>
              <a:cxn ang="0">
                <a:pos x="614" y="0"/>
              </a:cxn>
              <a:cxn ang="0">
                <a:pos x="726" y="5"/>
              </a:cxn>
              <a:cxn ang="0">
                <a:pos x="872" y="38"/>
              </a:cxn>
              <a:cxn ang="0">
                <a:pos x="993" y="97"/>
              </a:cxn>
              <a:cxn ang="0">
                <a:pos x="1040" y="132"/>
              </a:cxn>
              <a:cxn ang="0">
                <a:pos x="1097" y="188"/>
              </a:cxn>
              <a:cxn ang="0">
                <a:pos x="1141" y="252"/>
              </a:cxn>
              <a:cxn ang="0">
                <a:pos x="1170" y="322"/>
              </a:cxn>
              <a:cxn ang="0">
                <a:pos x="1187" y="397"/>
              </a:cxn>
              <a:cxn ang="0">
                <a:pos x="1190" y="450"/>
              </a:cxn>
              <a:cxn ang="0">
                <a:pos x="1183" y="518"/>
              </a:cxn>
              <a:cxn ang="0">
                <a:pos x="1161" y="585"/>
              </a:cxn>
              <a:cxn ang="0">
                <a:pos x="1139" y="627"/>
              </a:cxn>
              <a:cxn ang="0">
                <a:pos x="1086" y="697"/>
              </a:cxn>
              <a:cxn ang="0">
                <a:pos x="1004" y="775"/>
              </a:cxn>
              <a:cxn ang="0">
                <a:pos x="933" y="836"/>
              </a:cxn>
              <a:cxn ang="0">
                <a:pos x="828" y="929"/>
              </a:cxn>
              <a:cxn ang="0">
                <a:pos x="795" y="973"/>
              </a:cxn>
              <a:cxn ang="0">
                <a:pos x="783" y="1002"/>
              </a:cxn>
              <a:cxn ang="0">
                <a:pos x="768" y="1070"/>
              </a:cxn>
              <a:cxn ang="0">
                <a:pos x="344" y="1218"/>
              </a:cxn>
              <a:cxn ang="0">
                <a:pos x="344" y="1606"/>
              </a:cxn>
            </a:cxnLst>
            <a:rect l="0" t="0" r="r" b="b"/>
            <a:pathLst>
              <a:path w="1190" h="1606">
                <a:moveTo>
                  <a:pt x="766" y="1110"/>
                </a:moveTo>
                <a:lnTo>
                  <a:pt x="357" y="1110"/>
                </a:lnTo>
                <a:lnTo>
                  <a:pt x="357" y="1068"/>
                </a:lnTo>
                <a:lnTo>
                  <a:pt x="357" y="1068"/>
                </a:lnTo>
                <a:lnTo>
                  <a:pt x="358" y="1019"/>
                </a:lnTo>
                <a:lnTo>
                  <a:pt x="364" y="975"/>
                </a:lnTo>
                <a:lnTo>
                  <a:pt x="371" y="934"/>
                </a:lnTo>
                <a:lnTo>
                  <a:pt x="380" y="900"/>
                </a:lnTo>
                <a:lnTo>
                  <a:pt x="380" y="900"/>
                </a:lnTo>
                <a:lnTo>
                  <a:pt x="395" y="867"/>
                </a:lnTo>
                <a:lnTo>
                  <a:pt x="411" y="838"/>
                </a:lnTo>
                <a:lnTo>
                  <a:pt x="430" y="808"/>
                </a:lnTo>
                <a:lnTo>
                  <a:pt x="452" y="781"/>
                </a:lnTo>
                <a:lnTo>
                  <a:pt x="452" y="781"/>
                </a:lnTo>
                <a:lnTo>
                  <a:pt x="483" y="748"/>
                </a:lnTo>
                <a:lnTo>
                  <a:pt x="528" y="706"/>
                </a:lnTo>
                <a:lnTo>
                  <a:pt x="587" y="653"/>
                </a:lnTo>
                <a:lnTo>
                  <a:pt x="662" y="591"/>
                </a:lnTo>
                <a:lnTo>
                  <a:pt x="662" y="591"/>
                </a:lnTo>
                <a:lnTo>
                  <a:pt x="682" y="572"/>
                </a:lnTo>
                <a:lnTo>
                  <a:pt x="700" y="556"/>
                </a:lnTo>
                <a:lnTo>
                  <a:pt x="715" y="539"/>
                </a:lnTo>
                <a:lnTo>
                  <a:pt x="728" y="523"/>
                </a:lnTo>
                <a:lnTo>
                  <a:pt x="737" y="507"/>
                </a:lnTo>
                <a:lnTo>
                  <a:pt x="744" y="490"/>
                </a:lnTo>
                <a:lnTo>
                  <a:pt x="748" y="475"/>
                </a:lnTo>
                <a:lnTo>
                  <a:pt x="750" y="461"/>
                </a:lnTo>
                <a:lnTo>
                  <a:pt x="750" y="461"/>
                </a:lnTo>
                <a:lnTo>
                  <a:pt x="750" y="446"/>
                </a:lnTo>
                <a:lnTo>
                  <a:pt x="748" y="432"/>
                </a:lnTo>
                <a:lnTo>
                  <a:pt x="744" y="419"/>
                </a:lnTo>
                <a:lnTo>
                  <a:pt x="741" y="408"/>
                </a:lnTo>
                <a:lnTo>
                  <a:pt x="735" y="397"/>
                </a:lnTo>
                <a:lnTo>
                  <a:pt x="730" y="386"/>
                </a:lnTo>
                <a:lnTo>
                  <a:pt x="722" y="377"/>
                </a:lnTo>
                <a:lnTo>
                  <a:pt x="715" y="368"/>
                </a:lnTo>
                <a:lnTo>
                  <a:pt x="715" y="368"/>
                </a:lnTo>
                <a:lnTo>
                  <a:pt x="706" y="360"/>
                </a:lnTo>
                <a:lnTo>
                  <a:pt x="695" y="355"/>
                </a:lnTo>
                <a:lnTo>
                  <a:pt x="684" y="347"/>
                </a:lnTo>
                <a:lnTo>
                  <a:pt x="671" y="344"/>
                </a:lnTo>
                <a:lnTo>
                  <a:pt x="656" y="340"/>
                </a:lnTo>
                <a:lnTo>
                  <a:pt x="642" y="338"/>
                </a:lnTo>
                <a:lnTo>
                  <a:pt x="625" y="336"/>
                </a:lnTo>
                <a:lnTo>
                  <a:pt x="609" y="335"/>
                </a:lnTo>
                <a:lnTo>
                  <a:pt x="609" y="335"/>
                </a:lnTo>
                <a:lnTo>
                  <a:pt x="589" y="336"/>
                </a:lnTo>
                <a:lnTo>
                  <a:pt x="572" y="338"/>
                </a:lnTo>
                <a:lnTo>
                  <a:pt x="554" y="342"/>
                </a:lnTo>
                <a:lnTo>
                  <a:pt x="538" y="347"/>
                </a:lnTo>
                <a:lnTo>
                  <a:pt x="523" y="355"/>
                </a:lnTo>
                <a:lnTo>
                  <a:pt x="508" y="364"/>
                </a:lnTo>
                <a:lnTo>
                  <a:pt x="496" y="375"/>
                </a:lnTo>
                <a:lnTo>
                  <a:pt x="481" y="386"/>
                </a:lnTo>
                <a:lnTo>
                  <a:pt x="481" y="386"/>
                </a:lnTo>
                <a:lnTo>
                  <a:pt x="470" y="400"/>
                </a:lnTo>
                <a:lnTo>
                  <a:pt x="459" y="417"/>
                </a:lnTo>
                <a:lnTo>
                  <a:pt x="450" y="435"/>
                </a:lnTo>
                <a:lnTo>
                  <a:pt x="441" y="455"/>
                </a:lnTo>
                <a:lnTo>
                  <a:pt x="433" y="479"/>
                </a:lnTo>
                <a:lnTo>
                  <a:pt x="426" y="505"/>
                </a:lnTo>
                <a:lnTo>
                  <a:pt x="422" y="532"/>
                </a:lnTo>
                <a:lnTo>
                  <a:pt x="417" y="563"/>
                </a:lnTo>
                <a:lnTo>
                  <a:pt x="0" y="510"/>
                </a:lnTo>
                <a:lnTo>
                  <a:pt x="0" y="510"/>
                </a:lnTo>
                <a:lnTo>
                  <a:pt x="7" y="455"/>
                </a:lnTo>
                <a:lnTo>
                  <a:pt x="18" y="400"/>
                </a:lnTo>
                <a:lnTo>
                  <a:pt x="26" y="375"/>
                </a:lnTo>
                <a:lnTo>
                  <a:pt x="33" y="351"/>
                </a:lnTo>
                <a:lnTo>
                  <a:pt x="42" y="327"/>
                </a:lnTo>
                <a:lnTo>
                  <a:pt x="53" y="304"/>
                </a:lnTo>
                <a:lnTo>
                  <a:pt x="64" y="280"/>
                </a:lnTo>
                <a:lnTo>
                  <a:pt x="75" y="258"/>
                </a:lnTo>
                <a:lnTo>
                  <a:pt x="88" y="236"/>
                </a:lnTo>
                <a:lnTo>
                  <a:pt x="102" y="216"/>
                </a:lnTo>
                <a:lnTo>
                  <a:pt x="117" y="196"/>
                </a:lnTo>
                <a:lnTo>
                  <a:pt x="133" y="176"/>
                </a:lnTo>
                <a:lnTo>
                  <a:pt x="150" y="157"/>
                </a:lnTo>
                <a:lnTo>
                  <a:pt x="168" y="141"/>
                </a:lnTo>
                <a:lnTo>
                  <a:pt x="168" y="141"/>
                </a:lnTo>
                <a:lnTo>
                  <a:pt x="187" y="123"/>
                </a:lnTo>
                <a:lnTo>
                  <a:pt x="207" y="108"/>
                </a:lnTo>
                <a:lnTo>
                  <a:pt x="227" y="91"/>
                </a:lnTo>
                <a:lnTo>
                  <a:pt x="251" y="79"/>
                </a:lnTo>
                <a:lnTo>
                  <a:pt x="274" y="66"/>
                </a:lnTo>
                <a:lnTo>
                  <a:pt x="298" y="55"/>
                </a:lnTo>
                <a:lnTo>
                  <a:pt x="325" y="44"/>
                </a:lnTo>
                <a:lnTo>
                  <a:pt x="353" y="35"/>
                </a:lnTo>
                <a:lnTo>
                  <a:pt x="380" y="26"/>
                </a:lnTo>
                <a:lnTo>
                  <a:pt x="410" y="18"/>
                </a:lnTo>
                <a:lnTo>
                  <a:pt x="441" y="13"/>
                </a:lnTo>
                <a:lnTo>
                  <a:pt x="474" y="7"/>
                </a:lnTo>
                <a:lnTo>
                  <a:pt x="507" y="4"/>
                </a:lnTo>
                <a:lnTo>
                  <a:pt x="541" y="2"/>
                </a:lnTo>
                <a:lnTo>
                  <a:pt x="578" y="0"/>
                </a:lnTo>
                <a:lnTo>
                  <a:pt x="614" y="0"/>
                </a:lnTo>
                <a:lnTo>
                  <a:pt x="614" y="0"/>
                </a:lnTo>
                <a:lnTo>
                  <a:pt x="673" y="0"/>
                </a:lnTo>
                <a:lnTo>
                  <a:pt x="726" y="5"/>
                </a:lnTo>
                <a:lnTo>
                  <a:pt x="779" y="13"/>
                </a:lnTo>
                <a:lnTo>
                  <a:pt x="827" y="24"/>
                </a:lnTo>
                <a:lnTo>
                  <a:pt x="872" y="38"/>
                </a:lnTo>
                <a:lnTo>
                  <a:pt x="916" y="55"/>
                </a:lnTo>
                <a:lnTo>
                  <a:pt x="956" y="75"/>
                </a:lnTo>
                <a:lnTo>
                  <a:pt x="993" y="97"/>
                </a:lnTo>
                <a:lnTo>
                  <a:pt x="993" y="97"/>
                </a:lnTo>
                <a:lnTo>
                  <a:pt x="1017" y="113"/>
                </a:lnTo>
                <a:lnTo>
                  <a:pt x="1040" y="132"/>
                </a:lnTo>
                <a:lnTo>
                  <a:pt x="1061" y="150"/>
                </a:lnTo>
                <a:lnTo>
                  <a:pt x="1079" y="168"/>
                </a:lnTo>
                <a:lnTo>
                  <a:pt x="1097" y="188"/>
                </a:lnTo>
                <a:lnTo>
                  <a:pt x="1114" y="208"/>
                </a:lnTo>
                <a:lnTo>
                  <a:pt x="1128" y="230"/>
                </a:lnTo>
                <a:lnTo>
                  <a:pt x="1141" y="252"/>
                </a:lnTo>
                <a:lnTo>
                  <a:pt x="1152" y="274"/>
                </a:lnTo>
                <a:lnTo>
                  <a:pt x="1163" y="298"/>
                </a:lnTo>
                <a:lnTo>
                  <a:pt x="1170" y="322"/>
                </a:lnTo>
                <a:lnTo>
                  <a:pt x="1178" y="346"/>
                </a:lnTo>
                <a:lnTo>
                  <a:pt x="1183" y="371"/>
                </a:lnTo>
                <a:lnTo>
                  <a:pt x="1187" y="397"/>
                </a:lnTo>
                <a:lnTo>
                  <a:pt x="1189" y="422"/>
                </a:lnTo>
                <a:lnTo>
                  <a:pt x="1190" y="450"/>
                </a:lnTo>
                <a:lnTo>
                  <a:pt x="1190" y="450"/>
                </a:lnTo>
                <a:lnTo>
                  <a:pt x="1189" y="474"/>
                </a:lnTo>
                <a:lnTo>
                  <a:pt x="1187" y="496"/>
                </a:lnTo>
                <a:lnTo>
                  <a:pt x="1183" y="518"/>
                </a:lnTo>
                <a:lnTo>
                  <a:pt x="1178" y="541"/>
                </a:lnTo>
                <a:lnTo>
                  <a:pt x="1170" y="563"/>
                </a:lnTo>
                <a:lnTo>
                  <a:pt x="1161" y="585"/>
                </a:lnTo>
                <a:lnTo>
                  <a:pt x="1150" y="605"/>
                </a:lnTo>
                <a:lnTo>
                  <a:pt x="1139" y="627"/>
                </a:lnTo>
                <a:lnTo>
                  <a:pt x="1139" y="627"/>
                </a:lnTo>
                <a:lnTo>
                  <a:pt x="1125" y="649"/>
                </a:lnTo>
                <a:lnTo>
                  <a:pt x="1108" y="673"/>
                </a:lnTo>
                <a:lnTo>
                  <a:pt x="1086" y="697"/>
                </a:lnTo>
                <a:lnTo>
                  <a:pt x="1062" y="722"/>
                </a:lnTo>
                <a:lnTo>
                  <a:pt x="1035" y="748"/>
                </a:lnTo>
                <a:lnTo>
                  <a:pt x="1004" y="775"/>
                </a:lnTo>
                <a:lnTo>
                  <a:pt x="969" y="805"/>
                </a:lnTo>
                <a:lnTo>
                  <a:pt x="933" y="836"/>
                </a:lnTo>
                <a:lnTo>
                  <a:pt x="933" y="836"/>
                </a:lnTo>
                <a:lnTo>
                  <a:pt x="883" y="876"/>
                </a:lnTo>
                <a:lnTo>
                  <a:pt x="843" y="913"/>
                </a:lnTo>
                <a:lnTo>
                  <a:pt x="828" y="929"/>
                </a:lnTo>
                <a:lnTo>
                  <a:pt x="814" y="945"/>
                </a:lnTo>
                <a:lnTo>
                  <a:pt x="803" y="960"/>
                </a:lnTo>
                <a:lnTo>
                  <a:pt x="795" y="973"/>
                </a:lnTo>
                <a:lnTo>
                  <a:pt x="795" y="973"/>
                </a:lnTo>
                <a:lnTo>
                  <a:pt x="788" y="988"/>
                </a:lnTo>
                <a:lnTo>
                  <a:pt x="783" y="1002"/>
                </a:lnTo>
                <a:lnTo>
                  <a:pt x="777" y="1017"/>
                </a:lnTo>
                <a:lnTo>
                  <a:pt x="773" y="1033"/>
                </a:lnTo>
                <a:lnTo>
                  <a:pt x="768" y="1070"/>
                </a:lnTo>
                <a:lnTo>
                  <a:pt x="766" y="1110"/>
                </a:lnTo>
                <a:lnTo>
                  <a:pt x="766" y="1110"/>
                </a:lnTo>
                <a:close/>
                <a:moveTo>
                  <a:pt x="344" y="1218"/>
                </a:moveTo>
                <a:lnTo>
                  <a:pt x="781" y="1218"/>
                </a:lnTo>
                <a:lnTo>
                  <a:pt x="781" y="1606"/>
                </a:lnTo>
                <a:lnTo>
                  <a:pt x="344" y="1606"/>
                </a:lnTo>
                <a:lnTo>
                  <a:pt x="344" y="1218"/>
                </a:lnTo>
                <a:close/>
              </a:path>
            </a:pathLst>
          </a:custGeom>
          <a:solidFill>
            <a:schemeClr val="accent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rtl="0"/>
            <a:endParaRPr lang="de-DE"/>
          </a:p>
        </p:txBody>
      </p:sp>
      <p:sp>
        <p:nvSpPr>
          <p:cNvPr id="47" name="Freihandform 5" descr="Symbol für Puzzleteil"/>
          <p:cNvSpPr>
            <a:spLocks/>
          </p:cNvSpPr>
          <p:nvPr userDrawn="1"/>
        </p:nvSpPr>
        <p:spPr bwMode="auto">
          <a:xfrm rot="2700000">
            <a:off x="9057788" y="2456911"/>
            <a:ext cx="618906" cy="838665"/>
          </a:xfrm>
          <a:custGeom>
            <a:avLst/>
            <a:gdLst/>
            <a:ahLst/>
            <a:cxnLst>
              <a:cxn ang="0">
                <a:pos x="1886" y="656"/>
              </a:cxn>
              <a:cxn ang="0">
                <a:pos x="1838" y="614"/>
              </a:cxn>
              <a:cxn ang="0">
                <a:pos x="1560" y="638"/>
              </a:cxn>
              <a:cxn ang="0">
                <a:pos x="1300" y="610"/>
              </a:cxn>
              <a:cxn ang="0">
                <a:pos x="1176" y="546"/>
              </a:cxn>
              <a:cxn ang="0">
                <a:pos x="1106" y="476"/>
              </a:cxn>
              <a:cxn ang="0">
                <a:pos x="1118" y="376"/>
              </a:cxn>
              <a:cxn ang="0">
                <a:pos x="1122" y="190"/>
              </a:cxn>
              <a:cxn ang="0">
                <a:pos x="1024" y="38"/>
              </a:cxn>
              <a:cxn ang="0">
                <a:pos x="912" y="0"/>
              </a:cxn>
              <a:cxn ang="0">
                <a:pos x="786" y="42"/>
              </a:cxn>
              <a:cxn ang="0">
                <a:pos x="724" y="168"/>
              </a:cxn>
              <a:cxn ang="0">
                <a:pos x="734" y="296"/>
              </a:cxn>
              <a:cxn ang="0">
                <a:pos x="756" y="446"/>
              </a:cxn>
              <a:cxn ang="0">
                <a:pos x="668" y="518"/>
              </a:cxn>
              <a:cxn ang="0">
                <a:pos x="574" y="536"/>
              </a:cxn>
              <a:cxn ang="0">
                <a:pos x="320" y="472"/>
              </a:cxn>
              <a:cxn ang="0">
                <a:pos x="84" y="422"/>
              </a:cxn>
              <a:cxn ang="0">
                <a:pos x="68" y="748"/>
              </a:cxn>
              <a:cxn ang="0">
                <a:pos x="114" y="932"/>
              </a:cxn>
              <a:cxn ang="0">
                <a:pos x="178" y="974"/>
              </a:cxn>
              <a:cxn ang="0">
                <a:pos x="274" y="938"/>
              </a:cxn>
              <a:cxn ang="0">
                <a:pos x="350" y="952"/>
              </a:cxn>
              <a:cxn ang="0">
                <a:pos x="412" y="1024"/>
              </a:cxn>
              <a:cxn ang="0">
                <a:pos x="424" y="1194"/>
              </a:cxn>
              <a:cxn ang="0">
                <a:pos x="386" y="1426"/>
              </a:cxn>
              <a:cxn ang="0">
                <a:pos x="322" y="1496"/>
              </a:cxn>
              <a:cxn ang="0">
                <a:pos x="206" y="1484"/>
              </a:cxn>
              <a:cxn ang="0">
                <a:pos x="72" y="1424"/>
              </a:cxn>
              <a:cxn ang="0">
                <a:pos x="14" y="1456"/>
              </a:cxn>
              <a:cxn ang="0">
                <a:pos x="0" y="1536"/>
              </a:cxn>
              <a:cxn ang="0">
                <a:pos x="60" y="1874"/>
              </a:cxn>
              <a:cxn ang="0">
                <a:pos x="162" y="2044"/>
              </a:cxn>
              <a:cxn ang="0">
                <a:pos x="530" y="2052"/>
              </a:cxn>
              <a:cxn ang="0">
                <a:pos x="690" y="2092"/>
              </a:cxn>
              <a:cxn ang="0">
                <a:pos x="700" y="2140"/>
              </a:cxn>
              <a:cxn ang="0">
                <a:pos x="658" y="2322"/>
              </a:cxn>
              <a:cxn ang="0">
                <a:pos x="644" y="2470"/>
              </a:cxn>
              <a:cxn ang="0">
                <a:pos x="730" y="2576"/>
              </a:cxn>
              <a:cxn ang="0">
                <a:pos x="900" y="2598"/>
              </a:cxn>
              <a:cxn ang="0">
                <a:pos x="1044" y="2520"/>
              </a:cxn>
              <a:cxn ang="0">
                <a:pos x="1070" y="2370"/>
              </a:cxn>
              <a:cxn ang="0">
                <a:pos x="1030" y="2206"/>
              </a:cxn>
              <a:cxn ang="0">
                <a:pos x="1016" y="2142"/>
              </a:cxn>
              <a:cxn ang="0">
                <a:pos x="1082" y="2076"/>
              </a:cxn>
              <a:cxn ang="0">
                <a:pos x="1432" y="2040"/>
              </a:cxn>
              <a:cxn ang="0">
                <a:pos x="1740" y="1830"/>
              </a:cxn>
              <a:cxn ang="0">
                <a:pos x="1722" y="1686"/>
              </a:cxn>
              <a:cxn ang="0">
                <a:pos x="1646" y="1654"/>
              </a:cxn>
              <a:cxn ang="0">
                <a:pos x="1500" y="1650"/>
              </a:cxn>
              <a:cxn ang="0">
                <a:pos x="1430" y="1584"/>
              </a:cxn>
              <a:cxn ang="0">
                <a:pos x="1400" y="1464"/>
              </a:cxn>
              <a:cxn ang="0">
                <a:pos x="1426" y="1278"/>
              </a:cxn>
              <a:cxn ang="0">
                <a:pos x="1476" y="1174"/>
              </a:cxn>
              <a:cxn ang="0">
                <a:pos x="1540" y="1156"/>
              </a:cxn>
              <a:cxn ang="0">
                <a:pos x="1698" y="1236"/>
              </a:cxn>
              <a:cxn ang="0">
                <a:pos x="1776" y="1252"/>
              </a:cxn>
              <a:cxn ang="0">
                <a:pos x="1854" y="1176"/>
              </a:cxn>
              <a:cxn ang="0">
                <a:pos x="1906" y="990"/>
              </a:cxn>
            </a:cxnLst>
            <a:rect l="0" t="0" r="r" b="b"/>
            <a:pathLst>
              <a:path w="1912" h="2600">
                <a:moveTo>
                  <a:pt x="1912" y="880"/>
                </a:moveTo>
                <a:lnTo>
                  <a:pt x="1912" y="880"/>
                </a:lnTo>
                <a:lnTo>
                  <a:pt x="1904" y="786"/>
                </a:lnTo>
                <a:lnTo>
                  <a:pt x="1900" y="738"/>
                </a:lnTo>
                <a:lnTo>
                  <a:pt x="1894" y="694"/>
                </a:lnTo>
                <a:lnTo>
                  <a:pt x="1886" y="656"/>
                </a:lnTo>
                <a:lnTo>
                  <a:pt x="1880" y="640"/>
                </a:lnTo>
                <a:lnTo>
                  <a:pt x="1874" y="628"/>
                </a:lnTo>
                <a:lnTo>
                  <a:pt x="1868" y="620"/>
                </a:lnTo>
                <a:lnTo>
                  <a:pt x="1858" y="614"/>
                </a:lnTo>
                <a:lnTo>
                  <a:pt x="1850" y="612"/>
                </a:lnTo>
                <a:lnTo>
                  <a:pt x="1838" y="614"/>
                </a:lnTo>
                <a:lnTo>
                  <a:pt x="1838" y="614"/>
                </a:lnTo>
                <a:lnTo>
                  <a:pt x="1822" y="620"/>
                </a:lnTo>
                <a:lnTo>
                  <a:pt x="1800" y="624"/>
                </a:lnTo>
                <a:lnTo>
                  <a:pt x="1736" y="632"/>
                </a:lnTo>
                <a:lnTo>
                  <a:pt x="1652" y="636"/>
                </a:lnTo>
                <a:lnTo>
                  <a:pt x="1560" y="638"/>
                </a:lnTo>
                <a:lnTo>
                  <a:pt x="1512" y="636"/>
                </a:lnTo>
                <a:lnTo>
                  <a:pt x="1464" y="634"/>
                </a:lnTo>
                <a:lnTo>
                  <a:pt x="1420" y="630"/>
                </a:lnTo>
                <a:lnTo>
                  <a:pt x="1376" y="626"/>
                </a:lnTo>
                <a:lnTo>
                  <a:pt x="1336" y="618"/>
                </a:lnTo>
                <a:lnTo>
                  <a:pt x="1300" y="610"/>
                </a:lnTo>
                <a:lnTo>
                  <a:pt x="1270" y="600"/>
                </a:lnTo>
                <a:lnTo>
                  <a:pt x="1258" y="594"/>
                </a:lnTo>
                <a:lnTo>
                  <a:pt x="1248" y="588"/>
                </a:lnTo>
                <a:lnTo>
                  <a:pt x="1248" y="588"/>
                </a:lnTo>
                <a:lnTo>
                  <a:pt x="1210" y="564"/>
                </a:lnTo>
                <a:lnTo>
                  <a:pt x="1176" y="546"/>
                </a:lnTo>
                <a:lnTo>
                  <a:pt x="1146" y="530"/>
                </a:lnTo>
                <a:lnTo>
                  <a:pt x="1134" y="520"/>
                </a:lnTo>
                <a:lnTo>
                  <a:pt x="1124" y="512"/>
                </a:lnTo>
                <a:lnTo>
                  <a:pt x="1116" y="502"/>
                </a:lnTo>
                <a:lnTo>
                  <a:pt x="1110" y="490"/>
                </a:lnTo>
                <a:lnTo>
                  <a:pt x="1106" y="476"/>
                </a:lnTo>
                <a:lnTo>
                  <a:pt x="1102" y="462"/>
                </a:lnTo>
                <a:lnTo>
                  <a:pt x="1104" y="444"/>
                </a:lnTo>
                <a:lnTo>
                  <a:pt x="1106" y="424"/>
                </a:lnTo>
                <a:lnTo>
                  <a:pt x="1110" y="402"/>
                </a:lnTo>
                <a:lnTo>
                  <a:pt x="1118" y="376"/>
                </a:lnTo>
                <a:lnTo>
                  <a:pt x="1118" y="376"/>
                </a:lnTo>
                <a:lnTo>
                  <a:pt x="1126" y="346"/>
                </a:lnTo>
                <a:lnTo>
                  <a:pt x="1132" y="316"/>
                </a:lnTo>
                <a:lnTo>
                  <a:pt x="1134" y="284"/>
                </a:lnTo>
                <a:lnTo>
                  <a:pt x="1132" y="254"/>
                </a:lnTo>
                <a:lnTo>
                  <a:pt x="1128" y="222"/>
                </a:lnTo>
                <a:lnTo>
                  <a:pt x="1122" y="190"/>
                </a:lnTo>
                <a:lnTo>
                  <a:pt x="1112" y="160"/>
                </a:lnTo>
                <a:lnTo>
                  <a:pt x="1100" y="132"/>
                </a:lnTo>
                <a:lnTo>
                  <a:pt x="1084" y="104"/>
                </a:lnTo>
                <a:lnTo>
                  <a:pt x="1068" y="80"/>
                </a:lnTo>
                <a:lnTo>
                  <a:pt x="1048" y="58"/>
                </a:lnTo>
                <a:lnTo>
                  <a:pt x="1024" y="38"/>
                </a:lnTo>
                <a:lnTo>
                  <a:pt x="1000" y="22"/>
                </a:lnTo>
                <a:lnTo>
                  <a:pt x="974" y="10"/>
                </a:lnTo>
                <a:lnTo>
                  <a:pt x="958" y="6"/>
                </a:lnTo>
                <a:lnTo>
                  <a:pt x="944" y="4"/>
                </a:lnTo>
                <a:lnTo>
                  <a:pt x="928" y="2"/>
                </a:lnTo>
                <a:lnTo>
                  <a:pt x="912" y="0"/>
                </a:lnTo>
                <a:lnTo>
                  <a:pt x="912" y="0"/>
                </a:lnTo>
                <a:lnTo>
                  <a:pt x="882" y="2"/>
                </a:lnTo>
                <a:lnTo>
                  <a:pt x="854" y="8"/>
                </a:lnTo>
                <a:lnTo>
                  <a:pt x="828" y="16"/>
                </a:lnTo>
                <a:lnTo>
                  <a:pt x="806" y="28"/>
                </a:lnTo>
                <a:lnTo>
                  <a:pt x="786" y="42"/>
                </a:lnTo>
                <a:lnTo>
                  <a:pt x="770" y="58"/>
                </a:lnTo>
                <a:lnTo>
                  <a:pt x="756" y="78"/>
                </a:lnTo>
                <a:lnTo>
                  <a:pt x="744" y="98"/>
                </a:lnTo>
                <a:lnTo>
                  <a:pt x="734" y="120"/>
                </a:lnTo>
                <a:lnTo>
                  <a:pt x="728" y="144"/>
                </a:lnTo>
                <a:lnTo>
                  <a:pt x="724" y="168"/>
                </a:lnTo>
                <a:lnTo>
                  <a:pt x="722" y="194"/>
                </a:lnTo>
                <a:lnTo>
                  <a:pt x="722" y="218"/>
                </a:lnTo>
                <a:lnTo>
                  <a:pt x="724" y="244"/>
                </a:lnTo>
                <a:lnTo>
                  <a:pt x="728" y="270"/>
                </a:lnTo>
                <a:lnTo>
                  <a:pt x="734" y="296"/>
                </a:lnTo>
                <a:lnTo>
                  <a:pt x="734" y="296"/>
                </a:lnTo>
                <a:lnTo>
                  <a:pt x="758" y="374"/>
                </a:lnTo>
                <a:lnTo>
                  <a:pt x="764" y="402"/>
                </a:lnTo>
                <a:lnTo>
                  <a:pt x="764" y="416"/>
                </a:lnTo>
                <a:lnTo>
                  <a:pt x="764" y="426"/>
                </a:lnTo>
                <a:lnTo>
                  <a:pt x="760" y="436"/>
                </a:lnTo>
                <a:lnTo>
                  <a:pt x="756" y="446"/>
                </a:lnTo>
                <a:lnTo>
                  <a:pt x="748" y="458"/>
                </a:lnTo>
                <a:lnTo>
                  <a:pt x="738" y="468"/>
                </a:lnTo>
                <a:lnTo>
                  <a:pt x="724" y="478"/>
                </a:lnTo>
                <a:lnTo>
                  <a:pt x="708" y="490"/>
                </a:lnTo>
                <a:lnTo>
                  <a:pt x="668" y="518"/>
                </a:lnTo>
                <a:lnTo>
                  <a:pt x="668" y="518"/>
                </a:lnTo>
                <a:lnTo>
                  <a:pt x="654" y="524"/>
                </a:lnTo>
                <a:lnTo>
                  <a:pt x="640" y="528"/>
                </a:lnTo>
                <a:lnTo>
                  <a:pt x="626" y="532"/>
                </a:lnTo>
                <a:lnTo>
                  <a:pt x="610" y="536"/>
                </a:lnTo>
                <a:lnTo>
                  <a:pt x="592" y="536"/>
                </a:lnTo>
                <a:lnTo>
                  <a:pt x="574" y="536"/>
                </a:lnTo>
                <a:lnTo>
                  <a:pt x="536" y="534"/>
                </a:lnTo>
                <a:lnTo>
                  <a:pt x="494" y="526"/>
                </a:lnTo>
                <a:lnTo>
                  <a:pt x="452" y="516"/>
                </a:lnTo>
                <a:lnTo>
                  <a:pt x="408" y="504"/>
                </a:lnTo>
                <a:lnTo>
                  <a:pt x="364" y="488"/>
                </a:lnTo>
                <a:lnTo>
                  <a:pt x="320" y="472"/>
                </a:lnTo>
                <a:lnTo>
                  <a:pt x="278" y="454"/>
                </a:lnTo>
                <a:lnTo>
                  <a:pt x="202" y="420"/>
                </a:lnTo>
                <a:lnTo>
                  <a:pt x="140" y="388"/>
                </a:lnTo>
                <a:lnTo>
                  <a:pt x="98" y="366"/>
                </a:lnTo>
                <a:lnTo>
                  <a:pt x="98" y="366"/>
                </a:lnTo>
                <a:lnTo>
                  <a:pt x="84" y="422"/>
                </a:lnTo>
                <a:lnTo>
                  <a:pt x="72" y="472"/>
                </a:lnTo>
                <a:lnTo>
                  <a:pt x="64" y="518"/>
                </a:lnTo>
                <a:lnTo>
                  <a:pt x="60" y="566"/>
                </a:lnTo>
                <a:lnTo>
                  <a:pt x="58" y="620"/>
                </a:lnTo>
                <a:lnTo>
                  <a:pt x="62" y="678"/>
                </a:lnTo>
                <a:lnTo>
                  <a:pt x="68" y="748"/>
                </a:lnTo>
                <a:lnTo>
                  <a:pt x="80" y="832"/>
                </a:lnTo>
                <a:lnTo>
                  <a:pt x="80" y="832"/>
                </a:lnTo>
                <a:lnTo>
                  <a:pt x="90" y="874"/>
                </a:lnTo>
                <a:lnTo>
                  <a:pt x="100" y="906"/>
                </a:lnTo>
                <a:lnTo>
                  <a:pt x="106" y="920"/>
                </a:lnTo>
                <a:lnTo>
                  <a:pt x="114" y="932"/>
                </a:lnTo>
                <a:lnTo>
                  <a:pt x="120" y="942"/>
                </a:lnTo>
                <a:lnTo>
                  <a:pt x="128" y="950"/>
                </a:lnTo>
                <a:lnTo>
                  <a:pt x="136" y="958"/>
                </a:lnTo>
                <a:lnTo>
                  <a:pt x="144" y="962"/>
                </a:lnTo>
                <a:lnTo>
                  <a:pt x="162" y="970"/>
                </a:lnTo>
                <a:lnTo>
                  <a:pt x="178" y="974"/>
                </a:lnTo>
                <a:lnTo>
                  <a:pt x="196" y="974"/>
                </a:lnTo>
                <a:lnTo>
                  <a:pt x="212" y="970"/>
                </a:lnTo>
                <a:lnTo>
                  <a:pt x="228" y="964"/>
                </a:lnTo>
                <a:lnTo>
                  <a:pt x="242" y="958"/>
                </a:lnTo>
                <a:lnTo>
                  <a:pt x="256" y="950"/>
                </a:lnTo>
                <a:lnTo>
                  <a:pt x="274" y="938"/>
                </a:lnTo>
                <a:lnTo>
                  <a:pt x="280" y="932"/>
                </a:lnTo>
                <a:lnTo>
                  <a:pt x="280" y="932"/>
                </a:lnTo>
                <a:lnTo>
                  <a:pt x="302" y="934"/>
                </a:lnTo>
                <a:lnTo>
                  <a:pt x="320" y="938"/>
                </a:lnTo>
                <a:lnTo>
                  <a:pt x="336" y="944"/>
                </a:lnTo>
                <a:lnTo>
                  <a:pt x="350" y="952"/>
                </a:lnTo>
                <a:lnTo>
                  <a:pt x="362" y="960"/>
                </a:lnTo>
                <a:lnTo>
                  <a:pt x="374" y="970"/>
                </a:lnTo>
                <a:lnTo>
                  <a:pt x="384" y="978"/>
                </a:lnTo>
                <a:lnTo>
                  <a:pt x="392" y="988"/>
                </a:lnTo>
                <a:lnTo>
                  <a:pt x="404" y="1008"/>
                </a:lnTo>
                <a:lnTo>
                  <a:pt x="412" y="1024"/>
                </a:lnTo>
                <a:lnTo>
                  <a:pt x="416" y="1040"/>
                </a:lnTo>
                <a:lnTo>
                  <a:pt x="416" y="1040"/>
                </a:lnTo>
                <a:lnTo>
                  <a:pt x="418" y="1060"/>
                </a:lnTo>
                <a:lnTo>
                  <a:pt x="422" y="1116"/>
                </a:lnTo>
                <a:lnTo>
                  <a:pt x="424" y="1154"/>
                </a:lnTo>
                <a:lnTo>
                  <a:pt x="424" y="1194"/>
                </a:lnTo>
                <a:lnTo>
                  <a:pt x="422" y="1238"/>
                </a:lnTo>
                <a:lnTo>
                  <a:pt x="418" y="1282"/>
                </a:lnTo>
                <a:lnTo>
                  <a:pt x="414" y="1328"/>
                </a:lnTo>
                <a:lnTo>
                  <a:pt x="406" y="1370"/>
                </a:lnTo>
                <a:lnTo>
                  <a:pt x="394" y="1408"/>
                </a:lnTo>
                <a:lnTo>
                  <a:pt x="386" y="1426"/>
                </a:lnTo>
                <a:lnTo>
                  <a:pt x="378" y="1442"/>
                </a:lnTo>
                <a:lnTo>
                  <a:pt x="370" y="1458"/>
                </a:lnTo>
                <a:lnTo>
                  <a:pt x="360" y="1470"/>
                </a:lnTo>
                <a:lnTo>
                  <a:pt x="348" y="1482"/>
                </a:lnTo>
                <a:lnTo>
                  <a:pt x="334" y="1490"/>
                </a:lnTo>
                <a:lnTo>
                  <a:pt x="322" y="1496"/>
                </a:lnTo>
                <a:lnTo>
                  <a:pt x="306" y="1500"/>
                </a:lnTo>
                <a:lnTo>
                  <a:pt x="290" y="1502"/>
                </a:lnTo>
                <a:lnTo>
                  <a:pt x="272" y="1500"/>
                </a:lnTo>
                <a:lnTo>
                  <a:pt x="272" y="1500"/>
                </a:lnTo>
                <a:lnTo>
                  <a:pt x="236" y="1492"/>
                </a:lnTo>
                <a:lnTo>
                  <a:pt x="206" y="1484"/>
                </a:lnTo>
                <a:lnTo>
                  <a:pt x="178" y="1476"/>
                </a:lnTo>
                <a:lnTo>
                  <a:pt x="156" y="1466"/>
                </a:lnTo>
                <a:lnTo>
                  <a:pt x="120" y="1450"/>
                </a:lnTo>
                <a:lnTo>
                  <a:pt x="92" y="1434"/>
                </a:lnTo>
                <a:lnTo>
                  <a:pt x="82" y="1428"/>
                </a:lnTo>
                <a:lnTo>
                  <a:pt x="72" y="1424"/>
                </a:lnTo>
                <a:lnTo>
                  <a:pt x="62" y="1424"/>
                </a:lnTo>
                <a:lnTo>
                  <a:pt x="54" y="1424"/>
                </a:lnTo>
                <a:lnTo>
                  <a:pt x="46" y="1426"/>
                </a:lnTo>
                <a:lnTo>
                  <a:pt x="36" y="1432"/>
                </a:lnTo>
                <a:lnTo>
                  <a:pt x="26" y="1442"/>
                </a:lnTo>
                <a:lnTo>
                  <a:pt x="14" y="1456"/>
                </a:lnTo>
                <a:lnTo>
                  <a:pt x="14" y="1456"/>
                </a:lnTo>
                <a:lnTo>
                  <a:pt x="10" y="1464"/>
                </a:lnTo>
                <a:lnTo>
                  <a:pt x="6" y="1474"/>
                </a:lnTo>
                <a:lnTo>
                  <a:pt x="2" y="1488"/>
                </a:lnTo>
                <a:lnTo>
                  <a:pt x="2" y="1502"/>
                </a:lnTo>
                <a:lnTo>
                  <a:pt x="0" y="1536"/>
                </a:lnTo>
                <a:lnTo>
                  <a:pt x="4" y="1578"/>
                </a:lnTo>
                <a:lnTo>
                  <a:pt x="8" y="1624"/>
                </a:lnTo>
                <a:lnTo>
                  <a:pt x="16" y="1674"/>
                </a:lnTo>
                <a:lnTo>
                  <a:pt x="26" y="1724"/>
                </a:lnTo>
                <a:lnTo>
                  <a:pt x="38" y="1776"/>
                </a:lnTo>
                <a:lnTo>
                  <a:pt x="60" y="1874"/>
                </a:lnTo>
                <a:lnTo>
                  <a:pt x="82" y="1960"/>
                </a:lnTo>
                <a:lnTo>
                  <a:pt x="106" y="2040"/>
                </a:lnTo>
                <a:lnTo>
                  <a:pt x="116" y="2040"/>
                </a:lnTo>
                <a:lnTo>
                  <a:pt x="116" y="2040"/>
                </a:lnTo>
                <a:lnTo>
                  <a:pt x="134" y="2044"/>
                </a:lnTo>
                <a:lnTo>
                  <a:pt x="162" y="2044"/>
                </a:lnTo>
                <a:lnTo>
                  <a:pt x="246" y="2044"/>
                </a:lnTo>
                <a:lnTo>
                  <a:pt x="354" y="2042"/>
                </a:lnTo>
                <a:lnTo>
                  <a:pt x="414" y="2044"/>
                </a:lnTo>
                <a:lnTo>
                  <a:pt x="474" y="2048"/>
                </a:lnTo>
                <a:lnTo>
                  <a:pt x="474" y="2048"/>
                </a:lnTo>
                <a:lnTo>
                  <a:pt x="530" y="2052"/>
                </a:lnTo>
                <a:lnTo>
                  <a:pt x="576" y="2056"/>
                </a:lnTo>
                <a:lnTo>
                  <a:pt x="614" y="2062"/>
                </a:lnTo>
                <a:lnTo>
                  <a:pt x="646" y="2068"/>
                </a:lnTo>
                <a:lnTo>
                  <a:pt x="668" y="2076"/>
                </a:lnTo>
                <a:lnTo>
                  <a:pt x="684" y="2086"/>
                </a:lnTo>
                <a:lnTo>
                  <a:pt x="690" y="2092"/>
                </a:lnTo>
                <a:lnTo>
                  <a:pt x="696" y="2098"/>
                </a:lnTo>
                <a:lnTo>
                  <a:pt x="698" y="2104"/>
                </a:lnTo>
                <a:lnTo>
                  <a:pt x="700" y="2110"/>
                </a:lnTo>
                <a:lnTo>
                  <a:pt x="700" y="2110"/>
                </a:lnTo>
                <a:lnTo>
                  <a:pt x="700" y="2124"/>
                </a:lnTo>
                <a:lnTo>
                  <a:pt x="700" y="2140"/>
                </a:lnTo>
                <a:lnTo>
                  <a:pt x="696" y="2164"/>
                </a:lnTo>
                <a:lnTo>
                  <a:pt x="692" y="2194"/>
                </a:lnTo>
                <a:lnTo>
                  <a:pt x="684" y="2230"/>
                </a:lnTo>
                <a:lnTo>
                  <a:pt x="674" y="2272"/>
                </a:lnTo>
                <a:lnTo>
                  <a:pt x="658" y="2322"/>
                </a:lnTo>
                <a:lnTo>
                  <a:pt x="658" y="2322"/>
                </a:lnTo>
                <a:lnTo>
                  <a:pt x="650" y="2348"/>
                </a:lnTo>
                <a:lnTo>
                  <a:pt x="644" y="2372"/>
                </a:lnTo>
                <a:lnTo>
                  <a:pt x="640" y="2398"/>
                </a:lnTo>
                <a:lnTo>
                  <a:pt x="638" y="2424"/>
                </a:lnTo>
                <a:lnTo>
                  <a:pt x="640" y="2448"/>
                </a:lnTo>
                <a:lnTo>
                  <a:pt x="644" y="2470"/>
                </a:lnTo>
                <a:lnTo>
                  <a:pt x="650" y="2492"/>
                </a:lnTo>
                <a:lnTo>
                  <a:pt x="658" y="2512"/>
                </a:lnTo>
                <a:lnTo>
                  <a:pt x="672" y="2530"/>
                </a:lnTo>
                <a:lnTo>
                  <a:pt x="688" y="2548"/>
                </a:lnTo>
                <a:lnTo>
                  <a:pt x="706" y="2562"/>
                </a:lnTo>
                <a:lnTo>
                  <a:pt x="730" y="2576"/>
                </a:lnTo>
                <a:lnTo>
                  <a:pt x="756" y="2586"/>
                </a:lnTo>
                <a:lnTo>
                  <a:pt x="786" y="2594"/>
                </a:lnTo>
                <a:lnTo>
                  <a:pt x="822" y="2598"/>
                </a:lnTo>
                <a:lnTo>
                  <a:pt x="860" y="2600"/>
                </a:lnTo>
                <a:lnTo>
                  <a:pt x="860" y="2600"/>
                </a:lnTo>
                <a:lnTo>
                  <a:pt x="900" y="2598"/>
                </a:lnTo>
                <a:lnTo>
                  <a:pt x="934" y="2592"/>
                </a:lnTo>
                <a:lnTo>
                  <a:pt x="964" y="2584"/>
                </a:lnTo>
                <a:lnTo>
                  <a:pt x="988" y="2572"/>
                </a:lnTo>
                <a:lnTo>
                  <a:pt x="1010" y="2556"/>
                </a:lnTo>
                <a:lnTo>
                  <a:pt x="1028" y="2538"/>
                </a:lnTo>
                <a:lnTo>
                  <a:pt x="1044" y="2520"/>
                </a:lnTo>
                <a:lnTo>
                  <a:pt x="1054" y="2498"/>
                </a:lnTo>
                <a:lnTo>
                  <a:pt x="1062" y="2474"/>
                </a:lnTo>
                <a:lnTo>
                  <a:pt x="1068" y="2450"/>
                </a:lnTo>
                <a:lnTo>
                  <a:pt x="1070" y="2424"/>
                </a:lnTo>
                <a:lnTo>
                  <a:pt x="1072" y="2396"/>
                </a:lnTo>
                <a:lnTo>
                  <a:pt x="1070" y="2370"/>
                </a:lnTo>
                <a:lnTo>
                  <a:pt x="1066" y="2342"/>
                </a:lnTo>
                <a:lnTo>
                  <a:pt x="1062" y="2314"/>
                </a:lnTo>
                <a:lnTo>
                  <a:pt x="1056" y="2286"/>
                </a:lnTo>
                <a:lnTo>
                  <a:pt x="1056" y="2286"/>
                </a:lnTo>
                <a:lnTo>
                  <a:pt x="1042" y="2240"/>
                </a:lnTo>
                <a:lnTo>
                  <a:pt x="1030" y="2206"/>
                </a:lnTo>
                <a:lnTo>
                  <a:pt x="1020" y="2184"/>
                </a:lnTo>
                <a:lnTo>
                  <a:pt x="1014" y="2168"/>
                </a:lnTo>
                <a:lnTo>
                  <a:pt x="1014" y="2162"/>
                </a:lnTo>
                <a:lnTo>
                  <a:pt x="1012" y="2156"/>
                </a:lnTo>
                <a:lnTo>
                  <a:pt x="1014" y="2150"/>
                </a:lnTo>
                <a:lnTo>
                  <a:pt x="1016" y="2142"/>
                </a:lnTo>
                <a:lnTo>
                  <a:pt x="1028" y="2124"/>
                </a:lnTo>
                <a:lnTo>
                  <a:pt x="1046" y="2098"/>
                </a:lnTo>
                <a:lnTo>
                  <a:pt x="1046" y="2098"/>
                </a:lnTo>
                <a:lnTo>
                  <a:pt x="1054" y="2090"/>
                </a:lnTo>
                <a:lnTo>
                  <a:pt x="1066" y="2082"/>
                </a:lnTo>
                <a:lnTo>
                  <a:pt x="1082" y="2076"/>
                </a:lnTo>
                <a:lnTo>
                  <a:pt x="1102" y="2070"/>
                </a:lnTo>
                <a:lnTo>
                  <a:pt x="1148" y="2062"/>
                </a:lnTo>
                <a:lnTo>
                  <a:pt x="1202" y="2056"/>
                </a:lnTo>
                <a:lnTo>
                  <a:pt x="1262" y="2050"/>
                </a:lnTo>
                <a:lnTo>
                  <a:pt x="1322" y="2046"/>
                </a:lnTo>
                <a:lnTo>
                  <a:pt x="1432" y="2040"/>
                </a:lnTo>
                <a:lnTo>
                  <a:pt x="1732" y="2040"/>
                </a:lnTo>
                <a:lnTo>
                  <a:pt x="1732" y="2040"/>
                </a:lnTo>
                <a:lnTo>
                  <a:pt x="1736" y="1994"/>
                </a:lnTo>
                <a:lnTo>
                  <a:pt x="1738" y="1946"/>
                </a:lnTo>
                <a:lnTo>
                  <a:pt x="1740" y="1890"/>
                </a:lnTo>
                <a:lnTo>
                  <a:pt x="1740" y="1830"/>
                </a:lnTo>
                <a:lnTo>
                  <a:pt x="1738" y="1772"/>
                </a:lnTo>
                <a:lnTo>
                  <a:pt x="1734" y="1744"/>
                </a:lnTo>
                <a:lnTo>
                  <a:pt x="1732" y="1722"/>
                </a:lnTo>
                <a:lnTo>
                  <a:pt x="1726" y="1702"/>
                </a:lnTo>
                <a:lnTo>
                  <a:pt x="1722" y="1686"/>
                </a:lnTo>
                <a:lnTo>
                  <a:pt x="1722" y="1686"/>
                </a:lnTo>
                <a:lnTo>
                  <a:pt x="1714" y="1674"/>
                </a:lnTo>
                <a:lnTo>
                  <a:pt x="1704" y="1666"/>
                </a:lnTo>
                <a:lnTo>
                  <a:pt x="1692" y="1660"/>
                </a:lnTo>
                <a:lnTo>
                  <a:pt x="1678" y="1656"/>
                </a:lnTo>
                <a:lnTo>
                  <a:pt x="1662" y="1654"/>
                </a:lnTo>
                <a:lnTo>
                  <a:pt x="1646" y="1654"/>
                </a:lnTo>
                <a:lnTo>
                  <a:pt x="1610" y="1656"/>
                </a:lnTo>
                <a:lnTo>
                  <a:pt x="1572" y="1658"/>
                </a:lnTo>
                <a:lnTo>
                  <a:pt x="1552" y="1658"/>
                </a:lnTo>
                <a:lnTo>
                  <a:pt x="1534" y="1658"/>
                </a:lnTo>
                <a:lnTo>
                  <a:pt x="1516" y="1654"/>
                </a:lnTo>
                <a:lnTo>
                  <a:pt x="1500" y="1650"/>
                </a:lnTo>
                <a:lnTo>
                  <a:pt x="1484" y="1642"/>
                </a:lnTo>
                <a:lnTo>
                  <a:pt x="1470" y="1632"/>
                </a:lnTo>
                <a:lnTo>
                  <a:pt x="1470" y="1632"/>
                </a:lnTo>
                <a:lnTo>
                  <a:pt x="1454" y="1618"/>
                </a:lnTo>
                <a:lnTo>
                  <a:pt x="1438" y="1596"/>
                </a:lnTo>
                <a:lnTo>
                  <a:pt x="1430" y="1584"/>
                </a:lnTo>
                <a:lnTo>
                  <a:pt x="1422" y="1570"/>
                </a:lnTo>
                <a:lnTo>
                  <a:pt x="1416" y="1554"/>
                </a:lnTo>
                <a:lnTo>
                  <a:pt x="1410" y="1534"/>
                </a:lnTo>
                <a:lnTo>
                  <a:pt x="1406" y="1514"/>
                </a:lnTo>
                <a:lnTo>
                  <a:pt x="1402" y="1490"/>
                </a:lnTo>
                <a:lnTo>
                  <a:pt x="1400" y="1464"/>
                </a:lnTo>
                <a:lnTo>
                  <a:pt x="1402" y="1434"/>
                </a:lnTo>
                <a:lnTo>
                  <a:pt x="1404" y="1400"/>
                </a:lnTo>
                <a:lnTo>
                  <a:pt x="1408" y="1364"/>
                </a:lnTo>
                <a:lnTo>
                  <a:pt x="1416" y="1324"/>
                </a:lnTo>
                <a:lnTo>
                  <a:pt x="1426" y="1278"/>
                </a:lnTo>
                <a:lnTo>
                  <a:pt x="1426" y="1278"/>
                </a:lnTo>
                <a:lnTo>
                  <a:pt x="1438" y="1238"/>
                </a:lnTo>
                <a:lnTo>
                  <a:pt x="1444" y="1220"/>
                </a:lnTo>
                <a:lnTo>
                  <a:pt x="1452" y="1206"/>
                </a:lnTo>
                <a:lnTo>
                  <a:pt x="1460" y="1192"/>
                </a:lnTo>
                <a:lnTo>
                  <a:pt x="1468" y="1182"/>
                </a:lnTo>
                <a:lnTo>
                  <a:pt x="1476" y="1174"/>
                </a:lnTo>
                <a:lnTo>
                  <a:pt x="1484" y="1166"/>
                </a:lnTo>
                <a:lnTo>
                  <a:pt x="1492" y="1160"/>
                </a:lnTo>
                <a:lnTo>
                  <a:pt x="1502" y="1158"/>
                </a:lnTo>
                <a:lnTo>
                  <a:pt x="1512" y="1156"/>
                </a:lnTo>
                <a:lnTo>
                  <a:pt x="1520" y="1154"/>
                </a:lnTo>
                <a:lnTo>
                  <a:pt x="1540" y="1156"/>
                </a:lnTo>
                <a:lnTo>
                  <a:pt x="1562" y="1162"/>
                </a:lnTo>
                <a:lnTo>
                  <a:pt x="1584" y="1172"/>
                </a:lnTo>
                <a:lnTo>
                  <a:pt x="1606" y="1184"/>
                </a:lnTo>
                <a:lnTo>
                  <a:pt x="1650" y="1210"/>
                </a:lnTo>
                <a:lnTo>
                  <a:pt x="1674" y="1224"/>
                </a:lnTo>
                <a:lnTo>
                  <a:pt x="1698" y="1236"/>
                </a:lnTo>
                <a:lnTo>
                  <a:pt x="1720" y="1246"/>
                </a:lnTo>
                <a:lnTo>
                  <a:pt x="1744" y="1252"/>
                </a:lnTo>
                <a:lnTo>
                  <a:pt x="1744" y="1252"/>
                </a:lnTo>
                <a:lnTo>
                  <a:pt x="1756" y="1254"/>
                </a:lnTo>
                <a:lnTo>
                  <a:pt x="1766" y="1254"/>
                </a:lnTo>
                <a:lnTo>
                  <a:pt x="1776" y="1252"/>
                </a:lnTo>
                <a:lnTo>
                  <a:pt x="1786" y="1248"/>
                </a:lnTo>
                <a:lnTo>
                  <a:pt x="1796" y="1244"/>
                </a:lnTo>
                <a:lnTo>
                  <a:pt x="1806" y="1238"/>
                </a:lnTo>
                <a:lnTo>
                  <a:pt x="1824" y="1222"/>
                </a:lnTo>
                <a:lnTo>
                  <a:pt x="1840" y="1200"/>
                </a:lnTo>
                <a:lnTo>
                  <a:pt x="1854" y="1176"/>
                </a:lnTo>
                <a:lnTo>
                  <a:pt x="1866" y="1148"/>
                </a:lnTo>
                <a:lnTo>
                  <a:pt x="1878" y="1120"/>
                </a:lnTo>
                <a:lnTo>
                  <a:pt x="1888" y="1088"/>
                </a:lnTo>
                <a:lnTo>
                  <a:pt x="1896" y="1056"/>
                </a:lnTo>
                <a:lnTo>
                  <a:pt x="1902" y="1022"/>
                </a:lnTo>
                <a:lnTo>
                  <a:pt x="1906" y="990"/>
                </a:lnTo>
                <a:lnTo>
                  <a:pt x="1910" y="960"/>
                </a:lnTo>
                <a:lnTo>
                  <a:pt x="1912" y="930"/>
                </a:lnTo>
                <a:lnTo>
                  <a:pt x="1912" y="904"/>
                </a:lnTo>
                <a:lnTo>
                  <a:pt x="1912" y="880"/>
                </a:lnTo>
                <a:lnTo>
                  <a:pt x="1912" y="880"/>
                </a:lnTo>
                <a:close/>
              </a:path>
            </a:pathLst>
          </a:custGeom>
          <a:solidFill>
            <a:schemeClr val="accent5">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100" b="1"/>
          </a:p>
        </p:txBody>
      </p:sp>
      <p:grpSp>
        <p:nvGrpSpPr>
          <p:cNvPr id="60" name="Gruppieren 54" descr="Diagrammsymbol"/>
          <p:cNvGrpSpPr/>
          <p:nvPr userDrawn="1"/>
        </p:nvGrpSpPr>
        <p:grpSpPr>
          <a:xfrm>
            <a:off x="6868293" y="2550009"/>
            <a:ext cx="714967" cy="609858"/>
            <a:chOff x="1490663" y="846138"/>
            <a:chExt cx="381000" cy="323850"/>
          </a:xfrm>
          <a:solidFill>
            <a:srgbClr val="FFFFFF"/>
          </a:solidFill>
        </p:grpSpPr>
        <p:sp>
          <p:nvSpPr>
            <p:cNvPr id="63" name="Freihandform 23"/>
            <p:cNvSpPr>
              <a:spLocks/>
            </p:cNvSpPr>
            <p:nvPr/>
          </p:nvSpPr>
          <p:spPr bwMode="auto">
            <a:xfrm>
              <a:off x="1490663" y="942975"/>
              <a:ext cx="381000" cy="227013"/>
            </a:xfrm>
            <a:custGeom>
              <a:avLst/>
              <a:gdLst/>
              <a:ahLst/>
              <a:cxnLst>
                <a:cxn ang="0">
                  <a:pos x="721" y="429"/>
                </a:cxn>
                <a:cxn ang="0">
                  <a:pos x="721" y="429"/>
                </a:cxn>
                <a:cxn ang="0">
                  <a:pos x="0" y="429"/>
                </a:cxn>
                <a:cxn ang="0">
                  <a:pos x="0" y="429"/>
                </a:cxn>
                <a:cxn ang="0">
                  <a:pos x="0" y="0"/>
                </a:cxn>
                <a:cxn ang="0">
                  <a:pos x="23" y="0"/>
                </a:cxn>
                <a:cxn ang="0">
                  <a:pos x="23" y="0"/>
                </a:cxn>
                <a:cxn ang="0">
                  <a:pos x="23" y="405"/>
                </a:cxn>
                <a:cxn ang="0">
                  <a:pos x="721" y="405"/>
                </a:cxn>
                <a:cxn ang="0">
                  <a:pos x="721" y="429"/>
                </a:cxn>
              </a:cxnLst>
              <a:rect l="0" t="0" r="r" b="b"/>
              <a:pathLst>
                <a:path w="721" h="429">
                  <a:moveTo>
                    <a:pt x="721" y="429"/>
                  </a:moveTo>
                  <a:lnTo>
                    <a:pt x="721" y="429"/>
                  </a:lnTo>
                  <a:lnTo>
                    <a:pt x="0" y="429"/>
                  </a:lnTo>
                  <a:lnTo>
                    <a:pt x="0" y="429"/>
                  </a:lnTo>
                  <a:lnTo>
                    <a:pt x="0" y="0"/>
                  </a:lnTo>
                  <a:lnTo>
                    <a:pt x="23" y="0"/>
                  </a:lnTo>
                  <a:lnTo>
                    <a:pt x="23" y="0"/>
                  </a:lnTo>
                  <a:lnTo>
                    <a:pt x="23" y="405"/>
                  </a:lnTo>
                  <a:lnTo>
                    <a:pt x="721" y="405"/>
                  </a:lnTo>
                  <a:lnTo>
                    <a:pt x="721" y="429"/>
                  </a:lnTo>
                  <a:close/>
                </a:path>
              </a:pathLst>
            </a:cu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4" name="Rechteck 24"/>
            <p:cNvSpPr>
              <a:spLocks noChangeArrowheads="1"/>
            </p:cNvSpPr>
            <p:nvPr/>
          </p:nvSpPr>
          <p:spPr bwMode="auto">
            <a:xfrm>
              <a:off x="1524000" y="1055688"/>
              <a:ext cx="69850" cy="10318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700" b="1"/>
            </a:p>
          </p:txBody>
        </p:sp>
        <p:sp>
          <p:nvSpPr>
            <p:cNvPr id="65" name="Rechteck 25"/>
            <p:cNvSpPr>
              <a:spLocks noChangeArrowheads="1"/>
            </p:cNvSpPr>
            <p:nvPr/>
          </p:nvSpPr>
          <p:spPr bwMode="auto">
            <a:xfrm>
              <a:off x="1612900" y="987425"/>
              <a:ext cx="69850" cy="1714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1400" b="1"/>
            </a:p>
          </p:txBody>
        </p:sp>
        <p:sp>
          <p:nvSpPr>
            <p:cNvPr id="66" name="Rechteck 26"/>
            <p:cNvSpPr>
              <a:spLocks noChangeArrowheads="1"/>
            </p:cNvSpPr>
            <p:nvPr/>
          </p:nvSpPr>
          <p:spPr bwMode="auto">
            <a:xfrm>
              <a:off x="1701800" y="923925"/>
              <a:ext cx="69850" cy="2349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7" name="Rechteck 27"/>
            <p:cNvSpPr>
              <a:spLocks noChangeArrowheads="1"/>
            </p:cNvSpPr>
            <p:nvPr/>
          </p:nvSpPr>
          <p:spPr bwMode="auto">
            <a:xfrm>
              <a:off x="1790700" y="846138"/>
              <a:ext cx="69850" cy="31273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grpSp>
        <p:nvGrpSpPr>
          <p:cNvPr id="68" name="Gruppieren 365" descr="Glühbirnensymbol"/>
          <p:cNvGrpSpPr>
            <a:grpSpLocks noChangeAspect="1"/>
          </p:cNvGrpSpPr>
          <p:nvPr userDrawn="1"/>
        </p:nvGrpSpPr>
        <p:grpSpPr>
          <a:xfrm>
            <a:off x="4877828" y="2465504"/>
            <a:ext cx="463383" cy="816853"/>
            <a:chOff x="5102225" y="1727200"/>
            <a:chExt cx="2289175" cy="4035425"/>
          </a:xfrm>
          <a:solidFill>
            <a:srgbClr val="FFFFFF"/>
          </a:solidFill>
        </p:grpSpPr>
        <p:sp>
          <p:nvSpPr>
            <p:cNvPr id="69" name="Freihandform 44"/>
            <p:cNvSpPr>
              <a:spLocks/>
            </p:cNvSpPr>
            <p:nvPr/>
          </p:nvSpPr>
          <p:spPr bwMode="auto">
            <a:xfrm>
              <a:off x="5689600" y="4699000"/>
              <a:ext cx="1101725" cy="1063625"/>
            </a:xfrm>
            <a:custGeom>
              <a:avLst/>
              <a:gdLst/>
              <a:ahLst/>
              <a:cxnLst>
                <a:cxn ang="0">
                  <a:pos x="676" y="298"/>
                </a:cxn>
                <a:cxn ang="0">
                  <a:pos x="688" y="276"/>
                </a:cxn>
                <a:cxn ang="0">
                  <a:pos x="694" y="246"/>
                </a:cxn>
                <a:cxn ang="0">
                  <a:pos x="688" y="216"/>
                </a:cxn>
                <a:cxn ang="0">
                  <a:pos x="676" y="192"/>
                </a:cxn>
                <a:cxn ang="0">
                  <a:pos x="684" y="180"/>
                </a:cxn>
                <a:cxn ang="0">
                  <a:pos x="692" y="152"/>
                </a:cxn>
                <a:cxn ang="0">
                  <a:pos x="692" y="122"/>
                </a:cxn>
                <a:cxn ang="0">
                  <a:pos x="684" y="94"/>
                </a:cxn>
                <a:cxn ang="0">
                  <a:pos x="676" y="84"/>
                </a:cxn>
                <a:cxn ang="0">
                  <a:pos x="688" y="64"/>
                </a:cxn>
                <a:cxn ang="0">
                  <a:pos x="692" y="42"/>
                </a:cxn>
                <a:cxn ang="0">
                  <a:pos x="688" y="18"/>
                </a:cxn>
                <a:cxn ang="0">
                  <a:pos x="676" y="0"/>
                </a:cxn>
                <a:cxn ang="0">
                  <a:pos x="16" y="0"/>
                </a:cxn>
                <a:cxn ang="0">
                  <a:pos x="6" y="16"/>
                </a:cxn>
                <a:cxn ang="0">
                  <a:pos x="4" y="34"/>
                </a:cxn>
                <a:cxn ang="0">
                  <a:pos x="6" y="50"/>
                </a:cxn>
                <a:cxn ang="0">
                  <a:pos x="16" y="66"/>
                </a:cxn>
                <a:cxn ang="0">
                  <a:pos x="10" y="78"/>
                </a:cxn>
                <a:cxn ang="0">
                  <a:pos x="2" y="102"/>
                </a:cxn>
                <a:cxn ang="0">
                  <a:pos x="2" y="128"/>
                </a:cxn>
                <a:cxn ang="0">
                  <a:pos x="10" y="150"/>
                </a:cxn>
                <a:cxn ang="0">
                  <a:pos x="16" y="160"/>
                </a:cxn>
                <a:cxn ang="0">
                  <a:pos x="6" y="186"/>
                </a:cxn>
                <a:cxn ang="0">
                  <a:pos x="2" y="216"/>
                </a:cxn>
                <a:cxn ang="0">
                  <a:pos x="6" y="244"/>
                </a:cxn>
                <a:cxn ang="0">
                  <a:pos x="16" y="268"/>
                </a:cxn>
                <a:cxn ang="0">
                  <a:pos x="8" y="278"/>
                </a:cxn>
                <a:cxn ang="0">
                  <a:pos x="0" y="304"/>
                </a:cxn>
                <a:cxn ang="0">
                  <a:pos x="2" y="332"/>
                </a:cxn>
                <a:cxn ang="0">
                  <a:pos x="8" y="356"/>
                </a:cxn>
                <a:cxn ang="0">
                  <a:pos x="16" y="368"/>
                </a:cxn>
                <a:cxn ang="0">
                  <a:pos x="4" y="390"/>
                </a:cxn>
                <a:cxn ang="0">
                  <a:pos x="2" y="414"/>
                </a:cxn>
                <a:cxn ang="0">
                  <a:pos x="4" y="436"/>
                </a:cxn>
                <a:cxn ang="0">
                  <a:pos x="16" y="454"/>
                </a:cxn>
                <a:cxn ang="0">
                  <a:pos x="134" y="620"/>
                </a:cxn>
                <a:cxn ang="0">
                  <a:pos x="184" y="628"/>
                </a:cxn>
                <a:cxn ang="0">
                  <a:pos x="198" y="638"/>
                </a:cxn>
                <a:cxn ang="0">
                  <a:pos x="234" y="654"/>
                </a:cxn>
                <a:cxn ang="0">
                  <a:pos x="274" y="664"/>
                </a:cxn>
                <a:cxn ang="0">
                  <a:pos x="318" y="670"/>
                </a:cxn>
                <a:cxn ang="0">
                  <a:pos x="362" y="670"/>
                </a:cxn>
                <a:cxn ang="0">
                  <a:pos x="406" y="664"/>
                </a:cxn>
                <a:cxn ang="0">
                  <a:pos x="444" y="654"/>
                </a:cxn>
                <a:cxn ang="0">
                  <a:pos x="478" y="638"/>
                </a:cxn>
                <a:cxn ang="0">
                  <a:pos x="492" y="620"/>
                </a:cxn>
                <a:cxn ang="0">
                  <a:pos x="650" y="454"/>
                </a:cxn>
                <a:cxn ang="0">
                  <a:pos x="676" y="454"/>
                </a:cxn>
                <a:cxn ang="0">
                  <a:pos x="686" y="444"/>
                </a:cxn>
                <a:cxn ang="0">
                  <a:pos x="690" y="428"/>
                </a:cxn>
                <a:cxn ang="0">
                  <a:pos x="686" y="412"/>
                </a:cxn>
                <a:cxn ang="0">
                  <a:pos x="676" y="398"/>
                </a:cxn>
                <a:cxn ang="0">
                  <a:pos x="684" y="386"/>
                </a:cxn>
                <a:cxn ang="0">
                  <a:pos x="694" y="360"/>
                </a:cxn>
                <a:cxn ang="0">
                  <a:pos x="694" y="332"/>
                </a:cxn>
                <a:cxn ang="0">
                  <a:pos x="684" y="308"/>
                </a:cxn>
                <a:cxn ang="0">
                  <a:pos x="676" y="298"/>
                </a:cxn>
              </a:cxnLst>
              <a:rect l="0" t="0" r="r" b="b"/>
              <a:pathLst>
                <a:path w="694" h="670">
                  <a:moveTo>
                    <a:pt x="676" y="298"/>
                  </a:moveTo>
                  <a:lnTo>
                    <a:pt x="676" y="298"/>
                  </a:lnTo>
                  <a:lnTo>
                    <a:pt x="684" y="288"/>
                  </a:lnTo>
                  <a:lnTo>
                    <a:pt x="688" y="276"/>
                  </a:lnTo>
                  <a:lnTo>
                    <a:pt x="692" y="262"/>
                  </a:lnTo>
                  <a:lnTo>
                    <a:pt x="694" y="246"/>
                  </a:lnTo>
                  <a:lnTo>
                    <a:pt x="692" y="232"/>
                  </a:lnTo>
                  <a:lnTo>
                    <a:pt x="688" y="216"/>
                  </a:lnTo>
                  <a:lnTo>
                    <a:pt x="684" y="202"/>
                  </a:lnTo>
                  <a:lnTo>
                    <a:pt x="676" y="192"/>
                  </a:lnTo>
                  <a:lnTo>
                    <a:pt x="676" y="192"/>
                  </a:lnTo>
                  <a:lnTo>
                    <a:pt x="684" y="180"/>
                  </a:lnTo>
                  <a:lnTo>
                    <a:pt x="688" y="166"/>
                  </a:lnTo>
                  <a:lnTo>
                    <a:pt x="692" y="152"/>
                  </a:lnTo>
                  <a:lnTo>
                    <a:pt x="694" y="136"/>
                  </a:lnTo>
                  <a:lnTo>
                    <a:pt x="692" y="122"/>
                  </a:lnTo>
                  <a:lnTo>
                    <a:pt x="688" y="108"/>
                  </a:lnTo>
                  <a:lnTo>
                    <a:pt x="684" y="94"/>
                  </a:lnTo>
                  <a:lnTo>
                    <a:pt x="676" y="84"/>
                  </a:lnTo>
                  <a:lnTo>
                    <a:pt x="676" y="84"/>
                  </a:lnTo>
                  <a:lnTo>
                    <a:pt x="682" y="76"/>
                  </a:lnTo>
                  <a:lnTo>
                    <a:pt x="688" y="64"/>
                  </a:lnTo>
                  <a:lnTo>
                    <a:pt x="690" y="54"/>
                  </a:lnTo>
                  <a:lnTo>
                    <a:pt x="692" y="42"/>
                  </a:lnTo>
                  <a:lnTo>
                    <a:pt x="692" y="30"/>
                  </a:lnTo>
                  <a:lnTo>
                    <a:pt x="688" y="18"/>
                  </a:lnTo>
                  <a:lnTo>
                    <a:pt x="684" y="8"/>
                  </a:lnTo>
                  <a:lnTo>
                    <a:pt x="676" y="0"/>
                  </a:lnTo>
                  <a:lnTo>
                    <a:pt x="16" y="0"/>
                  </a:lnTo>
                  <a:lnTo>
                    <a:pt x="16" y="0"/>
                  </a:lnTo>
                  <a:lnTo>
                    <a:pt x="10" y="8"/>
                  </a:lnTo>
                  <a:lnTo>
                    <a:pt x="6" y="16"/>
                  </a:lnTo>
                  <a:lnTo>
                    <a:pt x="4" y="24"/>
                  </a:lnTo>
                  <a:lnTo>
                    <a:pt x="4" y="34"/>
                  </a:lnTo>
                  <a:lnTo>
                    <a:pt x="4" y="42"/>
                  </a:lnTo>
                  <a:lnTo>
                    <a:pt x="6" y="50"/>
                  </a:lnTo>
                  <a:lnTo>
                    <a:pt x="10" y="58"/>
                  </a:lnTo>
                  <a:lnTo>
                    <a:pt x="16" y="66"/>
                  </a:lnTo>
                  <a:lnTo>
                    <a:pt x="16" y="66"/>
                  </a:lnTo>
                  <a:lnTo>
                    <a:pt x="10" y="78"/>
                  </a:lnTo>
                  <a:lnTo>
                    <a:pt x="4" y="90"/>
                  </a:lnTo>
                  <a:lnTo>
                    <a:pt x="2" y="102"/>
                  </a:lnTo>
                  <a:lnTo>
                    <a:pt x="2" y="114"/>
                  </a:lnTo>
                  <a:lnTo>
                    <a:pt x="2" y="128"/>
                  </a:lnTo>
                  <a:lnTo>
                    <a:pt x="4" y="140"/>
                  </a:lnTo>
                  <a:lnTo>
                    <a:pt x="10" y="150"/>
                  </a:lnTo>
                  <a:lnTo>
                    <a:pt x="16" y="160"/>
                  </a:lnTo>
                  <a:lnTo>
                    <a:pt x="16" y="160"/>
                  </a:lnTo>
                  <a:lnTo>
                    <a:pt x="10" y="174"/>
                  </a:lnTo>
                  <a:lnTo>
                    <a:pt x="6" y="186"/>
                  </a:lnTo>
                  <a:lnTo>
                    <a:pt x="2" y="202"/>
                  </a:lnTo>
                  <a:lnTo>
                    <a:pt x="2" y="216"/>
                  </a:lnTo>
                  <a:lnTo>
                    <a:pt x="4" y="230"/>
                  </a:lnTo>
                  <a:lnTo>
                    <a:pt x="6" y="244"/>
                  </a:lnTo>
                  <a:lnTo>
                    <a:pt x="10" y="258"/>
                  </a:lnTo>
                  <a:lnTo>
                    <a:pt x="16" y="268"/>
                  </a:lnTo>
                  <a:lnTo>
                    <a:pt x="16" y="268"/>
                  </a:lnTo>
                  <a:lnTo>
                    <a:pt x="8" y="278"/>
                  </a:lnTo>
                  <a:lnTo>
                    <a:pt x="4" y="290"/>
                  </a:lnTo>
                  <a:lnTo>
                    <a:pt x="0" y="304"/>
                  </a:lnTo>
                  <a:lnTo>
                    <a:pt x="0" y="318"/>
                  </a:lnTo>
                  <a:lnTo>
                    <a:pt x="2" y="332"/>
                  </a:lnTo>
                  <a:lnTo>
                    <a:pt x="4" y="344"/>
                  </a:lnTo>
                  <a:lnTo>
                    <a:pt x="8" y="356"/>
                  </a:lnTo>
                  <a:lnTo>
                    <a:pt x="16" y="368"/>
                  </a:lnTo>
                  <a:lnTo>
                    <a:pt x="16" y="368"/>
                  </a:lnTo>
                  <a:lnTo>
                    <a:pt x="10" y="378"/>
                  </a:lnTo>
                  <a:lnTo>
                    <a:pt x="4" y="390"/>
                  </a:lnTo>
                  <a:lnTo>
                    <a:pt x="2" y="402"/>
                  </a:lnTo>
                  <a:lnTo>
                    <a:pt x="2" y="414"/>
                  </a:lnTo>
                  <a:lnTo>
                    <a:pt x="2" y="426"/>
                  </a:lnTo>
                  <a:lnTo>
                    <a:pt x="4" y="436"/>
                  </a:lnTo>
                  <a:lnTo>
                    <a:pt x="10" y="446"/>
                  </a:lnTo>
                  <a:lnTo>
                    <a:pt x="16" y="454"/>
                  </a:lnTo>
                  <a:lnTo>
                    <a:pt x="50" y="454"/>
                  </a:lnTo>
                  <a:lnTo>
                    <a:pt x="134" y="620"/>
                  </a:lnTo>
                  <a:lnTo>
                    <a:pt x="184" y="620"/>
                  </a:lnTo>
                  <a:lnTo>
                    <a:pt x="184" y="628"/>
                  </a:lnTo>
                  <a:lnTo>
                    <a:pt x="184" y="628"/>
                  </a:lnTo>
                  <a:lnTo>
                    <a:pt x="198" y="638"/>
                  </a:lnTo>
                  <a:lnTo>
                    <a:pt x="214" y="646"/>
                  </a:lnTo>
                  <a:lnTo>
                    <a:pt x="234" y="654"/>
                  </a:lnTo>
                  <a:lnTo>
                    <a:pt x="252" y="660"/>
                  </a:lnTo>
                  <a:lnTo>
                    <a:pt x="274" y="664"/>
                  </a:lnTo>
                  <a:lnTo>
                    <a:pt x="296" y="668"/>
                  </a:lnTo>
                  <a:lnTo>
                    <a:pt x="318" y="670"/>
                  </a:lnTo>
                  <a:lnTo>
                    <a:pt x="340" y="670"/>
                  </a:lnTo>
                  <a:lnTo>
                    <a:pt x="362" y="670"/>
                  </a:lnTo>
                  <a:lnTo>
                    <a:pt x="384" y="668"/>
                  </a:lnTo>
                  <a:lnTo>
                    <a:pt x="406" y="664"/>
                  </a:lnTo>
                  <a:lnTo>
                    <a:pt x="426" y="660"/>
                  </a:lnTo>
                  <a:lnTo>
                    <a:pt x="444" y="654"/>
                  </a:lnTo>
                  <a:lnTo>
                    <a:pt x="462" y="646"/>
                  </a:lnTo>
                  <a:lnTo>
                    <a:pt x="478" y="638"/>
                  </a:lnTo>
                  <a:lnTo>
                    <a:pt x="492" y="628"/>
                  </a:lnTo>
                  <a:lnTo>
                    <a:pt x="492" y="620"/>
                  </a:lnTo>
                  <a:lnTo>
                    <a:pt x="546" y="620"/>
                  </a:lnTo>
                  <a:lnTo>
                    <a:pt x="650" y="454"/>
                  </a:lnTo>
                  <a:lnTo>
                    <a:pt x="676" y="454"/>
                  </a:lnTo>
                  <a:lnTo>
                    <a:pt x="676" y="454"/>
                  </a:lnTo>
                  <a:lnTo>
                    <a:pt x="682" y="450"/>
                  </a:lnTo>
                  <a:lnTo>
                    <a:pt x="686" y="444"/>
                  </a:lnTo>
                  <a:lnTo>
                    <a:pt x="690" y="436"/>
                  </a:lnTo>
                  <a:lnTo>
                    <a:pt x="690" y="428"/>
                  </a:lnTo>
                  <a:lnTo>
                    <a:pt x="690" y="420"/>
                  </a:lnTo>
                  <a:lnTo>
                    <a:pt x="686" y="412"/>
                  </a:lnTo>
                  <a:lnTo>
                    <a:pt x="682" y="404"/>
                  </a:lnTo>
                  <a:lnTo>
                    <a:pt x="676" y="398"/>
                  </a:lnTo>
                  <a:lnTo>
                    <a:pt x="676" y="398"/>
                  </a:lnTo>
                  <a:lnTo>
                    <a:pt x="684" y="386"/>
                  </a:lnTo>
                  <a:lnTo>
                    <a:pt x="690" y="374"/>
                  </a:lnTo>
                  <a:lnTo>
                    <a:pt x="694" y="360"/>
                  </a:lnTo>
                  <a:lnTo>
                    <a:pt x="694" y="346"/>
                  </a:lnTo>
                  <a:lnTo>
                    <a:pt x="694" y="332"/>
                  </a:lnTo>
                  <a:lnTo>
                    <a:pt x="690" y="318"/>
                  </a:lnTo>
                  <a:lnTo>
                    <a:pt x="684" y="308"/>
                  </a:lnTo>
                  <a:lnTo>
                    <a:pt x="676" y="298"/>
                  </a:lnTo>
                  <a:lnTo>
                    <a:pt x="676" y="298"/>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800" b="1"/>
            </a:p>
          </p:txBody>
        </p:sp>
        <p:sp>
          <p:nvSpPr>
            <p:cNvPr id="70" name="Freihandform 45"/>
            <p:cNvSpPr>
              <a:spLocks noEditPoints="1"/>
            </p:cNvSpPr>
            <p:nvPr/>
          </p:nvSpPr>
          <p:spPr bwMode="auto">
            <a:xfrm>
              <a:off x="5102225" y="1727200"/>
              <a:ext cx="2289175" cy="2886075"/>
            </a:xfrm>
            <a:custGeom>
              <a:avLst/>
              <a:gdLst/>
              <a:ahLst/>
              <a:cxnLst>
                <a:cxn ang="0">
                  <a:pos x="354" y="1670"/>
                </a:cxn>
                <a:cxn ang="0">
                  <a:pos x="286" y="1428"/>
                </a:cxn>
                <a:cxn ang="0">
                  <a:pos x="180" y="1218"/>
                </a:cxn>
                <a:cxn ang="0">
                  <a:pos x="80" y="1062"/>
                </a:cxn>
                <a:cxn ang="0">
                  <a:pos x="22" y="904"/>
                </a:cxn>
                <a:cxn ang="0">
                  <a:pos x="0" y="732"/>
                </a:cxn>
                <a:cxn ang="0">
                  <a:pos x="0" y="710"/>
                </a:cxn>
                <a:cxn ang="0">
                  <a:pos x="26" y="546"/>
                </a:cxn>
                <a:cxn ang="0">
                  <a:pos x="94" y="370"/>
                </a:cxn>
                <a:cxn ang="0">
                  <a:pos x="194" y="226"/>
                </a:cxn>
                <a:cxn ang="0">
                  <a:pos x="320" y="118"/>
                </a:cxn>
                <a:cxn ang="0">
                  <a:pos x="466" y="44"/>
                </a:cxn>
                <a:cxn ang="0">
                  <a:pos x="622" y="6"/>
                </a:cxn>
                <a:cxn ang="0">
                  <a:pos x="718" y="0"/>
                </a:cxn>
                <a:cxn ang="0">
                  <a:pos x="876" y="16"/>
                </a:cxn>
                <a:cxn ang="0">
                  <a:pos x="1030" y="68"/>
                </a:cxn>
                <a:cxn ang="0">
                  <a:pos x="1168" y="156"/>
                </a:cxn>
                <a:cxn ang="0">
                  <a:pos x="1286" y="278"/>
                </a:cxn>
                <a:cxn ang="0">
                  <a:pos x="1376" y="434"/>
                </a:cxn>
                <a:cxn ang="0">
                  <a:pos x="1432" y="624"/>
                </a:cxn>
                <a:cxn ang="0">
                  <a:pos x="1442" y="714"/>
                </a:cxn>
                <a:cxn ang="0">
                  <a:pos x="1424" y="900"/>
                </a:cxn>
                <a:cxn ang="0">
                  <a:pos x="1354" y="1082"/>
                </a:cxn>
                <a:cxn ang="0">
                  <a:pos x="1298" y="1154"/>
                </a:cxn>
                <a:cxn ang="0">
                  <a:pos x="1174" y="1348"/>
                </a:cxn>
                <a:cxn ang="0">
                  <a:pos x="1090" y="1570"/>
                </a:cxn>
                <a:cxn ang="0">
                  <a:pos x="1066" y="1758"/>
                </a:cxn>
                <a:cxn ang="0">
                  <a:pos x="368" y="1818"/>
                </a:cxn>
                <a:cxn ang="0">
                  <a:pos x="994" y="1634"/>
                </a:cxn>
                <a:cxn ang="0">
                  <a:pos x="1064" y="1394"/>
                </a:cxn>
                <a:cxn ang="0">
                  <a:pos x="1180" y="1182"/>
                </a:cxn>
                <a:cxn ang="0">
                  <a:pos x="1286" y="1038"/>
                </a:cxn>
                <a:cxn ang="0">
                  <a:pos x="1346" y="882"/>
                </a:cxn>
                <a:cxn ang="0">
                  <a:pos x="1362" y="716"/>
                </a:cxn>
                <a:cxn ang="0">
                  <a:pos x="1336" y="564"/>
                </a:cxn>
                <a:cxn ang="0">
                  <a:pos x="1274" y="406"/>
                </a:cxn>
                <a:cxn ang="0">
                  <a:pos x="1182" y="280"/>
                </a:cxn>
                <a:cxn ang="0">
                  <a:pos x="1070" y="184"/>
                </a:cxn>
                <a:cxn ang="0">
                  <a:pos x="942" y="120"/>
                </a:cxn>
                <a:cxn ang="0">
                  <a:pos x="804" y="86"/>
                </a:cxn>
                <a:cxn ang="0">
                  <a:pos x="690" y="82"/>
                </a:cxn>
                <a:cxn ang="0">
                  <a:pos x="548" y="104"/>
                </a:cxn>
                <a:cxn ang="0">
                  <a:pos x="414" y="156"/>
                </a:cxn>
                <a:cxn ang="0">
                  <a:pos x="296" y="238"/>
                </a:cxn>
                <a:cxn ang="0">
                  <a:pos x="198" y="352"/>
                </a:cxn>
                <a:cxn ang="0">
                  <a:pos x="126" y="498"/>
                </a:cxn>
                <a:cxn ang="0">
                  <a:pos x="86" y="676"/>
                </a:cxn>
                <a:cxn ang="0">
                  <a:pos x="82" y="732"/>
                </a:cxn>
                <a:cxn ang="0">
                  <a:pos x="92" y="846"/>
                </a:cxn>
                <a:cxn ang="0">
                  <a:pos x="152" y="1026"/>
                </a:cxn>
                <a:cxn ang="0">
                  <a:pos x="292" y="1252"/>
                </a:cxn>
                <a:cxn ang="0">
                  <a:pos x="390" y="1474"/>
                </a:cxn>
                <a:cxn ang="0">
                  <a:pos x="444" y="1736"/>
                </a:cxn>
              </a:cxnLst>
              <a:rect l="0" t="0" r="r" b="b"/>
              <a:pathLst>
                <a:path w="1442" h="1818">
                  <a:moveTo>
                    <a:pt x="368" y="1818"/>
                  </a:moveTo>
                  <a:lnTo>
                    <a:pt x="366" y="1778"/>
                  </a:lnTo>
                  <a:lnTo>
                    <a:pt x="366" y="1778"/>
                  </a:lnTo>
                  <a:lnTo>
                    <a:pt x="362" y="1724"/>
                  </a:lnTo>
                  <a:lnTo>
                    <a:pt x="354" y="1670"/>
                  </a:lnTo>
                  <a:lnTo>
                    <a:pt x="346" y="1618"/>
                  </a:lnTo>
                  <a:lnTo>
                    <a:pt x="334" y="1568"/>
                  </a:lnTo>
                  <a:lnTo>
                    <a:pt x="320" y="1520"/>
                  </a:lnTo>
                  <a:lnTo>
                    <a:pt x="304" y="1474"/>
                  </a:lnTo>
                  <a:lnTo>
                    <a:pt x="286" y="1428"/>
                  </a:lnTo>
                  <a:lnTo>
                    <a:pt x="268" y="1384"/>
                  </a:lnTo>
                  <a:lnTo>
                    <a:pt x="246" y="1342"/>
                  </a:lnTo>
                  <a:lnTo>
                    <a:pt x="226" y="1300"/>
                  </a:lnTo>
                  <a:lnTo>
                    <a:pt x="202" y="1258"/>
                  </a:lnTo>
                  <a:lnTo>
                    <a:pt x="180" y="1218"/>
                  </a:lnTo>
                  <a:lnTo>
                    <a:pt x="132" y="1142"/>
                  </a:lnTo>
                  <a:lnTo>
                    <a:pt x="82" y="1068"/>
                  </a:lnTo>
                  <a:lnTo>
                    <a:pt x="82" y="1068"/>
                  </a:lnTo>
                  <a:lnTo>
                    <a:pt x="80" y="1066"/>
                  </a:lnTo>
                  <a:lnTo>
                    <a:pt x="80" y="1062"/>
                  </a:lnTo>
                  <a:lnTo>
                    <a:pt x="80" y="1062"/>
                  </a:lnTo>
                  <a:lnTo>
                    <a:pt x="62" y="1024"/>
                  </a:lnTo>
                  <a:lnTo>
                    <a:pt x="48" y="986"/>
                  </a:lnTo>
                  <a:lnTo>
                    <a:pt x="34" y="946"/>
                  </a:lnTo>
                  <a:lnTo>
                    <a:pt x="22" y="904"/>
                  </a:lnTo>
                  <a:lnTo>
                    <a:pt x="14" y="862"/>
                  </a:lnTo>
                  <a:lnTo>
                    <a:pt x="6" y="820"/>
                  </a:lnTo>
                  <a:lnTo>
                    <a:pt x="2" y="778"/>
                  </a:lnTo>
                  <a:lnTo>
                    <a:pt x="0" y="732"/>
                  </a:lnTo>
                  <a:lnTo>
                    <a:pt x="0" y="732"/>
                  </a:lnTo>
                  <a:lnTo>
                    <a:pt x="0" y="732"/>
                  </a:lnTo>
                  <a:lnTo>
                    <a:pt x="0" y="712"/>
                  </a:lnTo>
                  <a:lnTo>
                    <a:pt x="0" y="712"/>
                  </a:lnTo>
                  <a:lnTo>
                    <a:pt x="42" y="714"/>
                  </a:lnTo>
                  <a:lnTo>
                    <a:pt x="0" y="710"/>
                  </a:lnTo>
                  <a:lnTo>
                    <a:pt x="0" y="710"/>
                  </a:lnTo>
                  <a:lnTo>
                    <a:pt x="4" y="668"/>
                  </a:lnTo>
                  <a:lnTo>
                    <a:pt x="10" y="626"/>
                  </a:lnTo>
                  <a:lnTo>
                    <a:pt x="18" y="584"/>
                  </a:lnTo>
                  <a:lnTo>
                    <a:pt x="26" y="546"/>
                  </a:lnTo>
                  <a:lnTo>
                    <a:pt x="36" y="508"/>
                  </a:lnTo>
                  <a:lnTo>
                    <a:pt x="48" y="472"/>
                  </a:lnTo>
                  <a:lnTo>
                    <a:pt x="62" y="436"/>
                  </a:lnTo>
                  <a:lnTo>
                    <a:pt x="76" y="402"/>
                  </a:lnTo>
                  <a:lnTo>
                    <a:pt x="94" y="370"/>
                  </a:lnTo>
                  <a:lnTo>
                    <a:pt x="110" y="338"/>
                  </a:lnTo>
                  <a:lnTo>
                    <a:pt x="130" y="308"/>
                  </a:lnTo>
                  <a:lnTo>
                    <a:pt x="150" y="280"/>
                  </a:lnTo>
                  <a:lnTo>
                    <a:pt x="172" y="252"/>
                  </a:lnTo>
                  <a:lnTo>
                    <a:pt x="194" y="226"/>
                  </a:lnTo>
                  <a:lnTo>
                    <a:pt x="218" y="202"/>
                  </a:lnTo>
                  <a:lnTo>
                    <a:pt x="242" y="180"/>
                  </a:lnTo>
                  <a:lnTo>
                    <a:pt x="266" y="158"/>
                  </a:lnTo>
                  <a:lnTo>
                    <a:pt x="294" y="138"/>
                  </a:lnTo>
                  <a:lnTo>
                    <a:pt x="320" y="118"/>
                  </a:lnTo>
                  <a:lnTo>
                    <a:pt x="348" y="100"/>
                  </a:lnTo>
                  <a:lnTo>
                    <a:pt x="376" y="84"/>
                  </a:lnTo>
                  <a:lnTo>
                    <a:pt x="406" y="70"/>
                  </a:lnTo>
                  <a:lnTo>
                    <a:pt x="436" y="56"/>
                  </a:lnTo>
                  <a:lnTo>
                    <a:pt x="466" y="44"/>
                  </a:lnTo>
                  <a:lnTo>
                    <a:pt x="496" y="34"/>
                  </a:lnTo>
                  <a:lnTo>
                    <a:pt x="526" y="24"/>
                  </a:lnTo>
                  <a:lnTo>
                    <a:pt x="558" y="16"/>
                  </a:lnTo>
                  <a:lnTo>
                    <a:pt x="590" y="10"/>
                  </a:lnTo>
                  <a:lnTo>
                    <a:pt x="622" y="6"/>
                  </a:lnTo>
                  <a:lnTo>
                    <a:pt x="654" y="2"/>
                  </a:lnTo>
                  <a:lnTo>
                    <a:pt x="686" y="0"/>
                  </a:lnTo>
                  <a:lnTo>
                    <a:pt x="718" y="0"/>
                  </a:lnTo>
                  <a:lnTo>
                    <a:pt x="718" y="0"/>
                  </a:lnTo>
                  <a:lnTo>
                    <a:pt x="718" y="0"/>
                  </a:lnTo>
                  <a:lnTo>
                    <a:pt x="750" y="0"/>
                  </a:lnTo>
                  <a:lnTo>
                    <a:pt x="782" y="2"/>
                  </a:lnTo>
                  <a:lnTo>
                    <a:pt x="814" y="6"/>
                  </a:lnTo>
                  <a:lnTo>
                    <a:pt x="846" y="10"/>
                  </a:lnTo>
                  <a:lnTo>
                    <a:pt x="876" y="16"/>
                  </a:lnTo>
                  <a:lnTo>
                    <a:pt x="908" y="24"/>
                  </a:lnTo>
                  <a:lnTo>
                    <a:pt x="940" y="34"/>
                  </a:lnTo>
                  <a:lnTo>
                    <a:pt x="970" y="44"/>
                  </a:lnTo>
                  <a:lnTo>
                    <a:pt x="1000" y="56"/>
                  </a:lnTo>
                  <a:lnTo>
                    <a:pt x="1030" y="68"/>
                  </a:lnTo>
                  <a:lnTo>
                    <a:pt x="1058" y="84"/>
                  </a:lnTo>
                  <a:lnTo>
                    <a:pt x="1088" y="100"/>
                  </a:lnTo>
                  <a:lnTo>
                    <a:pt x="1114" y="118"/>
                  </a:lnTo>
                  <a:lnTo>
                    <a:pt x="1142" y="136"/>
                  </a:lnTo>
                  <a:lnTo>
                    <a:pt x="1168" y="156"/>
                  </a:lnTo>
                  <a:lnTo>
                    <a:pt x="1194" y="178"/>
                  </a:lnTo>
                  <a:lnTo>
                    <a:pt x="1218" y="200"/>
                  </a:lnTo>
                  <a:lnTo>
                    <a:pt x="1242" y="226"/>
                  </a:lnTo>
                  <a:lnTo>
                    <a:pt x="1264" y="250"/>
                  </a:lnTo>
                  <a:lnTo>
                    <a:pt x="1286" y="278"/>
                  </a:lnTo>
                  <a:lnTo>
                    <a:pt x="1306" y="306"/>
                  </a:lnTo>
                  <a:lnTo>
                    <a:pt x="1326" y="336"/>
                  </a:lnTo>
                  <a:lnTo>
                    <a:pt x="1344" y="368"/>
                  </a:lnTo>
                  <a:lnTo>
                    <a:pt x="1362" y="400"/>
                  </a:lnTo>
                  <a:lnTo>
                    <a:pt x="1376" y="434"/>
                  </a:lnTo>
                  <a:lnTo>
                    <a:pt x="1390" y="470"/>
                  </a:lnTo>
                  <a:lnTo>
                    <a:pt x="1404" y="506"/>
                  </a:lnTo>
                  <a:lnTo>
                    <a:pt x="1414" y="544"/>
                  </a:lnTo>
                  <a:lnTo>
                    <a:pt x="1424" y="584"/>
                  </a:lnTo>
                  <a:lnTo>
                    <a:pt x="1432" y="624"/>
                  </a:lnTo>
                  <a:lnTo>
                    <a:pt x="1438" y="666"/>
                  </a:lnTo>
                  <a:lnTo>
                    <a:pt x="1442" y="710"/>
                  </a:lnTo>
                  <a:lnTo>
                    <a:pt x="1442" y="710"/>
                  </a:lnTo>
                  <a:lnTo>
                    <a:pt x="1442" y="712"/>
                  </a:lnTo>
                  <a:lnTo>
                    <a:pt x="1442" y="714"/>
                  </a:lnTo>
                  <a:lnTo>
                    <a:pt x="1442" y="714"/>
                  </a:lnTo>
                  <a:lnTo>
                    <a:pt x="1442" y="760"/>
                  </a:lnTo>
                  <a:lnTo>
                    <a:pt x="1438" y="806"/>
                  </a:lnTo>
                  <a:lnTo>
                    <a:pt x="1434" y="854"/>
                  </a:lnTo>
                  <a:lnTo>
                    <a:pt x="1424" y="900"/>
                  </a:lnTo>
                  <a:lnTo>
                    <a:pt x="1412" y="946"/>
                  </a:lnTo>
                  <a:lnTo>
                    <a:pt x="1398" y="992"/>
                  </a:lnTo>
                  <a:lnTo>
                    <a:pt x="1378" y="1036"/>
                  </a:lnTo>
                  <a:lnTo>
                    <a:pt x="1354" y="1082"/>
                  </a:lnTo>
                  <a:lnTo>
                    <a:pt x="1354" y="1082"/>
                  </a:lnTo>
                  <a:lnTo>
                    <a:pt x="1352" y="1084"/>
                  </a:lnTo>
                  <a:lnTo>
                    <a:pt x="1350" y="1086"/>
                  </a:lnTo>
                  <a:lnTo>
                    <a:pt x="1350" y="1086"/>
                  </a:lnTo>
                  <a:lnTo>
                    <a:pt x="1324" y="1120"/>
                  </a:lnTo>
                  <a:lnTo>
                    <a:pt x="1298" y="1154"/>
                  </a:lnTo>
                  <a:lnTo>
                    <a:pt x="1270" y="1190"/>
                  </a:lnTo>
                  <a:lnTo>
                    <a:pt x="1246" y="1228"/>
                  </a:lnTo>
                  <a:lnTo>
                    <a:pt x="1220" y="1266"/>
                  </a:lnTo>
                  <a:lnTo>
                    <a:pt x="1198" y="1308"/>
                  </a:lnTo>
                  <a:lnTo>
                    <a:pt x="1174" y="1348"/>
                  </a:lnTo>
                  <a:lnTo>
                    <a:pt x="1154" y="1392"/>
                  </a:lnTo>
                  <a:lnTo>
                    <a:pt x="1134" y="1436"/>
                  </a:lnTo>
                  <a:lnTo>
                    <a:pt x="1118" y="1480"/>
                  </a:lnTo>
                  <a:lnTo>
                    <a:pt x="1102" y="1524"/>
                  </a:lnTo>
                  <a:lnTo>
                    <a:pt x="1090" y="1570"/>
                  </a:lnTo>
                  <a:lnTo>
                    <a:pt x="1080" y="1618"/>
                  </a:lnTo>
                  <a:lnTo>
                    <a:pt x="1072" y="1664"/>
                  </a:lnTo>
                  <a:lnTo>
                    <a:pt x="1068" y="1712"/>
                  </a:lnTo>
                  <a:lnTo>
                    <a:pt x="1066" y="1758"/>
                  </a:lnTo>
                  <a:lnTo>
                    <a:pt x="1066" y="1758"/>
                  </a:lnTo>
                  <a:lnTo>
                    <a:pt x="1066" y="1758"/>
                  </a:lnTo>
                  <a:lnTo>
                    <a:pt x="1066" y="1776"/>
                  </a:lnTo>
                  <a:lnTo>
                    <a:pt x="1066" y="1776"/>
                  </a:lnTo>
                  <a:lnTo>
                    <a:pt x="1068" y="1818"/>
                  </a:lnTo>
                  <a:lnTo>
                    <a:pt x="368" y="1818"/>
                  </a:lnTo>
                  <a:lnTo>
                    <a:pt x="368" y="1818"/>
                  </a:lnTo>
                  <a:close/>
                  <a:moveTo>
                    <a:pt x="986" y="1736"/>
                  </a:moveTo>
                  <a:lnTo>
                    <a:pt x="986" y="1736"/>
                  </a:lnTo>
                  <a:lnTo>
                    <a:pt x="988" y="1686"/>
                  </a:lnTo>
                  <a:lnTo>
                    <a:pt x="994" y="1634"/>
                  </a:lnTo>
                  <a:lnTo>
                    <a:pt x="1004" y="1584"/>
                  </a:lnTo>
                  <a:lnTo>
                    <a:pt x="1016" y="1536"/>
                  </a:lnTo>
                  <a:lnTo>
                    <a:pt x="1030" y="1488"/>
                  </a:lnTo>
                  <a:lnTo>
                    <a:pt x="1046" y="1440"/>
                  </a:lnTo>
                  <a:lnTo>
                    <a:pt x="1064" y="1394"/>
                  </a:lnTo>
                  <a:lnTo>
                    <a:pt x="1084" y="1350"/>
                  </a:lnTo>
                  <a:lnTo>
                    <a:pt x="1106" y="1306"/>
                  </a:lnTo>
                  <a:lnTo>
                    <a:pt x="1130" y="1262"/>
                  </a:lnTo>
                  <a:lnTo>
                    <a:pt x="1154" y="1222"/>
                  </a:lnTo>
                  <a:lnTo>
                    <a:pt x="1180" y="1182"/>
                  </a:lnTo>
                  <a:lnTo>
                    <a:pt x="1206" y="1144"/>
                  </a:lnTo>
                  <a:lnTo>
                    <a:pt x="1232" y="1106"/>
                  </a:lnTo>
                  <a:lnTo>
                    <a:pt x="1260" y="1070"/>
                  </a:lnTo>
                  <a:lnTo>
                    <a:pt x="1286" y="1038"/>
                  </a:lnTo>
                  <a:lnTo>
                    <a:pt x="1286" y="1038"/>
                  </a:lnTo>
                  <a:lnTo>
                    <a:pt x="1286" y="1038"/>
                  </a:lnTo>
                  <a:lnTo>
                    <a:pt x="1306" y="1000"/>
                  </a:lnTo>
                  <a:lnTo>
                    <a:pt x="1322" y="960"/>
                  </a:lnTo>
                  <a:lnTo>
                    <a:pt x="1336" y="922"/>
                  </a:lnTo>
                  <a:lnTo>
                    <a:pt x="1346" y="882"/>
                  </a:lnTo>
                  <a:lnTo>
                    <a:pt x="1352" y="842"/>
                  </a:lnTo>
                  <a:lnTo>
                    <a:pt x="1358" y="800"/>
                  </a:lnTo>
                  <a:lnTo>
                    <a:pt x="1360" y="758"/>
                  </a:lnTo>
                  <a:lnTo>
                    <a:pt x="1362" y="716"/>
                  </a:lnTo>
                  <a:lnTo>
                    <a:pt x="1362" y="716"/>
                  </a:lnTo>
                  <a:lnTo>
                    <a:pt x="1362" y="716"/>
                  </a:lnTo>
                  <a:lnTo>
                    <a:pt x="1358" y="676"/>
                  </a:lnTo>
                  <a:lnTo>
                    <a:pt x="1352" y="638"/>
                  </a:lnTo>
                  <a:lnTo>
                    <a:pt x="1344" y="600"/>
                  </a:lnTo>
                  <a:lnTo>
                    <a:pt x="1336" y="564"/>
                  </a:lnTo>
                  <a:lnTo>
                    <a:pt x="1326" y="530"/>
                  </a:lnTo>
                  <a:lnTo>
                    <a:pt x="1314" y="498"/>
                  </a:lnTo>
                  <a:lnTo>
                    <a:pt x="1302" y="466"/>
                  </a:lnTo>
                  <a:lnTo>
                    <a:pt x="1288" y="436"/>
                  </a:lnTo>
                  <a:lnTo>
                    <a:pt x="1274" y="406"/>
                  </a:lnTo>
                  <a:lnTo>
                    <a:pt x="1256" y="378"/>
                  </a:lnTo>
                  <a:lnTo>
                    <a:pt x="1240" y="352"/>
                  </a:lnTo>
                  <a:lnTo>
                    <a:pt x="1222" y="326"/>
                  </a:lnTo>
                  <a:lnTo>
                    <a:pt x="1202" y="302"/>
                  </a:lnTo>
                  <a:lnTo>
                    <a:pt x="1182" y="280"/>
                  </a:lnTo>
                  <a:lnTo>
                    <a:pt x="1162" y="258"/>
                  </a:lnTo>
                  <a:lnTo>
                    <a:pt x="1140" y="238"/>
                  </a:lnTo>
                  <a:lnTo>
                    <a:pt x="1118" y="218"/>
                  </a:lnTo>
                  <a:lnTo>
                    <a:pt x="1094" y="200"/>
                  </a:lnTo>
                  <a:lnTo>
                    <a:pt x="1070" y="184"/>
                  </a:lnTo>
                  <a:lnTo>
                    <a:pt x="1046" y="170"/>
                  </a:lnTo>
                  <a:lnTo>
                    <a:pt x="1020" y="154"/>
                  </a:lnTo>
                  <a:lnTo>
                    <a:pt x="994" y="142"/>
                  </a:lnTo>
                  <a:lnTo>
                    <a:pt x="968" y="130"/>
                  </a:lnTo>
                  <a:lnTo>
                    <a:pt x="942" y="120"/>
                  </a:lnTo>
                  <a:lnTo>
                    <a:pt x="914" y="112"/>
                  </a:lnTo>
                  <a:lnTo>
                    <a:pt x="888" y="104"/>
                  </a:lnTo>
                  <a:lnTo>
                    <a:pt x="860" y="96"/>
                  </a:lnTo>
                  <a:lnTo>
                    <a:pt x="832" y="90"/>
                  </a:lnTo>
                  <a:lnTo>
                    <a:pt x="804" y="86"/>
                  </a:lnTo>
                  <a:lnTo>
                    <a:pt x="774" y="84"/>
                  </a:lnTo>
                  <a:lnTo>
                    <a:pt x="718" y="80"/>
                  </a:lnTo>
                  <a:lnTo>
                    <a:pt x="718" y="80"/>
                  </a:lnTo>
                  <a:lnTo>
                    <a:pt x="718" y="80"/>
                  </a:lnTo>
                  <a:lnTo>
                    <a:pt x="690" y="82"/>
                  </a:lnTo>
                  <a:lnTo>
                    <a:pt x="660" y="84"/>
                  </a:lnTo>
                  <a:lnTo>
                    <a:pt x="632" y="86"/>
                  </a:lnTo>
                  <a:lnTo>
                    <a:pt x="604" y="90"/>
                  </a:lnTo>
                  <a:lnTo>
                    <a:pt x="576" y="96"/>
                  </a:lnTo>
                  <a:lnTo>
                    <a:pt x="548" y="104"/>
                  </a:lnTo>
                  <a:lnTo>
                    <a:pt x="520" y="112"/>
                  </a:lnTo>
                  <a:lnTo>
                    <a:pt x="494" y="120"/>
                  </a:lnTo>
                  <a:lnTo>
                    <a:pt x="466" y="130"/>
                  </a:lnTo>
                  <a:lnTo>
                    <a:pt x="440" y="142"/>
                  </a:lnTo>
                  <a:lnTo>
                    <a:pt x="414" y="156"/>
                  </a:lnTo>
                  <a:lnTo>
                    <a:pt x="390" y="170"/>
                  </a:lnTo>
                  <a:lnTo>
                    <a:pt x="366" y="184"/>
                  </a:lnTo>
                  <a:lnTo>
                    <a:pt x="342" y="202"/>
                  </a:lnTo>
                  <a:lnTo>
                    <a:pt x="318" y="220"/>
                  </a:lnTo>
                  <a:lnTo>
                    <a:pt x="296" y="238"/>
                  </a:lnTo>
                  <a:lnTo>
                    <a:pt x="274" y="258"/>
                  </a:lnTo>
                  <a:lnTo>
                    <a:pt x="254" y="280"/>
                  </a:lnTo>
                  <a:lnTo>
                    <a:pt x="234" y="304"/>
                  </a:lnTo>
                  <a:lnTo>
                    <a:pt x="216" y="328"/>
                  </a:lnTo>
                  <a:lnTo>
                    <a:pt x="198" y="352"/>
                  </a:lnTo>
                  <a:lnTo>
                    <a:pt x="180" y="380"/>
                  </a:lnTo>
                  <a:lnTo>
                    <a:pt x="164" y="406"/>
                  </a:lnTo>
                  <a:lnTo>
                    <a:pt x="150" y="436"/>
                  </a:lnTo>
                  <a:lnTo>
                    <a:pt x="138" y="466"/>
                  </a:lnTo>
                  <a:lnTo>
                    <a:pt x="126" y="498"/>
                  </a:lnTo>
                  <a:lnTo>
                    <a:pt x="114" y="530"/>
                  </a:lnTo>
                  <a:lnTo>
                    <a:pt x="104" y="566"/>
                  </a:lnTo>
                  <a:lnTo>
                    <a:pt x="96" y="600"/>
                  </a:lnTo>
                  <a:lnTo>
                    <a:pt x="90" y="638"/>
                  </a:lnTo>
                  <a:lnTo>
                    <a:pt x="86" y="676"/>
                  </a:lnTo>
                  <a:lnTo>
                    <a:pt x="82" y="714"/>
                  </a:lnTo>
                  <a:lnTo>
                    <a:pt x="82" y="714"/>
                  </a:lnTo>
                  <a:lnTo>
                    <a:pt x="82" y="714"/>
                  </a:lnTo>
                  <a:lnTo>
                    <a:pt x="82" y="714"/>
                  </a:lnTo>
                  <a:lnTo>
                    <a:pt x="82" y="732"/>
                  </a:lnTo>
                  <a:lnTo>
                    <a:pt x="82" y="732"/>
                  </a:lnTo>
                  <a:lnTo>
                    <a:pt x="82" y="732"/>
                  </a:lnTo>
                  <a:lnTo>
                    <a:pt x="82" y="772"/>
                  </a:lnTo>
                  <a:lnTo>
                    <a:pt x="86" y="808"/>
                  </a:lnTo>
                  <a:lnTo>
                    <a:pt x="92" y="846"/>
                  </a:lnTo>
                  <a:lnTo>
                    <a:pt x="100" y="882"/>
                  </a:lnTo>
                  <a:lnTo>
                    <a:pt x="112" y="920"/>
                  </a:lnTo>
                  <a:lnTo>
                    <a:pt x="124" y="956"/>
                  </a:lnTo>
                  <a:lnTo>
                    <a:pt x="136" y="990"/>
                  </a:lnTo>
                  <a:lnTo>
                    <a:pt x="152" y="1026"/>
                  </a:lnTo>
                  <a:lnTo>
                    <a:pt x="152" y="1026"/>
                  </a:lnTo>
                  <a:lnTo>
                    <a:pt x="152" y="1026"/>
                  </a:lnTo>
                  <a:lnTo>
                    <a:pt x="198" y="1098"/>
                  </a:lnTo>
                  <a:lnTo>
                    <a:pt x="246" y="1172"/>
                  </a:lnTo>
                  <a:lnTo>
                    <a:pt x="292" y="1252"/>
                  </a:lnTo>
                  <a:lnTo>
                    <a:pt x="314" y="1294"/>
                  </a:lnTo>
                  <a:lnTo>
                    <a:pt x="334" y="1338"/>
                  </a:lnTo>
                  <a:lnTo>
                    <a:pt x="354" y="1382"/>
                  </a:lnTo>
                  <a:lnTo>
                    <a:pt x="374" y="1428"/>
                  </a:lnTo>
                  <a:lnTo>
                    <a:pt x="390" y="1474"/>
                  </a:lnTo>
                  <a:lnTo>
                    <a:pt x="406" y="1524"/>
                  </a:lnTo>
                  <a:lnTo>
                    <a:pt x="418" y="1574"/>
                  </a:lnTo>
                  <a:lnTo>
                    <a:pt x="430" y="1626"/>
                  </a:lnTo>
                  <a:lnTo>
                    <a:pt x="438" y="1680"/>
                  </a:lnTo>
                  <a:lnTo>
                    <a:pt x="444" y="1736"/>
                  </a:lnTo>
                  <a:lnTo>
                    <a:pt x="444" y="1736"/>
                  </a:lnTo>
                  <a:lnTo>
                    <a:pt x="986" y="1736"/>
                  </a:lnTo>
                  <a:lnTo>
                    <a:pt x="986" y="1736"/>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sp>
        <p:nvSpPr>
          <p:cNvPr id="71" name="Freihandform 71" descr="Zahnradsymbol"/>
          <p:cNvSpPr>
            <a:spLocks noEditPoints="1"/>
          </p:cNvSpPr>
          <p:nvPr userDrawn="1"/>
        </p:nvSpPr>
        <p:spPr bwMode="auto">
          <a:xfrm>
            <a:off x="2574221" y="2465504"/>
            <a:ext cx="828170" cy="813111"/>
          </a:xfrm>
          <a:custGeom>
            <a:avLst/>
            <a:gdLst/>
            <a:ahLst/>
            <a:cxnLst>
              <a:cxn ang="0">
                <a:pos x="2762" y="601"/>
              </a:cxn>
              <a:cxn ang="0">
                <a:pos x="2283" y="0"/>
              </a:cxn>
              <a:cxn ang="0">
                <a:pos x="1262" y="325"/>
              </a:cxn>
              <a:cxn ang="0">
                <a:pos x="1219" y="1087"/>
              </a:cxn>
              <a:cxn ang="0">
                <a:pos x="1440" y="1801"/>
              </a:cxn>
              <a:cxn ang="0">
                <a:pos x="1919" y="2402"/>
              </a:cxn>
              <a:cxn ang="0">
                <a:pos x="2940" y="2077"/>
              </a:cxn>
              <a:cxn ang="0">
                <a:pos x="2983" y="1315"/>
              </a:cxn>
              <a:cxn ang="0">
                <a:pos x="2058" y="1619"/>
              </a:cxn>
              <a:cxn ang="0">
                <a:pos x="1957" y="1595"/>
              </a:cxn>
              <a:cxn ang="0">
                <a:pos x="1866" y="1549"/>
              </a:cxn>
              <a:cxn ang="0">
                <a:pos x="1790" y="1483"/>
              </a:cxn>
              <a:cxn ang="0">
                <a:pos x="1732" y="1401"/>
              </a:cxn>
              <a:cxn ang="0">
                <a:pos x="1694" y="1306"/>
              </a:cxn>
              <a:cxn ang="0">
                <a:pos x="1681" y="1201"/>
              </a:cxn>
              <a:cxn ang="0">
                <a:pos x="1690" y="1117"/>
              </a:cxn>
              <a:cxn ang="0">
                <a:pos x="1723" y="1019"/>
              </a:cxn>
              <a:cxn ang="0">
                <a:pos x="1777" y="935"/>
              </a:cxn>
              <a:cxn ang="0">
                <a:pos x="1850" y="865"/>
              </a:cxn>
              <a:cxn ang="0">
                <a:pos x="1937" y="814"/>
              </a:cxn>
              <a:cxn ang="0">
                <a:pos x="2037" y="786"/>
              </a:cxn>
              <a:cxn ang="0">
                <a:pos x="2122" y="782"/>
              </a:cxn>
              <a:cxn ang="0">
                <a:pos x="2225" y="801"/>
              </a:cxn>
              <a:cxn ang="0">
                <a:pos x="2318" y="842"/>
              </a:cxn>
              <a:cxn ang="0">
                <a:pos x="2397" y="905"/>
              </a:cxn>
              <a:cxn ang="0">
                <a:pos x="2460" y="984"/>
              </a:cxn>
              <a:cxn ang="0">
                <a:pos x="2501" y="1077"/>
              </a:cxn>
              <a:cxn ang="0">
                <a:pos x="2520" y="1179"/>
              </a:cxn>
              <a:cxn ang="0">
                <a:pos x="2516" y="1265"/>
              </a:cxn>
              <a:cxn ang="0">
                <a:pos x="2488" y="1365"/>
              </a:cxn>
              <a:cxn ang="0">
                <a:pos x="2437" y="1452"/>
              </a:cxn>
              <a:cxn ang="0">
                <a:pos x="2367" y="1525"/>
              </a:cxn>
              <a:cxn ang="0">
                <a:pos x="2283" y="1579"/>
              </a:cxn>
              <a:cxn ang="0">
                <a:pos x="2185" y="1612"/>
              </a:cxn>
              <a:cxn ang="0">
                <a:pos x="2101" y="1621"/>
              </a:cxn>
              <a:cxn ang="0">
                <a:pos x="1250" y="1981"/>
              </a:cxn>
              <a:cxn ang="0">
                <a:pos x="630" y="1776"/>
              </a:cxn>
              <a:cxn ang="0">
                <a:pos x="337" y="2137"/>
              </a:cxn>
              <a:cxn ang="0">
                <a:pos x="189" y="2567"/>
              </a:cxn>
              <a:cxn ang="0">
                <a:pos x="210" y="3034"/>
              </a:cxn>
              <a:cxn ang="0">
                <a:pos x="830" y="3240"/>
              </a:cxn>
              <a:cxn ang="0">
                <a:pos x="1123" y="2880"/>
              </a:cxn>
              <a:cxn ang="0">
                <a:pos x="1270" y="2450"/>
              </a:cxn>
              <a:cxn ang="0">
                <a:pos x="684" y="2676"/>
              </a:cxn>
              <a:cxn ang="0">
                <a:pos x="609" y="2640"/>
              </a:cxn>
              <a:cxn ang="0">
                <a:pos x="561" y="2575"/>
              </a:cxn>
              <a:cxn ang="0">
                <a:pos x="548" y="2508"/>
              </a:cxn>
              <a:cxn ang="0">
                <a:pos x="568" y="2427"/>
              </a:cxn>
              <a:cxn ang="0">
                <a:pos x="623" y="2366"/>
              </a:cxn>
              <a:cxn ang="0">
                <a:pos x="701" y="2338"/>
              </a:cxn>
              <a:cxn ang="0">
                <a:pos x="769" y="2345"/>
              </a:cxn>
              <a:cxn ang="0">
                <a:pos x="839" y="2388"/>
              </a:cxn>
              <a:cxn ang="0">
                <a:pos x="882" y="2458"/>
              </a:cxn>
              <a:cxn ang="0">
                <a:pos x="888" y="2526"/>
              </a:cxn>
              <a:cxn ang="0">
                <a:pos x="861" y="2604"/>
              </a:cxn>
              <a:cxn ang="0">
                <a:pos x="800" y="2658"/>
              </a:cxn>
              <a:cxn ang="0">
                <a:pos x="718" y="2679"/>
              </a:cxn>
            </a:cxnLst>
            <a:rect l="0" t="0" r="r" b="b"/>
            <a:pathLst>
              <a:path w="3300" h="324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chemeClr val="accent4">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72" name="Freihandform 18" descr="Flussdiagrammsymbol"/>
          <p:cNvSpPr>
            <a:spLocks/>
          </p:cNvSpPr>
          <p:nvPr userDrawn="1"/>
        </p:nvSpPr>
        <p:spPr bwMode="auto">
          <a:xfrm>
            <a:off x="343930" y="2518662"/>
            <a:ext cx="941787" cy="597062"/>
          </a:xfrm>
          <a:custGeom>
            <a:avLst/>
            <a:gdLst/>
            <a:ahLst/>
            <a:cxnLst>
              <a:cxn ang="0">
                <a:pos x="2952" y="1466"/>
              </a:cxn>
              <a:cxn ang="0">
                <a:pos x="2952" y="1102"/>
              </a:cxn>
              <a:cxn ang="0">
                <a:pos x="1727" y="1102"/>
              </a:cxn>
              <a:cxn ang="0">
                <a:pos x="1727" y="822"/>
              </a:cxn>
              <a:cxn ang="0">
                <a:pos x="2270" y="822"/>
              </a:cxn>
              <a:cxn ang="0">
                <a:pos x="2270" y="0"/>
              </a:cxn>
              <a:cxn ang="0">
                <a:pos x="1073" y="0"/>
              </a:cxn>
              <a:cxn ang="0">
                <a:pos x="1073" y="822"/>
              </a:cxn>
              <a:cxn ang="0">
                <a:pos x="1615" y="822"/>
              </a:cxn>
              <a:cxn ang="0">
                <a:pos x="1615" y="1102"/>
              </a:cxn>
              <a:cxn ang="0">
                <a:pos x="392" y="1102"/>
              </a:cxn>
              <a:cxn ang="0">
                <a:pos x="392" y="1466"/>
              </a:cxn>
              <a:cxn ang="0">
                <a:pos x="0" y="1466"/>
              </a:cxn>
              <a:cxn ang="0">
                <a:pos x="0" y="2120"/>
              </a:cxn>
              <a:cxn ang="0">
                <a:pos x="951" y="2120"/>
              </a:cxn>
              <a:cxn ang="0">
                <a:pos x="951" y="1466"/>
              </a:cxn>
              <a:cxn ang="0">
                <a:pos x="504" y="1466"/>
              </a:cxn>
              <a:cxn ang="0">
                <a:pos x="504" y="1214"/>
              </a:cxn>
              <a:cxn ang="0">
                <a:pos x="1615" y="1214"/>
              </a:cxn>
              <a:cxn ang="0">
                <a:pos x="1615" y="1466"/>
              </a:cxn>
              <a:cxn ang="0">
                <a:pos x="1196" y="1466"/>
              </a:cxn>
              <a:cxn ang="0">
                <a:pos x="1196" y="2120"/>
              </a:cxn>
              <a:cxn ang="0">
                <a:pos x="2147" y="2120"/>
              </a:cxn>
              <a:cxn ang="0">
                <a:pos x="2147" y="1466"/>
              </a:cxn>
              <a:cxn ang="0">
                <a:pos x="1727" y="1466"/>
              </a:cxn>
              <a:cxn ang="0">
                <a:pos x="1727" y="1214"/>
              </a:cxn>
              <a:cxn ang="0">
                <a:pos x="2840" y="1214"/>
              </a:cxn>
              <a:cxn ang="0">
                <a:pos x="2840" y="1466"/>
              </a:cxn>
              <a:cxn ang="0">
                <a:pos x="2393" y="1466"/>
              </a:cxn>
              <a:cxn ang="0">
                <a:pos x="2393" y="2120"/>
              </a:cxn>
              <a:cxn ang="0">
                <a:pos x="3344" y="2120"/>
              </a:cxn>
              <a:cxn ang="0">
                <a:pos x="3344" y="1466"/>
              </a:cxn>
              <a:cxn ang="0">
                <a:pos x="2952" y="1466"/>
              </a:cxn>
            </a:cxnLst>
            <a:rect l="0" t="0" r="r" b="b"/>
            <a:pathLst>
              <a:path w="3344" h="2120">
                <a:moveTo>
                  <a:pt x="2952" y="1466"/>
                </a:moveTo>
                <a:lnTo>
                  <a:pt x="2952" y="1102"/>
                </a:lnTo>
                <a:lnTo>
                  <a:pt x="1727" y="1102"/>
                </a:lnTo>
                <a:lnTo>
                  <a:pt x="1727" y="822"/>
                </a:lnTo>
                <a:lnTo>
                  <a:pt x="2270" y="822"/>
                </a:lnTo>
                <a:lnTo>
                  <a:pt x="2270" y="0"/>
                </a:lnTo>
                <a:lnTo>
                  <a:pt x="1073" y="0"/>
                </a:lnTo>
                <a:lnTo>
                  <a:pt x="1073" y="822"/>
                </a:lnTo>
                <a:lnTo>
                  <a:pt x="1615" y="822"/>
                </a:lnTo>
                <a:lnTo>
                  <a:pt x="1615" y="1102"/>
                </a:lnTo>
                <a:lnTo>
                  <a:pt x="392" y="1102"/>
                </a:lnTo>
                <a:lnTo>
                  <a:pt x="392" y="1466"/>
                </a:lnTo>
                <a:lnTo>
                  <a:pt x="0" y="1466"/>
                </a:lnTo>
                <a:lnTo>
                  <a:pt x="0" y="2120"/>
                </a:lnTo>
                <a:lnTo>
                  <a:pt x="951" y="2120"/>
                </a:lnTo>
                <a:lnTo>
                  <a:pt x="951" y="1466"/>
                </a:lnTo>
                <a:lnTo>
                  <a:pt x="504" y="1466"/>
                </a:lnTo>
                <a:lnTo>
                  <a:pt x="504" y="1214"/>
                </a:lnTo>
                <a:lnTo>
                  <a:pt x="1615" y="1214"/>
                </a:lnTo>
                <a:lnTo>
                  <a:pt x="1615" y="1466"/>
                </a:lnTo>
                <a:lnTo>
                  <a:pt x="1196" y="1466"/>
                </a:lnTo>
                <a:lnTo>
                  <a:pt x="1196" y="2120"/>
                </a:lnTo>
                <a:lnTo>
                  <a:pt x="2147" y="2120"/>
                </a:lnTo>
                <a:lnTo>
                  <a:pt x="2147" y="1466"/>
                </a:lnTo>
                <a:lnTo>
                  <a:pt x="1727" y="1466"/>
                </a:lnTo>
                <a:lnTo>
                  <a:pt x="1727" y="1214"/>
                </a:lnTo>
                <a:lnTo>
                  <a:pt x="2840" y="1214"/>
                </a:lnTo>
                <a:lnTo>
                  <a:pt x="2840" y="1466"/>
                </a:lnTo>
                <a:lnTo>
                  <a:pt x="2393" y="1466"/>
                </a:lnTo>
                <a:lnTo>
                  <a:pt x="2393" y="2120"/>
                </a:lnTo>
                <a:lnTo>
                  <a:pt x="3344" y="2120"/>
                </a:lnTo>
                <a:lnTo>
                  <a:pt x="3344" y="1466"/>
                </a:lnTo>
                <a:lnTo>
                  <a:pt x="2952" y="1466"/>
                </a:lnTo>
                <a:close/>
              </a:path>
            </a:pathLst>
          </a:custGeom>
          <a:solidFill>
            <a:schemeClr val="accent2">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Tree>
    <p:extLst>
      <p:ext uri="{BB962C8B-B14F-4D97-AF65-F5344CB8AC3E}">
        <p14:creationId xmlns:p14="http://schemas.microsoft.com/office/powerpoint/2010/main" val="2545747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Leer">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BE27CB52-5FCD-F146-AE98-5D36C008A7D9}"/>
              </a:ext>
            </a:extLst>
          </p:cNvPr>
          <p:cNvGrpSpPr/>
          <p:nvPr userDrawn="1"/>
        </p:nvGrpSpPr>
        <p:grpSpPr>
          <a:xfrm>
            <a:off x="914401" y="381000"/>
            <a:ext cx="10286999" cy="5898494"/>
            <a:chOff x="914401" y="381000"/>
            <a:chExt cx="10286999" cy="5898494"/>
          </a:xfrm>
        </p:grpSpPr>
        <p:sp>
          <p:nvSpPr>
            <p:cNvPr id="6" name="Freihandform 5">
              <a:extLst>
                <a:ext uri="{FF2B5EF4-FFF2-40B4-BE49-F238E27FC236}">
                  <a16:creationId xmlns:a16="http://schemas.microsoft.com/office/drawing/2014/main" id="{B2F99DF6-A203-9D44-9A6A-0AC1A58A2ED9}"/>
                </a:ext>
              </a:extLst>
            </p:cNvPr>
            <p:cNvSpPr>
              <a:spLocks/>
            </p:cNvSpPr>
            <p:nvPr/>
          </p:nvSpPr>
          <p:spPr bwMode="auto">
            <a:xfrm>
              <a:off x="9779656" y="381000"/>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7" name="Rechteck 6">
              <a:extLst>
                <a:ext uri="{FF2B5EF4-FFF2-40B4-BE49-F238E27FC236}">
                  <a16:creationId xmlns:a16="http://schemas.microsoft.com/office/drawing/2014/main" id="{8BA5C25D-8B04-E449-8398-ED746F8F13F8}"/>
                </a:ext>
              </a:extLst>
            </p:cNvPr>
            <p:cNvSpPr>
              <a:spLocks noChangeArrowheads="1"/>
            </p:cNvSpPr>
            <p:nvPr/>
          </p:nvSpPr>
          <p:spPr bwMode="auto">
            <a:xfrm>
              <a:off x="6701157" y="381000"/>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8" name="Rechteck 6">
              <a:extLst>
                <a:ext uri="{FF2B5EF4-FFF2-40B4-BE49-F238E27FC236}">
                  <a16:creationId xmlns:a16="http://schemas.microsoft.com/office/drawing/2014/main" id="{04B6911B-F297-B44C-8316-87E47393E11F}"/>
                </a:ext>
              </a:extLst>
            </p:cNvPr>
            <p:cNvSpPr>
              <a:spLocks noChangeArrowheads="1"/>
            </p:cNvSpPr>
            <p:nvPr/>
          </p:nvSpPr>
          <p:spPr bwMode="auto">
            <a:xfrm>
              <a:off x="3581400" y="381000"/>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9" name="Freihandform 5">
              <a:extLst>
                <a:ext uri="{FF2B5EF4-FFF2-40B4-BE49-F238E27FC236}">
                  <a16:creationId xmlns:a16="http://schemas.microsoft.com/office/drawing/2014/main" id="{0D5C4F43-367C-5343-8A38-57B3BAAE4B9D}"/>
                </a:ext>
              </a:extLst>
            </p:cNvPr>
            <p:cNvSpPr>
              <a:spLocks/>
            </p:cNvSpPr>
            <p:nvPr/>
          </p:nvSpPr>
          <p:spPr bwMode="auto">
            <a:xfrm flipV="1">
              <a:off x="9779656" y="1700886"/>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0" name="Rechteck 6">
              <a:extLst>
                <a:ext uri="{FF2B5EF4-FFF2-40B4-BE49-F238E27FC236}">
                  <a16:creationId xmlns:a16="http://schemas.microsoft.com/office/drawing/2014/main" id="{31A44D34-7D43-3041-BE40-47BC44365048}"/>
                </a:ext>
              </a:extLst>
            </p:cNvPr>
            <p:cNvSpPr>
              <a:spLocks noChangeArrowheads="1"/>
            </p:cNvSpPr>
            <p:nvPr/>
          </p:nvSpPr>
          <p:spPr bwMode="auto">
            <a:xfrm>
              <a:off x="7543800" y="2009108"/>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1" name="Rechteck 6">
              <a:extLst>
                <a:ext uri="{FF2B5EF4-FFF2-40B4-BE49-F238E27FC236}">
                  <a16:creationId xmlns:a16="http://schemas.microsoft.com/office/drawing/2014/main" id="{48C36294-54E6-784C-BF93-7B9ABCAECD6F}"/>
                </a:ext>
              </a:extLst>
            </p:cNvPr>
            <p:cNvSpPr>
              <a:spLocks noChangeArrowheads="1"/>
            </p:cNvSpPr>
            <p:nvPr/>
          </p:nvSpPr>
          <p:spPr bwMode="auto">
            <a:xfrm>
              <a:off x="4572000" y="2009108"/>
              <a:ext cx="29718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2" name="Rechteck 6">
              <a:extLst>
                <a:ext uri="{FF2B5EF4-FFF2-40B4-BE49-F238E27FC236}">
                  <a16:creationId xmlns:a16="http://schemas.microsoft.com/office/drawing/2014/main" id="{B120C752-BA15-9643-A94E-FB98A0B1084F}"/>
                </a:ext>
              </a:extLst>
            </p:cNvPr>
            <p:cNvSpPr>
              <a:spLocks noChangeArrowheads="1"/>
            </p:cNvSpPr>
            <p:nvPr/>
          </p:nvSpPr>
          <p:spPr bwMode="auto">
            <a:xfrm>
              <a:off x="2286000" y="2009108"/>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3" name="Freihandform 5">
              <a:extLst>
                <a:ext uri="{FF2B5EF4-FFF2-40B4-BE49-F238E27FC236}">
                  <a16:creationId xmlns:a16="http://schemas.microsoft.com/office/drawing/2014/main" id="{7A850F63-58A8-914F-B36B-53BD94BEEFE7}"/>
                </a:ext>
              </a:extLst>
            </p:cNvPr>
            <p:cNvSpPr>
              <a:spLocks/>
            </p:cNvSpPr>
            <p:nvPr/>
          </p:nvSpPr>
          <p:spPr bwMode="auto">
            <a:xfrm rot="10800000">
              <a:off x="914401"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4" name="Freihandform 5">
              <a:extLst>
                <a:ext uri="{FF2B5EF4-FFF2-40B4-BE49-F238E27FC236}">
                  <a16:creationId xmlns:a16="http://schemas.microsoft.com/office/drawing/2014/main" id="{661785BE-3E4A-B842-9021-2744E3BE0706}"/>
                </a:ext>
              </a:extLst>
            </p:cNvPr>
            <p:cNvSpPr>
              <a:spLocks/>
            </p:cNvSpPr>
            <p:nvPr/>
          </p:nvSpPr>
          <p:spPr bwMode="auto">
            <a:xfrm rot="10800000" flipV="1">
              <a:off x="914401" y="2009108"/>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5" name="Rechteck 6">
              <a:extLst>
                <a:ext uri="{FF2B5EF4-FFF2-40B4-BE49-F238E27FC236}">
                  <a16:creationId xmlns:a16="http://schemas.microsoft.com/office/drawing/2014/main" id="{728206F1-0590-3045-9EE1-3BBF4A1F3AE7}"/>
                </a:ext>
              </a:extLst>
            </p:cNvPr>
            <p:cNvSpPr>
              <a:spLocks noChangeArrowheads="1"/>
            </p:cNvSpPr>
            <p:nvPr/>
          </p:nvSpPr>
          <p:spPr bwMode="auto">
            <a:xfrm>
              <a:off x="4572000" y="3637217"/>
              <a:ext cx="2971800" cy="1013737"/>
            </a:xfrm>
            <a:prstGeom prst="rect">
              <a:avLst/>
            </a:pr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6" name="Rechteck 6">
              <a:extLst>
                <a:ext uri="{FF2B5EF4-FFF2-40B4-BE49-F238E27FC236}">
                  <a16:creationId xmlns:a16="http://schemas.microsoft.com/office/drawing/2014/main" id="{B2C863B8-6C48-CE4E-86C5-9D65612EBAFE}"/>
                </a:ext>
              </a:extLst>
            </p:cNvPr>
            <p:cNvSpPr>
              <a:spLocks noChangeArrowheads="1"/>
            </p:cNvSpPr>
            <p:nvPr/>
          </p:nvSpPr>
          <p:spPr bwMode="auto">
            <a:xfrm>
              <a:off x="2286000" y="3637217"/>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7" name="Rechteck 6">
              <a:extLst>
                <a:ext uri="{FF2B5EF4-FFF2-40B4-BE49-F238E27FC236}">
                  <a16:creationId xmlns:a16="http://schemas.microsoft.com/office/drawing/2014/main" id="{AAFC0E6B-47C3-8948-96A4-7A2BA65E65AD}"/>
                </a:ext>
              </a:extLst>
            </p:cNvPr>
            <p:cNvSpPr>
              <a:spLocks noChangeArrowheads="1"/>
            </p:cNvSpPr>
            <p:nvPr/>
          </p:nvSpPr>
          <p:spPr bwMode="auto">
            <a:xfrm>
              <a:off x="7543800" y="3637217"/>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8" name="Freihandform 6">
              <a:extLst>
                <a:ext uri="{FF2B5EF4-FFF2-40B4-BE49-F238E27FC236}">
                  <a16:creationId xmlns:a16="http://schemas.microsoft.com/office/drawing/2014/main" id="{DE3570BC-E748-824B-91B8-9E214DAC52E1}"/>
                </a:ext>
              </a:extLst>
            </p:cNvPr>
            <p:cNvSpPr>
              <a:spLocks/>
            </p:cNvSpPr>
            <p:nvPr/>
          </p:nvSpPr>
          <p:spPr bwMode="auto">
            <a:xfrm>
              <a:off x="1001345" y="381000"/>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9" name="Freihandform 5">
              <a:extLst>
                <a:ext uri="{FF2B5EF4-FFF2-40B4-BE49-F238E27FC236}">
                  <a16:creationId xmlns:a16="http://schemas.microsoft.com/office/drawing/2014/main" id="{513C581F-E365-4E44-8355-5CCFF1B3AAB5}"/>
                </a:ext>
              </a:extLst>
            </p:cNvPr>
            <p:cNvSpPr>
              <a:spLocks/>
            </p:cNvSpPr>
            <p:nvPr/>
          </p:nvSpPr>
          <p:spPr bwMode="auto">
            <a:xfrm>
              <a:off x="9779656" y="3637423"/>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0" name="Freihandform 5">
              <a:extLst>
                <a:ext uri="{FF2B5EF4-FFF2-40B4-BE49-F238E27FC236}">
                  <a16:creationId xmlns:a16="http://schemas.microsoft.com/office/drawing/2014/main" id="{B349D190-8F35-B646-88D3-9861D9316607}"/>
                </a:ext>
              </a:extLst>
            </p:cNvPr>
            <p:cNvSpPr>
              <a:spLocks/>
            </p:cNvSpPr>
            <p:nvPr/>
          </p:nvSpPr>
          <p:spPr bwMode="auto">
            <a:xfrm flipV="1">
              <a:off x="9779656" y="4957309"/>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1" name="Rechteck 6">
              <a:extLst>
                <a:ext uri="{FF2B5EF4-FFF2-40B4-BE49-F238E27FC236}">
                  <a16:creationId xmlns:a16="http://schemas.microsoft.com/office/drawing/2014/main" id="{3725277D-9044-3C48-BDCE-4986AA12B7BB}"/>
                </a:ext>
              </a:extLst>
            </p:cNvPr>
            <p:cNvSpPr>
              <a:spLocks noChangeArrowheads="1"/>
            </p:cNvSpPr>
            <p:nvPr/>
          </p:nvSpPr>
          <p:spPr bwMode="auto">
            <a:xfrm>
              <a:off x="6701157" y="5265531"/>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2" name="Rechteck 6">
              <a:extLst>
                <a:ext uri="{FF2B5EF4-FFF2-40B4-BE49-F238E27FC236}">
                  <a16:creationId xmlns:a16="http://schemas.microsoft.com/office/drawing/2014/main" id="{4ABF5809-C05D-9E41-8FD3-CBFCBD7D43BF}"/>
                </a:ext>
              </a:extLst>
            </p:cNvPr>
            <p:cNvSpPr>
              <a:spLocks noChangeArrowheads="1"/>
            </p:cNvSpPr>
            <p:nvPr/>
          </p:nvSpPr>
          <p:spPr bwMode="auto">
            <a:xfrm>
              <a:off x="3581400" y="5265531"/>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3" name="Freihandform 6">
              <a:extLst>
                <a:ext uri="{FF2B5EF4-FFF2-40B4-BE49-F238E27FC236}">
                  <a16:creationId xmlns:a16="http://schemas.microsoft.com/office/drawing/2014/main" id="{BF93E815-6D33-CC40-8B9F-4C1C0C4EF015}"/>
                </a:ext>
              </a:extLst>
            </p:cNvPr>
            <p:cNvSpPr>
              <a:spLocks/>
            </p:cNvSpPr>
            <p:nvPr/>
          </p:nvSpPr>
          <p:spPr bwMode="auto">
            <a:xfrm>
              <a:off x="1001345" y="5265325"/>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7" name="Rechteck 66">
              <a:extLst>
                <a:ext uri="{FF2B5EF4-FFF2-40B4-BE49-F238E27FC236}">
                  <a16:creationId xmlns:a16="http://schemas.microsoft.com/office/drawing/2014/main" id="{8BA5C25D-8B04-E449-8398-ED746F8F13F8}"/>
                </a:ext>
              </a:extLst>
            </p:cNvPr>
            <p:cNvSpPr>
              <a:spLocks noChangeArrowheads="1"/>
            </p:cNvSpPr>
            <p:nvPr userDrawn="1"/>
          </p:nvSpPr>
          <p:spPr bwMode="auto">
            <a:xfrm>
              <a:off x="6749285" y="381000"/>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8" name="Freihandform 5">
              <a:extLst>
                <a:ext uri="{FF2B5EF4-FFF2-40B4-BE49-F238E27FC236}">
                  <a16:creationId xmlns:a16="http://schemas.microsoft.com/office/drawing/2014/main" id="{7A850F63-58A8-914F-B36B-53BD94BEEFE7}"/>
                </a:ext>
              </a:extLst>
            </p:cNvPr>
            <p:cNvSpPr>
              <a:spLocks/>
            </p:cNvSpPr>
            <p:nvPr userDrawn="1"/>
          </p:nvSpPr>
          <p:spPr bwMode="auto">
            <a:xfrm rot="10800000">
              <a:off x="962529"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9" name="Rechteck 6">
              <a:extLst>
                <a:ext uri="{FF2B5EF4-FFF2-40B4-BE49-F238E27FC236}">
                  <a16:creationId xmlns:a16="http://schemas.microsoft.com/office/drawing/2014/main" id="{4ABF5809-C05D-9E41-8FD3-CBFCBD7D43BF}"/>
                </a:ext>
              </a:extLst>
            </p:cNvPr>
            <p:cNvSpPr>
              <a:spLocks noChangeArrowheads="1"/>
            </p:cNvSpPr>
            <p:nvPr userDrawn="1"/>
          </p:nvSpPr>
          <p:spPr bwMode="auto">
            <a:xfrm>
              <a:off x="3629528" y="5265531"/>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grpSp>
      <p:sp>
        <p:nvSpPr>
          <p:cNvPr id="26" name="Textplatzhalter 25">
            <a:extLst>
              <a:ext uri="{FF2B5EF4-FFF2-40B4-BE49-F238E27FC236}">
                <a16:creationId xmlns:a16="http://schemas.microsoft.com/office/drawing/2014/main" id="{B5DB475C-570C-0741-AE08-FF2AC73C4D96}"/>
              </a:ext>
            </a:extLst>
          </p:cNvPr>
          <p:cNvSpPr>
            <a:spLocks noGrp="1"/>
          </p:cNvSpPr>
          <p:nvPr>
            <p:ph type="body" sz="quarter" idx="10"/>
          </p:nvPr>
        </p:nvSpPr>
        <p:spPr>
          <a:xfrm>
            <a:off x="1977148" y="45567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1" name="Textplatzhalter 30">
            <a:extLst>
              <a:ext uri="{FF2B5EF4-FFF2-40B4-BE49-F238E27FC236}">
                <a16:creationId xmlns:a16="http://schemas.microsoft.com/office/drawing/2014/main" id="{A7976A92-7A4D-E44C-A0BC-00D844E5DC2D}"/>
              </a:ext>
            </a:extLst>
          </p:cNvPr>
          <p:cNvSpPr>
            <a:spLocks noGrp="1"/>
          </p:cNvSpPr>
          <p:nvPr>
            <p:ph type="body" sz="quarter" idx="11"/>
          </p:nvPr>
        </p:nvSpPr>
        <p:spPr>
          <a:xfrm>
            <a:off x="1981200" y="70354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2" name="Textplatzhalter 25">
            <a:extLst>
              <a:ext uri="{FF2B5EF4-FFF2-40B4-BE49-F238E27FC236}">
                <a16:creationId xmlns:a16="http://schemas.microsoft.com/office/drawing/2014/main" id="{6A05A9C5-0E13-B84C-99F1-55C3654E2A5E}"/>
              </a:ext>
            </a:extLst>
          </p:cNvPr>
          <p:cNvSpPr>
            <a:spLocks noGrp="1"/>
          </p:cNvSpPr>
          <p:nvPr>
            <p:ph type="body" sz="quarter" idx="12"/>
          </p:nvPr>
        </p:nvSpPr>
        <p:spPr>
          <a:xfrm>
            <a:off x="37874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3" name="Textplatzhalter 30">
            <a:extLst>
              <a:ext uri="{FF2B5EF4-FFF2-40B4-BE49-F238E27FC236}">
                <a16:creationId xmlns:a16="http://schemas.microsoft.com/office/drawing/2014/main" id="{1DBB0CF0-A1A4-CE4D-A441-A9BE0438D880}"/>
              </a:ext>
            </a:extLst>
          </p:cNvPr>
          <p:cNvSpPr>
            <a:spLocks noGrp="1"/>
          </p:cNvSpPr>
          <p:nvPr>
            <p:ph type="body" sz="quarter" idx="13"/>
          </p:nvPr>
        </p:nvSpPr>
        <p:spPr>
          <a:xfrm>
            <a:off x="3791527" y="70354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4" name="Textplatzhalter 25">
            <a:extLst>
              <a:ext uri="{FF2B5EF4-FFF2-40B4-BE49-F238E27FC236}">
                <a16:creationId xmlns:a16="http://schemas.microsoft.com/office/drawing/2014/main" id="{EB140318-B0A5-5541-9A49-E4C65AD70FD9}"/>
              </a:ext>
            </a:extLst>
          </p:cNvPr>
          <p:cNvSpPr>
            <a:spLocks noGrp="1"/>
          </p:cNvSpPr>
          <p:nvPr>
            <p:ph type="body" sz="quarter" idx="14"/>
          </p:nvPr>
        </p:nvSpPr>
        <p:spPr>
          <a:xfrm>
            <a:off x="69370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5" name="Textplatzhalter 30">
            <a:extLst>
              <a:ext uri="{FF2B5EF4-FFF2-40B4-BE49-F238E27FC236}">
                <a16:creationId xmlns:a16="http://schemas.microsoft.com/office/drawing/2014/main" id="{8DB73B70-08EE-414C-ADF5-DF5B276D361D}"/>
              </a:ext>
            </a:extLst>
          </p:cNvPr>
          <p:cNvSpPr>
            <a:spLocks noGrp="1"/>
          </p:cNvSpPr>
          <p:nvPr>
            <p:ph type="body" sz="quarter" idx="15"/>
          </p:nvPr>
        </p:nvSpPr>
        <p:spPr>
          <a:xfrm>
            <a:off x="6941126" y="70354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6" name="Textplatzhalter 25">
            <a:extLst>
              <a:ext uri="{FF2B5EF4-FFF2-40B4-BE49-F238E27FC236}">
                <a16:creationId xmlns:a16="http://schemas.microsoft.com/office/drawing/2014/main" id="{BEE9AEBC-8DC2-2D48-B210-63E837706E1A}"/>
              </a:ext>
            </a:extLst>
          </p:cNvPr>
          <p:cNvSpPr>
            <a:spLocks noGrp="1"/>
          </p:cNvSpPr>
          <p:nvPr>
            <p:ph type="body" sz="quarter" idx="16"/>
          </p:nvPr>
        </p:nvSpPr>
        <p:spPr>
          <a:xfrm>
            <a:off x="10014963" y="7389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7" name="Textplatzhalter 30">
            <a:extLst>
              <a:ext uri="{FF2B5EF4-FFF2-40B4-BE49-F238E27FC236}">
                <a16:creationId xmlns:a16="http://schemas.microsoft.com/office/drawing/2014/main" id="{76410E08-BB9A-F847-909A-BCAAF79CF27F}"/>
              </a:ext>
            </a:extLst>
          </p:cNvPr>
          <p:cNvSpPr>
            <a:spLocks noGrp="1"/>
          </p:cNvSpPr>
          <p:nvPr>
            <p:ph type="body" sz="quarter" idx="17"/>
          </p:nvPr>
        </p:nvSpPr>
        <p:spPr>
          <a:xfrm>
            <a:off x="10019015" y="9867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9" name="Textplatzhalter 25">
            <a:extLst>
              <a:ext uri="{FF2B5EF4-FFF2-40B4-BE49-F238E27FC236}">
                <a16:creationId xmlns:a16="http://schemas.microsoft.com/office/drawing/2014/main" id="{690BF716-5243-B247-A3A7-86186B18CC54}"/>
              </a:ext>
            </a:extLst>
          </p:cNvPr>
          <p:cNvSpPr>
            <a:spLocks noGrp="1"/>
          </p:cNvSpPr>
          <p:nvPr>
            <p:ph type="body" sz="quarter" idx="18"/>
          </p:nvPr>
        </p:nvSpPr>
        <p:spPr>
          <a:xfrm>
            <a:off x="9979947" y="1782845"/>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0" name="Textplatzhalter 30">
            <a:extLst>
              <a:ext uri="{FF2B5EF4-FFF2-40B4-BE49-F238E27FC236}">
                <a16:creationId xmlns:a16="http://schemas.microsoft.com/office/drawing/2014/main" id="{8C5EE851-3E5C-3F4D-9420-2ABCC1A44242}"/>
              </a:ext>
            </a:extLst>
          </p:cNvPr>
          <p:cNvSpPr>
            <a:spLocks noGrp="1"/>
          </p:cNvSpPr>
          <p:nvPr>
            <p:ph type="body" sz="quarter" idx="19"/>
          </p:nvPr>
        </p:nvSpPr>
        <p:spPr>
          <a:xfrm>
            <a:off x="9983999" y="2030707"/>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1" name="Textplatzhalter 25">
            <a:extLst>
              <a:ext uri="{FF2B5EF4-FFF2-40B4-BE49-F238E27FC236}">
                <a16:creationId xmlns:a16="http://schemas.microsoft.com/office/drawing/2014/main" id="{2186EDF5-C869-EA41-9C4E-6E82C7A91B22}"/>
              </a:ext>
            </a:extLst>
          </p:cNvPr>
          <p:cNvSpPr>
            <a:spLocks noGrp="1"/>
          </p:cNvSpPr>
          <p:nvPr>
            <p:ph type="body" sz="quarter" idx="20"/>
          </p:nvPr>
        </p:nvSpPr>
        <p:spPr>
          <a:xfrm>
            <a:off x="7616943" y="2078738"/>
            <a:ext cx="21126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2" name="Textplatzhalter 30">
            <a:extLst>
              <a:ext uri="{FF2B5EF4-FFF2-40B4-BE49-F238E27FC236}">
                <a16:creationId xmlns:a16="http://schemas.microsoft.com/office/drawing/2014/main" id="{67D1694C-F69E-BE44-B95E-57E013014EEA}"/>
              </a:ext>
            </a:extLst>
          </p:cNvPr>
          <p:cNvSpPr>
            <a:spLocks noGrp="1"/>
          </p:cNvSpPr>
          <p:nvPr>
            <p:ph type="body" sz="quarter" idx="21"/>
          </p:nvPr>
        </p:nvSpPr>
        <p:spPr>
          <a:xfrm>
            <a:off x="7620000" y="2326600"/>
            <a:ext cx="2109621"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3" name="Textplatzhalter 25">
            <a:extLst>
              <a:ext uri="{FF2B5EF4-FFF2-40B4-BE49-F238E27FC236}">
                <a16:creationId xmlns:a16="http://schemas.microsoft.com/office/drawing/2014/main" id="{42D28A37-B695-C344-A64D-FC45297DADFA}"/>
              </a:ext>
            </a:extLst>
          </p:cNvPr>
          <p:cNvSpPr>
            <a:spLocks noGrp="1"/>
          </p:cNvSpPr>
          <p:nvPr>
            <p:ph type="body" sz="quarter" idx="22"/>
          </p:nvPr>
        </p:nvSpPr>
        <p:spPr>
          <a:xfrm>
            <a:off x="5067674" y="2078738"/>
            <a:ext cx="2337641"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4" name="Textplatzhalter 30">
            <a:extLst>
              <a:ext uri="{FF2B5EF4-FFF2-40B4-BE49-F238E27FC236}">
                <a16:creationId xmlns:a16="http://schemas.microsoft.com/office/drawing/2014/main" id="{6CE9677C-98EC-AB4A-8701-5D92C2D7A54F}"/>
              </a:ext>
            </a:extLst>
          </p:cNvPr>
          <p:cNvSpPr>
            <a:spLocks noGrp="1"/>
          </p:cNvSpPr>
          <p:nvPr>
            <p:ph type="body" sz="quarter" idx="23"/>
          </p:nvPr>
        </p:nvSpPr>
        <p:spPr>
          <a:xfrm>
            <a:off x="5071726" y="2326600"/>
            <a:ext cx="2337641"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5" name="Textplatzhalter 25">
            <a:extLst>
              <a:ext uri="{FF2B5EF4-FFF2-40B4-BE49-F238E27FC236}">
                <a16:creationId xmlns:a16="http://schemas.microsoft.com/office/drawing/2014/main" id="{B3D23E3D-796F-D34B-9210-9174D150D575}"/>
              </a:ext>
            </a:extLst>
          </p:cNvPr>
          <p:cNvSpPr>
            <a:spLocks noGrp="1"/>
          </p:cNvSpPr>
          <p:nvPr>
            <p:ph type="body" sz="quarter" idx="24"/>
          </p:nvPr>
        </p:nvSpPr>
        <p:spPr>
          <a:xfrm>
            <a:off x="2406244" y="2078738"/>
            <a:ext cx="208953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6" name="Textplatzhalter 30">
            <a:extLst>
              <a:ext uri="{FF2B5EF4-FFF2-40B4-BE49-F238E27FC236}">
                <a16:creationId xmlns:a16="http://schemas.microsoft.com/office/drawing/2014/main" id="{671AE421-0AC3-DC4A-AC91-E75C8CED10C0}"/>
              </a:ext>
            </a:extLst>
          </p:cNvPr>
          <p:cNvSpPr>
            <a:spLocks noGrp="1"/>
          </p:cNvSpPr>
          <p:nvPr>
            <p:ph type="body" sz="quarter" idx="25"/>
          </p:nvPr>
        </p:nvSpPr>
        <p:spPr>
          <a:xfrm>
            <a:off x="2409287" y="2326600"/>
            <a:ext cx="2086513"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7" name="Textplatzhalter 25">
            <a:extLst>
              <a:ext uri="{FF2B5EF4-FFF2-40B4-BE49-F238E27FC236}">
                <a16:creationId xmlns:a16="http://schemas.microsoft.com/office/drawing/2014/main" id="{3DC2A67C-BA03-7041-B79A-28B23C472623}"/>
              </a:ext>
            </a:extLst>
          </p:cNvPr>
          <p:cNvSpPr>
            <a:spLocks noGrp="1"/>
          </p:cNvSpPr>
          <p:nvPr>
            <p:ph type="body" sz="quarter" idx="26"/>
          </p:nvPr>
        </p:nvSpPr>
        <p:spPr>
          <a:xfrm>
            <a:off x="1178804" y="229400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8" name="Textplatzhalter 30">
            <a:extLst>
              <a:ext uri="{FF2B5EF4-FFF2-40B4-BE49-F238E27FC236}">
                <a16:creationId xmlns:a16="http://schemas.microsoft.com/office/drawing/2014/main" id="{87C1FA06-5702-0E4B-AC29-450C9B469022}"/>
              </a:ext>
            </a:extLst>
          </p:cNvPr>
          <p:cNvSpPr>
            <a:spLocks noGrp="1"/>
          </p:cNvSpPr>
          <p:nvPr>
            <p:ph type="body" sz="quarter" idx="27"/>
          </p:nvPr>
        </p:nvSpPr>
        <p:spPr>
          <a:xfrm>
            <a:off x="1182856" y="254186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9" name="Textplatzhalter 25">
            <a:extLst>
              <a:ext uri="{FF2B5EF4-FFF2-40B4-BE49-F238E27FC236}">
                <a16:creationId xmlns:a16="http://schemas.microsoft.com/office/drawing/2014/main" id="{A6172F7F-D625-B848-A23D-AC74258C5F22}"/>
              </a:ext>
            </a:extLst>
          </p:cNvPr>
          <p:cNvSpPr>
            <a:spLocks noGrp="1"/>
          </p:cNvSpPr>
          <p:nvPr>
            <p:ph type="body" sz="quarter" idx="28"/>
          </p:nvPr>
        </p:nvSpPr>
        <p:spPr>
          <a:xfrm>
            <a:off x="1140294" y="3440159"/>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0" name="Textplatzhalter 30">
            <a:extLst>
              <a:ext uri="{FF2B5EF4-FFF2-40B4-BE49-F238E27FC236}">
                <a16:creationId xmlns:a16="http://schemas.microsoft.com/office/drawing/2014/main" id="{74349B84-A38B-384C-BE16-7B18D3172545}"/>
              </a:ext>
            </a:extLst>
          </p:cNvPr>
          <p:cNvSpPr>
            <a:spLocks noGrp="1"/>
          </p:cNvSpPr>
          <p:nvPr>
            <p:ph type="body" sz="quarter" idx="29"/>
          </p:nvPr>
        </p:nvSpPr>
        <p:spPr>
          <a:xfrm>
            <a:off x="1144346" y="3688021"/>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1" name="Textplatzhalter 25">
            <a:extLst>
              <a:ext uri="{FF2B5EF4-FFF2-40B4-BE49-F238E27FC236}">
                <a16:creationId xmlns:a16="http://schemas.microsoft.com/office/drawing/2014/main" id="{53464D34-16AF-CF4B-9413-5A7E59930ED5}"/>
              </a:ext>
            </a:extLst>
          </p:cNvPr>
          <p:cNvSpPr>
            <a:spLocks noGrp="1"/>
          </p:cNvSpPr>
          <p:nvPr>
            <p:ph type="body" sz="quarter" idx="30"/>
          </p:nvPr>
        </p:nvSpPr>
        <p:spPr>
          <a:xfrm>
            <a:off x="5071726" y="3709418"/>
            <a:ext cx="1870430"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2" name="Textplatzhalter 30">
            <a:extLst>
              <a:ext uri="{FF2B5EF4-FFF2-40B4-BE49-F238E27FC236}">
                <a16:creationId xmlns:a16="http://schemas.microsoft.com/office/drawing/2014/main" id="{5C00727B-E1E9-C145-9A5F-06352EAAF8AC}"/>
              </a:ext>
            </a:extLst>
          </p:cNvPr>
          <p:cNvSpPr>
            <a:spLocks noGrp="1"/>
          </p:cNvSpPr>
          <p:nvPr>
            <p:ph type="body" sz="quarter" idx="31"/>
          </p:nvPr>
        </p:nvSpPr>
        <p:spPr>
          <a:xfrm>
            <a:off x="5075778" y="3957280"/>
            <a:ext cx="1870430"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3" name="Textplatzhalter 25">
            <a:extLst>
              <a:ext uri="{FF2B5EF4-FFF2-40B4-BE49-F238E27FC236}">
                <a16:creationId xmlns:a16="http://schemas.microsoft.com/office/drawing/2014/main" id="{8BA549E7-AC75-AA41-A620-092D507C1BCB}"/>
              </a:ext>
            </a:extLst>
          </p:cNvPr>
          <p:cNvSpPr>
            <a:spLocks noGrp="1"/>
          </p:cNvSpPr>
          <p:nvPr>
            <p:ph type="body" sz="quarter" idx="32"/>
          </p:nvPr>
        </p:nvSpPr>
        <p:spPr>
          <a:xfrm>
            <a:off x="241234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4" name="Textplatzhalter 30">
            <a:extLst>
              <a:ext uri="{FF2B5EF4-FFF2-40B4-BE49-F238E27FC236}">
                <a16:creationId xmlns:a16="http://schemas.microsoft.com/office/drawing/2014/main" id="{901D0D0F-2057-274E-9334-0BDFDD8975A0}"/>
              </a:ext>
            </a:extLst>
          </p:cNvPr>
          <p:cNvSpPr>
            <a:spLocks noGrp="1"/>
          </p:cNvSpPr>
          <p:nvPr>
            <p:ph type="body" sz="quarter" idx="33"/>
          </p:nvPr>
        </p:nvSpPr>
        <p:spPr>
          <a:xfrm>
            <a:off x="241639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5" name="Textplatzhalter 25">
            <a:extLst>
              <a:ext uri="{FF2B5EF4-FFF2-40B4-BE49-F238E27FC236}">
                <a16:creationId xmlns:a16="http://schemas.microsoft.com/office/drawing/2014/main" id="{98088848-43C5-0748-A068-E561874340BF}"/>
              </a:ext>
            </a:extLst>
          </p:cNvPr>
          <p:cNvSpPr>
            <a:spLocks noGrp="1"/>
          </p:cNvSpPr>
          <p:nvPr>
            <p:ph type="body" sz="quarter" idx="34"/>
          </p:nvPr>
        </p:nvSpPr>
        <p:spPr>
          <a:xfrm>
            <a:off x="764728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6" name="Textplatzhalter 30">
            <a:extLst>
              <a:ext uri="{FF2B5EF4-FFF2-40B4-BE49-F238E27FC236}">
                <a16:creationId xmlns:a16="http://schemas.microsoft.com/office/drawing/2014/main" id="{AFB6D5F1-CFF2-AE41-A794-3DA200E188AC}"/>
              </a:ext>
            </a:extLst>
          </p:cNvPr>
          <p:cNvSpPr>
            <a:spLocks noGrp="1"/>
          </p:cNvSpPr>
          <p:nvPr>
            <p:ph type="body" sz="quarter" idx="35"/>
          </p:nvPr>
        </p:nvSpPr>
        <p:spPr>
          <a:xfrm>
            <a:off x="765133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7" name="Textplatzhalter 25">
            <a:extLst>
              <a:ext uri="{FF2B5EF4-FFF2-40B4-BE49-F238E27FC236}">
                <a16:creationId xmlns:a16="http://schemas.microsoft.com/office/drawing/2014/main" id="{C23503DA-BAB3-E142-96D4-E1C5DED1BBC1}"/>
              </a:ext>
            </a:extLst>
          </p:cNvPr>
          <p:cNvSpPr>
            <a:spLocks noGrp="1"/>
          </p:cNvSpPr>
          <p:nvPr>
            <p:ph type="body" sz="quarter" idx="36"/>
          </p:nvPr>
        </p:nvSpPr>
        <p:spPr>
          <a:xfrm>
            <a:off x="9983999" y="40155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8" name="Textplatzhalter 30">
            <a:extLst>
              <a:ext uri="{FF2B5EF4-FFF2-40B4-BE49-F238E27FC236}">
                <a16:creationId xmlns:a16="http://schemas.microsoft.com/office/drawing/2014/main" id="{A18AF3A6-012F-E946-82A7-FC28273D995A}"/>
              </a:ext>
            </a:extLst>
          </p:cNvPr>
          <p:cNvSpPr>
            <a:spLocks noGrp="1"/>
          </p:cNvSpPr>
          <p:nvPr>
            <p:ph type="body" sz="quarter" idx="37"/>
          </p:nvPr>
        </p:nvSpPr>
        <p:spPr>
          <a:xfrm>
            <a:off x="9988051" y="42633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9" name="Textplatzhalter 25">
            <a:extLst>
              <a:ext uri="{FF2B5EF4-FFF2-40B4-BE49-F238E27FC236}">
                <a16:creationId xmlns:a16="http://schemas.microsoft.com/office/drawing/2014/main" id="{6EB289C5-6287-B044-AD9B-A01310746A58}"/>
              </a:ext>
            </a:extLst>
          </p:cNvPr>
          <p:cNvSpPr>
            <a:spLocks noGrp="1"/>
          </p:cNvSpPr>
          <p:nvPr>
            <p:ph type="body" sz="quarter" idx="38"/>
          </p:nvPr>
        </p:nvSpPr>
        <p:spPr>
          <a:xfrm>
            <a:off x="10009974" y="505244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0" name="Textplatzhalter 30">
            <a:extLst>
              <a:ext uri="{FF2B5EF4-FFF2-40B4-BE49-F238E27FC236}">
                <a16:creationId xmlns:a16="http://schemas.microsoft.com/office/drawing/2014/main" id="{7C7E16A3-1EBC-754A-BB7B-D239BF5C6F96}"/>
              </a:ext>
            </a:extLst>
          </p:cNvPr>
          <p:cNvSpPr>
            <a:spLocks noGrp="1"/>
          </p:cNvSpPr>
          <p:nvPr>
            <p:ph type="body" sz="quarter" idx="39"/>
          </p:nvPr>
        </p:nvSpPr>
        <p:spPr>
          <a:xfrm>
            <a:off x="10014026" y="530030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1" name="Textplatzhalter 25">
            <a:extLst>
              <a:ext uri="{FF2B5EF4-FFF2-40B4-BE49-F238E27FC236}">
                <a16:creationId xmlns:a16="http://schemas.microsoft.com/office/drawing/2014/main" id="{4E9BA4E9-F591-2544-A097-62D6A482E90A}"/>
              </a:ext>
            </a:extLst>
          </p:cNvPr>
          <p:cNvSpPr>
            <a:spLocks noGrp="1"/>
          </p:cNvSpPr>
          <p:nvPr>
            <p:ph type="body" sz="quarter" idx="40"/>
          </p:nvPr>
        </p:nvSpPr>
        <p:spPr>
          <a:xfrm>
            <a:off x="379001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2" name="Textplatzhalter 30">
            <a:extLst>
              <a:ext uri="{FF2B5EF4-FFF2-40B4-BE49-F238E27FC236}">
                <a16:creationId xmlns:a16="http://schemas.microsoft.com/office/drawing/2014/main" id="{2CD3D6A6-31C4-1441-9451-8FFF3E8124A0}"/>
              </a:ext>
            </a:extLst>
          </p:cNvPr>
          <p:cNvSpPr>
            <a:spLocks noGrp="1"/>
          </p:cNvSpPr>
          <p:nvPr>
            <p:ph type="body" sz="quarter" idx="41"/>
          </p:nvPr>
        </p:nvSpPr>
        <p:spPr>
          <a:xfrm>
            <a:off x="3794066" y="558796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3" name="Textplatzhalter 25">
            <a:extLst>
              <a:ext uri="{FF2B5EF4-FFF2-40B4-BE49-F238E27FC236}">
                <a16:creationId xmlns:a16="http://schemas.microsoft.com/office/drawing/2014/main" id="{16305EA5-7C89-1745-8ABF-DC5EDA1285C9}"/>
              </a:ext>
            </a:extLst>
          </p:cNvPr>
          <p:cNvSpPr>
            <a:spLocks noGrp="1"/>
          </p:cNvSpPr>
          <p:nvPr>
            <p:ph type="body" sz="quarter" idx="42"/>
          </p:nvPr>
        </p:nvSpPr>
        <p:spPr>
          <a:xfrm>
            <a:off x="694215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4" name="Textplatzhalter 30">
            <a:extLst>
              <a:ext uri="{FF2B5EF4-FFF2-40B4-BE49-F238E27FC236}">
                <a16:creationId xmlns:a16="http://schemas.microsoft.com/office/drawing/2014/main" id="{AC65B23F-D2DD-B046-B6AC-7FBDDE5AE36A}"/>
              </a:ext>
            </a:extLst>
          </p:cNvPr>
          <p:cNvSpPr>
            <a:spLocks noGrp="1"/>
          </p:cNvSpPr>
          <p:nvPr>
            <p:ph type="body" sz="quarter" idx="43"/>
          </p:nvPr>
        </p:nvSpPr>
        <p:spPr>
          <a:xfrm>
            <a:off x="6946207" y="558796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5" name="Textplatzhalter 25">
            <a:extLst>
              <a:ext uri="{FF2B5EF4-FFF2-40B4-BE49-F238E27FC236}">
                <a16:creationId xmlns:a16="http://schemas.microsoft.com/office/drawing/2014/main" id="{6D90CB77-963D-A047-961E-E9FCFF2DC7B6}"/>
              </a:ext>
            </a:extLst>
          </p:cNvPr>
          <p:cNvSpPr>
            <a:spLocks noGrp="1"/>
          </p:cNvSpPr>
          <p:nvPr>
            <p:ph type="body" sz="quarter" idx="44"/>
          </p:nvPr>
        </p:nvSpPr>
        <p:spPr>
          <a:xfrm>
            <a:off x="1977148" y="534009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6" name="Textplatzhalter 30">
            <a:extLst>
              <a:ext uri="{FF2B5EF4-FFF2-40B4-BE49-F238E27FC236}">
                <a16:creationId xmlns:a16="http://schemas.microsoft.com/office/drawing/2014/main" id="{48805874-27D7-0C47-824E-243C35891BCC}"/>
              </a:ext>
            </a:extLst>
          </p:cNvPr>
          <p:cNvSpPr>
            <a:spLocks noGrp="1"/>
          </p:cNvSpPr>
          <p:nvPr>
            <p:ph type="body" sz="quarter" idx="45"/>
          </p:nvPr>
        </p:nvSpPr>
        <p:spPr>
          <a:xfrm>
            <a:off x="1981200" y="558796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Tree>
    <p:extLst>
      <p:ext uri="{BB962C8B-B14F-4D97-AF65-F5344CB8AC3E}">
        <p14:creationId xmlns:p14="http://schemas.microsoft.com/office/powerpoint/2010/main" val="5963526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Lee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80631F54-D530-4403-AEE1-BE2233351EE7}"/>
              </a:ext>
            </a:extLst>
          </p:cNvPr>
          <p:cNvSpPr/>
          <p:nvPr/>
        </p:nvSpPr>
        <p:spPr bwMode="auto">
          <a:xfrm>
            <a:off x="0" y="5867400"/>
            <a:ext cx="12192000" cy="571500"/>
          </a:xfrm>
          <a:prstGeom prst="rect">
            <a:avLst/>
          </a:prstGeom>
          <a:gradFill flip="none" rotWithShape="1">
            <a:gsLst>
              <a:gs pos="0">
                <a:schemeClr val="bg1">
                  <a:lumMod val="85000"/>
                </a:schemeClr>
              </a:gs>
              <a:gs pos="100000">
                <a:schemeClr val="bg1"/>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rtl="0"/>
            <a:endParaRPr lang="de-DE" noProof="0"/>
          </a:p>
        </p:txBody>
      </p:sp>
      <p:sp>
        <p:nvSpPr>
          <p:cNvPr id="9" name="Linie 5">
            <a:extLst>
              <a:ext uri="{FF2B5EF4-FFF2-40B4-BE49-F238E27FC236}">
                <a16:creationId xmlns:a16="http://schemas.microsoft.com/office/drawing/2014/main" id="{61B8C521-5D73-45FE-B47A-06AC6E45BD85}"/>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0" name="Linie 6">
            <a:extLst>
              <a:ext uri="{FF2B5EF4-FFF2-40B4-BE49-F238E27FC236}">
                <a16:creationId xmlns:a16="http://schemas.microsoft.com/office/drawing/2014/main" id="{17D6A544-22BA-409A-9884-411C6B4D7BF6}"/>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1" name="Linie 7">
            <a:extLst>
              <a:ext uri="{FF2B5EF4-FFF2-40B4-BE49-F238E27FC236}">
                <a16:creationId xmlns:a16="http://schemas.microsoft.com/office/drawing/2014/main" id="{E440C1BE-D65B-4CF4-BF7A-F36CD7D069C1}"/>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2" name="Freihandform 8">
            <a:extLst>
              <a:ext uri="{FF2B5EF4-FFF2-40B4-BE49-F238E27FC236}">
                <a16:creationId xmlns:a16="http://schemas.microsoft.com/office/drawing/2014/main" id="{E853FC93-62E0-4007-B1D3-D62DAE9BB5D7}"/>
              </a:ext>
            </a:extLst>
          </p:cNvPr>
          <p:cNvSpPr>
            <a:spLocks/>
          </p:cNvSpPr>
          <p:nvPr/>
        </p:nvSpPr>
        <p:spPr bwMode="auto">
          <a:xfrm>
            <a:off x="5088720" y="843566"/>
            <a:ext cx="1007280" cy="2280634"/>
          </a:xfrm>
          <a:custGeom>
            <a:avLst/>
            <a:gdLst/>
            <a:ahLst/>
            <a:cxnLst>
              <a:cxn ang="0">
                <a:pos x="641" y="566"/>
              </a:cxn>
              <a:cxn ang="0">
                <a:pos x="641" y="566"/>
              </a:cxn>
              <a:cxn ang="0">
                <a:pos x="598" y="485"/>
              </a:cxn>
              <a:cxn ang="0">
                <a:pos x="598" y="485"/>
              </a:cxn>
              <a:cxn ang="0">
                <a:pos x="564" y="422"/>
              </a:cxn>
              <a:cxn ang="0">
                <a:pos x="526" y="359"/>
              </a:cxn>
              <a:cxn ang="0">
                <a:pos x="526" y="359"/>
              </a:cxn>
              <a:cxn ang="0">
                <a:pos x="488" y="297"/>
              </a:cxn>
              <a:cxn ang="0">
                <a:pos x="446" y="236"/>
              </a:cxn>
              <a:cxn ang="0">
                <a:pos x="446" y="236"/>
              </a:cxn>
              <a:cxn ang="0">
                <a:pos x="402" y="176"/>
              </a:cxn>
              <a:cxn ang="0">
                <a:pos x="356" y="116"/>
              </a:cxn>
              <a:cxn ang="0">
                <a:pos x="356" y="116"/>
              </a:cxn>
              <a:cxn ang="0">
                <a:pos x="332" y="86"/>
              </a:cxn>
              <a:cxn ang="0">
                <a:pos x="306" y="57"/>
              </a:cxn>
              <a:cxn ang="0">
                <a:pos x="281" y="29"/>
              </a:cxn>
              <a:cxn ang="0">
                <a:pos x="252" y="0"/>
              </a:cxn>
              <a:cxn ang="0">
                <a:pos x="252" y="0"/>
              </a:cxn>
              <a:cxn ang="0">
                <a:pos x="246" y="40"/>
              </a:cxn>
              <a:cxn ang="0">
                <a:pos x="242" y="79"/>
              </a:cxn>
              <a:cxn ang="0">
                <a:pos x="238" y="117"/>
              </a:cxn>
              <a:cxn ang="0">
                <a:pos x="236" y="156"/>
              </a:cxn>
              <a:cxn ang="0">
                <a:pos x="236" y="156"/>
              </a:cxn>
              <a:cxn ang="0">
                <a:pos x="233" y="230"/>
              </a:cxn>
              <a:cxn ang="0">
                <a:pos x="233" y="304"/>
              </a:cxn>
              <a:cxn ang="0">
                <a:pos x="233" y="304"/>
              </a:cxn>
              <a:cxn ang="0">
                <a:pos x="236" y="379"/>
              </a:cxn>
              <a:cxn ang="0">
                <a:pos x="241" y="452"/>
              </a:cxn>
              <a:cxn ang="0">
                <a:pos x="241" y="452"/>
              </a:cxn>
              <a:cxn ang="0">
                <a:pos x="248" y="525"/>
              </a:cxn>
              <a:cxn ang="0">
                <a:pos x="258" y="596"/>
              </a:cxn>
              <a:cxn ang="0">
                <a:pos x="258" y="596"/>
              </a:cxn>
              <a:cxn ang="0">
                <a:pos x="271" y="686"/>
              </a:cxn>
              <a:cxn ang="0">
                <a:pos x="271" y="686"/>
              </a:cxn>
              <a:cxn ang="0">
                <a:pos x="236" y="703"/>
              </a:cxn>
              <a:cxn ang="0">
                <a:pos x="202" y="720"/>
              </a:cxn>
              <a:cxn ang="0">
                <a:pos x="168" y="739"/>
              </a:cxn>
              <a:cxn ang="0">
                <a:pos x="135" y="759"/>
              </a:cxn>
              <a:cxn ang="0">
                <a:pos x="100" y="781"/>
              </a:cxn>
              <a:cxn ang="0">
                <a:pos x="68" y="802"/>
              </a:cxn>
              <a:cxn ang="0">
                <a:pos x="33" y="825"/>
              </a:cxn>
              <a:cxn ang="0">
                <a:pos x="0" y="848"/>
              </a:cxn>
              <a:cxn ang="0">
                <a:pos x="954" y="2160"/>
              </a:cxn>
              <a:cxn ang="0">
                <a:pos x="954" y="537"/>
              </a:cxn>
              <a:cxn ang="0">
                <a:pos x="954" y="537"/>
              </a:cxn>
              <a:cxn ang="0">
                <a:pos x="914" y="539"/>
              </a:cxn>
              <a:cxn ang="0">
                <a:pos x="872" y="540"/>
              </a:cxn>
              <a:cxn ang="0">
                <a:pos x="834" y="542"/>
              </a:cxn>
              <a:cxn ang="0">
                <a:pos x="794" y="545"/>
              </a:cxn>
              <a:cxn ang="0">
                <a:pos x="755" y="549"/>
              </a:cxn>
              <a:cxn ang="0">
                <a:pos x="717" y="553"/>
              </a:cxn>
              <a:cxn ang="0">
                <a:pos x="678" y="559"/>
              </a:cxn>
              <a:cxn ang="0">
                <a:pos x="641" y="566"/>
              </a:cxn>
              <a:cxn ang="0">
                <a:pos x="641" y="566"/>
              </a:cxn>
            </a:cxnLst>
            <a:rect l="0" t="0" r="r" b="b"/>
            <a:pathLst>
              <a:path w="954" h="2160">
                <a:moveTo>
                  <a:pt x="641" y="566"/>
                </a:moveTo>
                <a:lnTo>
                  <a:pt x="641" y="566"/>
                </a:lnTo>
                <a:lnTo>
                  <a:pt x="598" y="485"/>
                </a:lnTo>
                <a:lnTo>
                  <a:pt x="598" y="485"/>
                </a:lnTo>
                <a:lnTo>
                  <a:pt x="564" y="422"/>
                </a:lnTo>
                <a:lnTo>
                  <a:pt x="526" y="359"/>
                </a:lnTo>
                <a:lnTo>
                  <a:pt x="526" y="359"/>
                </a:lnTo>
                <a:lnTo>
                  <a:pt x="488" y="297"/>
                </a:lnTo>
                <a:lnTo>
                  <a:pt x="446" y="236"/>
                </a:lnTo>
                <a:lnTo>
                  <a:pt x="446" y="236"/>
                </a:lnTo>
                <a:lnTo>
                  <a:pt x="402" y="176"/>
                </a:lnTo>
                <a:lnTo>
                  <a:pt x="356" y="116"/>
                </a:lnTo>
                <a:lnTo>
                  <a:pt x="356" y="116"/>
                </a:lnTo>
                <a:lnTo>
                  <a:pt x="332" y="86"/>
                </a:lnTo>
                <a:lnTo>
                  <a:pt x="306" y="57"/>
                </a:lnTo>
                <a:lnTo>
                  <a:pt x="281" y="29"/>
                </a:lnTo>
                <a:lnTo>
                  <a:pt x="252" y="0"/>
                </a:lnTo>
                <a:lnTo>
                  <a:pt x="252" y="0"/>
                </a:lnTo>
                <a:lnTo>
                  <a:pt x="246" y="40"/>
                </a:lnTo>
                <a:lnTo>
                  <a:pt x="242" y="79"/>
                </a:lnTo>
                <a:lnTo>
                  <a:pt x="238" y="117"/>
                </a:lnTo>
                <a:lnTo>
                  <a:pt x="236" y="156"/>
                </a:lnTo>
                <a:lnTo>
                  <a:pt x="236" y="156"/>
                </a:lnTo>
                <a:lnTo>
                  <a:pt x="233" y="230"/>
                </a:lnTo>
                <a:lnTo>
                  <a:pt x="233" y="304"/>
                </a:lnTo>
                <a:lnTo>
                  <a:pt x="233" y="304"/>
                </a:lnTo>
                <a:lnTo>
                  <a:pt x="236" y="379"/>
                </a:lnTo>
                <a:lnTo>
                  <a:pt x="241" y="452"/>
                </a:lnTo>
                <a:lnTo>
                  <a:pt x="241" y="452"/>
                </a:lnTo>
                <a:lnTo>
                  <a:pt x="248" y="525"/>
                </a:lnTo>
                <a:lnTo>
                  <a:pt x="258" y="596"/>
                </a:lnTo>
                <a:lnTo>
                  <a:pt x="258" y="596"/>
                </a:lnTo>
                <a:lnTo>
                  <a:pt x="271" y="686"/>
                </a:lnTo>
                <a:lnTo>
                  <a:pt x="271" y="686"/>
                </a:lnTo>
                <a:lnTo>
                  <a:pt x="236" y="703"/>
                </a:lnTo>
                <a:lnTo>
                  <a:pt x="202" y="720"/>
                </a:lnTo>
                <a:lnTo>
                  <a:pt x="168" y="739"/>
                </a:lnTo>
                <a:lnTo>
                  <a:pt x="135" y="759"/>
                </a:lnTo>
                <a:lnTo>
                  <a:pt x="100" y="781"/>
                </a:lnTo>
                <a:lnTo>
                  <a:pt x="68" y="802"/>
                </a:lnTo>
                <a:lnTo>
                  <a:pt x="33" y="825"/>
                </a:lnTo>
                <a:lnTo>
                  <a:pt x="0" y="848"/>
                </a:lnTo>
                <a:lnTo>
                  <a:pt x="954" y="2160"/>
                </a:lnTo>
                <a:lnTo>
                  <a:pt x="954" y="537"/>
                </a:lnTo>
                <a:lnTo>
                  <a:pt x="954" y="537"/>
                </a:lnTo>
                <a:lnTo>
                  <a:pt x="914" y="539"/>
                </a:lnTo>
                <a:lnTo>
                  <a:pt x="872" y="540"/>
                </a:lnTo>
                <a:lnTo>
                  <a:pt x="834" y="542"/>
                </a:lnTo>
                <a:lnTo>
                  <a:pt x="794" y="545"/>
                </a:lnTo>
                <a:lnTo>
                  <a:pt x="755" y="549"/>
                </a:lnTo>
                <a:lnTo>
                  <a:pt x="717" y="553"/>
                </a:lnTo>
                <a:lnTo>
                  <a:pt x="678" y="559"/>
                </a:lnTo>
                <a:lnTo>
                  <a:pt x="641" y="566"/>
                </a:lnTo>
                <a:lnTo>
                  <a:pt x="641" y="56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3" name="Freihandform 9">
            <a:extLst>
              <a:ext uri="{FF2B5EF4-FFF2-40B4-BE49-F238E27FC236}">
                <a16:creationId xmlns:a16="http://schemas.microsoft.com/office/drawing/2014/main" id="{A6727DDE-CBCF-4AFD-AB74-A919724802A8}"/>
              </a:ext>
            </a:extLst>
          </p:cNvPr>
          <p:cNvSpPr>
            <a:spLocks/>
          </p:cNvSpPr>
          <p:nvPr/>
        </p:nvSpPr>
        <p:spPr bwMode="auto">
          <a:xfrm>
            <a:off x="4156406" y="1714642"/>
            <a:ext cx="1939595" cy="1409559"/>
          </a:xfrm>
          <a:custGeom>
            <a:avLst/>
            <a:gdLst/>
            <a:ahLst/>
            <a:cxnLst>
              <a:cxn ang="0">
                <a:pos x="1837" y="1335"/>
              </a:cxn>
              <a:cxn ang="0">
                <a:pos x="883" y="23"/>
              </a:cxn>
              <a:cxn ang="0">
                <a:pos x="883" y="23"/>
              </a:cxn>
              <a:cxn ang="0">
                <a:pos x="850" y="47"/>
              </a:cxn>
              <a:cxn ang="0">
                <a:pos x="819" y="71"/>
              </a:cxn>
              <a:cxn ang="0">
                <a:pos x="788" y="97"/>
              </a:cxn>
              <a:cxn ang="0">
                <a:pos x="757" y="123"/>
              </a:cxn>
              <a:cxn ang="0">
                <a:pos x="729" y="149"/>
              </a:cxn>
              <a:cxn ang="0">
                <a:pos x="700" y="176"/>
              </a:cxn>
              <a:cxn ang="0">
                <a:pos x="673" y="203"/>
              </a:cxn>
              <a:cxn ang="0">
                <a:pos x="646" y="230"/>
              </a:cxn>
              <a:cxn ang="0">
                <a:pos x="646" y="230"/>
              </a:cxn>
              <a:cxn ang="0">
                <a:pos x="564" y="189"/>
              </a:cxn>
              <a:cxn ang="0">
                <a:pos x="564" y="189"/>
              </a:cxn>
              <a:cxn ang="0">
                <a:pos x="499" y="159"/>
              </a:cxn>
              <a:cxn ang="0">
                <a:pos x="499" y="159"/>
              </a:cxn>
              <a:cxn ang="0">
                <a:pos x="433" y="128"/>
              </a:cxn>
              <a:cxn ang="0">
                <a:pos x="433" y="128"/>
              </a:cxn>
              <a:cxn ang="0">
                <a:pos x="364" y="101"/>
              </a:cxn>
              <a:cxn ang="0">
                <a:pos x="296" y="77"/>
              </a:cxn>
              <a:cxn ang="0">
                <a:pos x="296" y="77"/>
              </a:cxn>
              <a:cxn ang="0">
                <a:pos x="224" y="53"/>
              </a:cxn>
              <a:cxn ang="0">
                <a:pos x="151" y="33"/>
              </a:cxn>
              <a:cxn ang="0">
                <a:pos x="151" y="33"/>
              </a:cxn>
              <a:cxn ang="0">
                <a:pos x="115" y="23"/>
              </a:cxn>
              <a:cxn ang="0">
                <a:pos x="77" y="14"/>
              </a:cxn>
              <a:cxn ang="0">
                <a:pos x="38" y="7"/>
              </a:cxn>
              <a:cxn ang="0">
                <a:pos x="0" y="0"/>
              </a:cxn>
              <a:cxn ang="0">
                <a:pos x="0" y="0"/>
              </a:cxn>
              <a:cxn ang="0">
                <a:pos x="17" y="36"/>
              </a:cxn>
              <a:cxn ang="0">
                <a:pos x="37" y="70"/>
              </a:cxn>
              <a:cxn ang="0">
                <a:pos x="57" y="103"/>
              </a:cxn>
              <a:cxn ang="0">
                <a:pos x="77" y="136"/>
              </a:cxn>
              <a:cxn ang="0">
                <a:pos x="77" y="136"/>
              </a:cxn>
              <a:cxn ang="0">
                <a:pos x="118" y="199"/>
              </a:cxn>
              <a:cxn ang="0">
                <a:pos x="163" y="259"/>
              </a:cxn>
              <a:cxn ang="0">
                <a:pos x="163" y="259"/>
              </a:cxn>
              <a:cxn ang="0">
                <a:pos x="208" y="316"/>
              </a:cxn>
              <a:cxn ang="0">
                <a:pos x="256" y="373"/>
              </a:cxn>
              <a:cxn ang="0">
                <a:pos x="256" y="373"/>
              </a:cxn>
              <a:cxn ang="0">
                <a:pos x="304" y="427"/>
              </a:cxn>
              <a:cxn ang="0">
                <a:pos x="304" y="427"/>
              </a:cxn>
              <a:cxn ang="0">
                <a:pos x="353" y="480"/>
              </a:cxn>
              <a:cxn ang="0">
                <a:pos x="353" y="480"/>
              </a:cxn>
              <a:cxn ang="0">
                <a:pos x="417" y="544"/>
              </a:cxn>
              <a:cxn ang="0">
                <a:pos x="417" y="544"/>
              </a:cxn>
              <a:cxn ang="0">
                <a:pos x="400" y="579"/>
              </a:cxn>
              <a:cxn ang="0">
                <a:pos x="383" y="613"/>
              </a:cxn>
              <a:cxn ang="0">
                <a:pos x="366" y="649"/>
              </a:cxn>
              <a:cxn ang="0">
                <a:pos x="350" y="685"/>
              </a:cxn>
              <a:cxn ang="0">
                <a:pos x="336" y="720"/>
              </a:cxn>
              <a:cxn ang="0">
                <a:pos x="320" y="757"/>
              </a:cxn>
              <a:cxn ang="0">
                <a:pos x="307" y="796"/>
              </a:cxn>
              <a:cxn ang="0">
                <a:pos x="294" y="835"/>
              </a:cxn>
              <a:cxn ang="0">
                <a:pos x="1837" y="1335"/>
              </a:cxn>
            </a:cxnLst>
            <a:rect l="0" t="0" r="r" b="b"/>
            <a:pathLst>
              <a:path w="1837" h="1335">
                <a:moveTo>
                  <a:pt x="1837" y="1335"/>
                </a:moveTo>
                <a:lnTo>
                  <a:pt x="883" y="23"/>
                </a:lnTo>
                <a:lnTo>
                  <a:pt x="883" y="23"/>
                </a:lnTo>
                <a:lnTo>
                  <a:pt x="850" y="47"/>
                </a:lnTo>
                <a:lnTo>
                  <a:pt x="819" y="71"/>
                </a:lnTo>
                <a:lnTo>
                  <a:pt x="788" y="97"/>
                </a:lnTo>
                <a:lnTo>
                  <a:pt x="757" y="123"/>
                </a:lnTo>
                <a:lnTo>
                  <a:pt x="729" y="149"/>
                </a:lnTo>
                <a:lnTo>
                  <a:pt x="700" y="176"/>
                </a:lnTo>
                <a:lnTo>
                  <a:pt x="673" y="203"/>
                </a:lnTo>
                <a:lnTo>
                  <a:pt x="646" y="230"/>
                </a:lnTo>
                <a:lnTo>
                  <a:pt x="646" y="230"/>
                </a:lnTo>
                <a:lnTo>
                  <a:pt x="564" y="189"/>
                </a:lnTo>
                <a:lnTo>
                  <a:pt x="564" y="189"/>
                </a:lnTo>
                <a:lnTo>
                  <a:pt x="499" y="159"/>
                </a:lnTo>
                <a:lnTo>
                  <a:pt x="499" y="159"/>
                </a:lnTo>
                <a:lnTo>
                  <a:pt x="433" y="128"/>
                </a:lnTo>
                <a:lnTo>
                  <a:pt x="433" y="128"/>
                </a:lnTo>
                <a:lnTo>
                  <a:pt x="364" y="101"/>
                </a:lnTo>
                <a:lnTo>
                  <a:pt x="296" y="77"/>
                </a:lnTo>
                <a:lnTo>
                  <a:pt x="296" y="77"/>
                </a:lnTo>
                <a:lnTo>
                  <a:pt x="224" y="53"/>
                </a:lnTo>
                <a:lnTo>
                  <a:pt x="151" y="33"/>
                </a:lnTo>
                <a:lnTo>
                  <a:pt x="151" y="33"/>
                </a:lnTo>
                <a:lnTo>
                  <a:pt x="115" y="23"/>
                </a:lnTo>
                <a:lnTo>
                  <a:pt x="77" y="14"/>
                </a:lnTo>
                <a:lnTo>
                  <a:pt x="38" y="7"/>
                </a:lnTo>
                <a:lnTo>
                  <a:pt x="0" y="0"/>
                </a:lnTo>
                <a:lnTo>
                  <a:pt x="0" y="0"/>
                </a:lnTo>
                <a:lnTo>
                  <a:pt x="17" y="36"/>
                </a:lnTo>
                <a:lnTo>
                  <a:pt x="37" y="70"/>
                </a:lnTo>
                <a:lnTo>
                  <a:pt x="57" y="103"/>
                </a:lnTo>
                <a:lnTo>
                  <a:pt x="77" y="136"/>
                </a:lnTo>
                <a:lnTo>
                  <a:pt x="77" y="136"/>
                </a:lnTo>
                <a:lnTo>
                  <a:pt x="118" y="199"/>
                </a:lnTo>
                <a:lnTo>
                  <a:pt x="163" y="259"/>
                </a:lnTo>
                <a:lnTo>
                  <a:pt x="163" y="259"/>
                </a:lnTo>
                <a:lnTo>
                  <a:pt x="208" y="316"/>
                </a:lnTo>
                <a:lnTo>
                  <a:pt x="256" y="373"/>
                </a:lnTo>
                <a:lnTo>
                  <a:pt x="256" y="373"/>
                </a:lnTo>
                <a:lnTo>
                  <a:pt x="304" y="427"/>
                </a:lnTo>
                <a:lnTo>
                  <a:pt x="304" y="427"/>
                </a:lnTo>
                <a:lnTo>
                  <a:pt x="353" y="480"/>
                </a:lnTo>
                <a:lnTo>
                  <a:pt x="353" y="480"/>
                </a:lnTo>
                <a:lnTo>
                  <a:pt x="417" y="544"/>
                </a:lnTo>
                <a:lnTo>
                  <a:pt x="417" y="544"/>
                </a:lnTo>
                <a:lnTo>
                  <a:pt x="400" y="579"/>
                </a:lnTo>
                <a:lnTo>
                  <a:pt x="383" y="613"/>
                </a:lnTo>
                <a:lnTo>
                  <a:pt x="366" y="649"/>
                </a:lnTo>
                <a:lnTo>
                  <a:pt x="350" y="685"/>
                </a:lnTo>
                <a:lnTo>
                  <a:pt x="336" y="720"/>
                </a:lnTo>
                <a:lnTo>
                  <a:pt x="320" y="757"/>
                </a:lnTo>
                <a:lnTo>
                  <a:pt x="307" y="796"/>
                </a:lnTo>
                <a:lnTo>
                  <a:pt x="294" y="835"/>
                </a:lnTo>
                <a:lnTo>
                  <a:pt x="1837" y="1335"/>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4" name="Freihandform 10">
            <a:extLst>
              <a:ext uri="{FF2B5EF4-FFF2-40B4-BE49-F238E27FC236}">
                <a16:creationId xmlns:a16="http://schemas.microsoft.com/office/drawing/2014/main" id="{A50C05C2-C008-4147-8385-88CA1DA4F5EE}"/>
              </a:ext>
            </a:extLst>
          </p:cNvPr>
          <p:cNvSpPr>
            <a:spLocks/>
          </p:cNvSpPr>
          <p:nvPr/>
        </p:nvSpPr>
        <p:spPr bwMode="auto">
          <a:xfrm>
            <a:off x="3697111" y="2596275"/>
            <a:ext cx="2398889" cy="1057961"/>
          </a:xfrm>
          <a:custGeom>
            <a:avLst/>
            <a:gdLst/>
            <a:ahLst/>
            <a:cxnLst>
              <a:cxn ang="0">
                <a:pos x="2272" y="500"/>
              </a:cxn>
              <a:cxn ang="0">
                <a:pos x="729" y="0"/>
              </a:cxn>
              <a:cxn ang="0">
                <a:pos x="729" y="0"/>
              </a:cxn>
              <a:cxn ang="0">
                <a:pos x="716" y="38"/>
              </a:cxn>
              <a:cxn ang="0">
                <a:pos x="706" y="77"/>
              </a:cxn>
              <a:cxn ang="0">
                <a:pos x="695" y="115"/>
              </a:cxn>
              <a:cxn ang="0">
                <a:pos x="686" y="153"/>
              </a:cxn>
              <a:cxn ang="0">
                <a:pos x="678" y="191"/>
              </a:cxn>
              <a:cxn ang="0">
                <a:pos x="671" y="230"/>
              </a:cxn>
              <a:cxn ang="0">
                <a:pos x="665" y="267"/>
              </a:cxn>
              <a:cxn ang="0">
                <a:pos x="659" y="306"/>
              </a:cxn>
              <a:cxn ang="0">
                <a:pos x="659" y="306"/>
              </a:cxn>
              <a:cxn ang="0">
                <a:pos x="569" y="320"/>
              </a:cxn>
              <a:cxn ang="0">
                <a:pos x="569" y="320"/>
              </a:cxn>
              <a:cxn ang="0">
                <a:pos x="498" y="334"/>
              </a:cxn>
              <a:cxn ang="0">
                <a:pos x="498" y="334"/>
              </a:cxn>
              <a:cxn ang="0">
                <a:pos x="426" y="350"/>
              </a:cxn>
              <a:cxn ang="0">
                <a:pos x="426" y="350"/>
              </a:cxn>
              <a:cxn ang="0">
                <a:pos x="356" y="367"/>
              </a:cxn>
              <a:cxn ang="0">
                <a:pos x="285" y="388"/>
              </a:cxn>
              <a:cxn ang="0">
                <a:pos x="285" y="388"/>
              </a:cxn>
              <a:cxn ang="0">
                <a:pos x="213" y="411"/>
              </a:cxn>
              <a:cxn ang="0">
                <a:pos x="143" y="436"/>
              </a:cxn>
              <a:cxn ang="0">
                <a:pos x="143" y="436"/>
              </a:cxn>
              <a:cxn ang="0">
                <a:pos x="107" y="450"/>
              </a:cxn>
              <a:cxn ang="0">
                <a:pos x="71" y="466"/>
              </a:cxn>
              <a:cxn ang="0">
                <a:pos x="36" y="483"/>
              </a:cxn>
              <a:cxn ang="0">
                <a:pos x="0" y="500"/>
              </a:cxn>
              <a:cxn ang="0">
                <a:pos x="0" y="500"/>
              </a:cxn>
              <a:cxn ang="0">
                <a:pos x="36" y="519"/>
              </a:cxn>
              <a:cxn ang="0">
                <a:pos x="71" y="534"/>
              </a:cxn>
              <a:cxn ang="0">
                <a:pos x="107" y="550"/>
              </a:cxn>
              <a:cxn ang="0">
                <a:pos x="143" y="564"/>
              </a:cxn>
              <a:cxn ang="0">
                <a:pos x="143" y="564"/>
              </a:cxn>
              <a:cxn ang="0">
                <a:pos x="213" y="590"/>
              </a:cxn>
              <a:cxn ang="0">
                <a:pos x="285" y="613"/>
              </a:cxn>
              <a:cxn ang="0">
                <a:pos x="285" y="613"/>
              </a:cxn>
              <a:cxn ang="0">
                <a:pos x="356" y="633"/>
              </a:cxn>
              <a:cxn ang="0">
                <a:pos x="426" y="652"/>
              </a:cxn>
              <a:cxn ang="0">
                <a:pos x="426" y="652"/>
              </a:cxn>
              <a:cxn ang="0">
                <a:pos x="498" y="667"/>
              </a:cxn>
              <a:cxn ang="0">
                <a:pos x="498" y="667"/>
              </a:cxn>
              <a:cxn ang="0">
                <a:pos x="569" y="680"/>
              </a:cxn>
              <a:cxn ang="0">
                <a:pos x="569" y="680"/>
              </a:cxn>
              <a:cxn ang="0">
                <a:pos x="659" y="696"/>
              </a:cxn>
              <a:cxn ang="0">
                <a:pos x="659" y="696"/>
              </a:cxn>
              <a:cxn ang="0">
                <a:pos x="665" y="733"/>
              </a:cxn>
              <a:cxn ang="0">
                <a:pos x="671" y="772"/>
              </a:cxn>
              <a:cxn ang="0">
                <a:pos x="678" y="809"/>
              </a:cxn>
              <a:cxn ang="0">
                <a:pos x="686" y="847"/>
              </a:cxn>
              <a:cxn ang="0">
                <a:pos x="695" y="886"/>
              </a:cxn>
              <a:cxn ang="0">
                <a:pos x="706" y="925"/>
              </a:cxn>
              <a:cxn ang="0">
                <a:pos x="716" y="963"/>
              </a:cxn>
              <a:cxn ang="0">
                <a:pos x="729" y="1002"/>
              </a:cxn>
              <a:cxn ang="0">
                <a:pos x="2272" y="500"/>
              </a:cxn>
            </a:cxnLst>
            <a:rect l="0" t="0" r="r" b="b"/>
            <a:pathLst>
              <a:path w="2272" h="1002">
                <a:moveTo>
                  <a:pt x="2272" y="500"/>
                </a:moveTo>
                <a:lnTo>
                  <a:pt x="729" y="0"/>
                </a:lnTo>
                <a:lnTo>
                  <a:pt x="729" y="0"/>
                </a:lnTo>
                <a:lnTo>
                  <a:pt x="716" y="38"/>
                </a:lnTo>
                <a:lnTo>
                  <a:pt x="706" y="77"/>
                </a:lnTo>
                <a:lnTo>
                  <a:pt x="695" y="115"/>
                </a:lnTo>
                <a:lnTo>
                  <a:pt x="686" y="153"/>
                </a:lnTo>
                <a:lnTo>
                  <a:pt x="678" y="191"/>
                </a:lnTo>
                <a:lnTo>
                  <a:pt x="671" y="230"/>
                </a:lnTo>
                <a:lnTo>
                  <a:pt x="665" y="267"/>
                </a:lnTo>
                <a:lnTo>
                  <a:pt x="659" y="306"/>
                </a:lnTo>
                <a:lnTo>
                  <a:pt x="659" y="306"/>
                </a:lnTo>
                <a:lnTo>
                  <a:pt x="569" y="320"/>
                </a:lnTo>
                <a:lnTo>
                  <a:pt x="569" y="320"/>
                </a:lnTo>
                <a:lnTo>
                  <a:pt x="498" y="334"/>
                </a:lnTo>
                <a:lnTo>
                  <a:pt x="498" y="334"/>
                </a:lnTo>
                <a:lnTo>
                  <a:pt x="426" y="350"/>
                </a:lnTo>
                <a:lnTo>
                  <a:pt x="426" y="350"/>
                </a:lnTo>
                <a:lnTo>
                  <a:pt x="356" y="367"/>
                </a:lnTo>
                <a:lnTo>
                  <a:pt x="285" y="388"/>
                </a:lnTo>
                <a:lnTo>
                  <a:pt x="285" y="388"/>
                </a:lnTo>
                <a:lnTo>
                  <a:pt x="213" y="411"/>
                </a:lnTo>
                <a:lnTo>
                  <a:pt x="143" y="436"/>
                </a:lnTo>
                <a:lnTo>
                  <a:pt x="143" y="436"/>
                </a:lnTo>
                <a:lnTo>
                  <a:pt x="107" y="450"/>
                </a:lnTo>
                <a:lnTo>
                  <a:pt x="71" y="466"/>
                </a:lnTo>
                <a:lnTo>
                  <a:pt x="36" y="483"/>
                </a:lnTo>
                <a:lnTo>
                  <a:pt x="0" y="500"/>
                </a:lnTo>
                <a:lnTo>
                  <a:pt x="0" y="500"/>
                </a:lnTo>
                <a:lnTo>
                  <a:pt x="36" y="519"/>
                </a:lnTo>
                <a:lnTo>
                  <a:pt x="71" y="534"/>
                </a:lnTo>
                <a:lnTo>
                  <a:pt x="107" y="550"/>
                </a:lnTo>
                <a:lnTo>
                  <a:pt x="143" y="564"/>
                </a:lnTo>
                <a:lnTo>
                  <a:pt x="143" y="564"/>
                </a:lnTo>
                <a:lnTo>
                  <a:pt x="213" y="590"/>
                </a:lnTo>
                <a:lnTo>
                  <a:pt x="285" y="613"/>
                </a:lnTo>
                <a:lnTo>
                  <a:pt x="285" y="613"/>
                </a:lnTo>
                <a:lnTo>
                  <a:pt x="356" y="633"/>
                </a:lnTo>
                <a:lnTo>
                  <a:pt x="426" y="652"/>
                </a:lnTo>
                <a:lnTo>
                  <a:pt x="426" y="652"/>
                </a:lnTo>
                <a:lnTo>
                  <a:pt x="498" y="667"/>
                </a:lnTo>
                <a:lnTo>
                  <a:pt x="498" y="667"/>
                </a:lnTo>
                <a:lnTo>
                  <a:pt x="569" y="680"/>
                </a:lnTo>
                <a:lnTo>
                  <a:pt x="569" y="680"/>
                </a:lnTo>
                <a:lnTo>
                  <a:pt x="659" y="696"/>
                </a:lnTo>
                <a:lnTo>
                  <a:pt x="659" y="696"/>
                </a:lnTo>
                <a:lnTo>
                  <a:pt x="665" y="733"/>
                </a:lnTo>
                <a:lnTo>
                  <a:pt x="671" y="772"/>
                </a:lnTo>
                <a:lnTo>
                  <a:pt x="678" y="809"/>
                </a:lnTo>
                <a:lnTo>
                  <a:pt x="686" y="847"/>
                </a:lnTo>
                <a:lnTo>
                  <a:pt x="695" y="886"/>
                </a:lnTo>
                <a:lnTo>
                  <a:pt x="706" y="925"/>
                </a:lnTo>
                <a:lnTo>
                  <a:pt x="716" y="963"/>
                </a:lnTo>
                <a:lnTo>
                  <a:pt x="729" y="1002"/>
                </a:lnTo>
                <a:lnTo>
                  <a:pt x="2272" y="500"/>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5" name="Freihandform 11">
            <a:extLst>
              <a:ext uri="{FF2B5EF4-FFF2-40B4-BE49-F238E27FC236}">
                <a16:creationId xmlns:a16="http://schemas.microsoft.com/office/drawing/2014/main" id="{D1B9C79B-5940-4B15-A964-6B4AD24866BE}"/>
              </a:ext>
            </a:extLst>
          </p:cNvPr>
          <p:cNvSpPr>
            <a:spLocks/>
          </p:cNvSpPr>
          <p:nvPr/>
        </p:nvSpPr>
        <p:spPr bwMode="auto">
          <a:xfrm>
            <a:off x="4156406" y="3124200"/>
            <a:ext cx="1939595" cy="1409559"/>
          </a:xfrm>
          <a:custGeom>
            <a:avLst/>
            <a:gdLst/>
            <a:ahLst/>
            <a:cxnLst>
              <a:cxn ang="0">
                <a:pos x="294" y="502"/>
              </a:cxn>
              <a:cxn ang="0">
                <a:pos x="294" y="502"/>
              </a:cxn>
              <a:cxn ang="0">
                <a:pos x="307" y="540"/>
              </a:cxn>
              <a:cxn ang="0">
                <a:pos x="320" y="578"/>
              </a:cxn>
              <a:cxn ang="0">
                <a:pos x="336" y="615"/>
              </a:cxn>
              <a:cxn ang="0">
                <a:pos x="350" y="652"/>
              </a:cxn>
              <a:cxn ang="0">
                <a:pos x="366" y="688"/>
              </a:cxn>
              <a:cxn ang="0">
                <a:pos x="383" y="722"/>
              </a:cxn>
              <a:cxn ang="0">
                <a:pos x="400" y="756"/>
              </a:cxn>
              <a:cxn ang="0">
                <a:pos x="417" y="791"/>
              </a:cxn>
              <a:cxn ang="0">
                <a:pos x="417" y="791"/>
              </a:cxn>
              <a:cxn ang="0">
                <a:pos x="353" y="856"/>
              </a:cxn>
              <a:cxn ang="0">
                <a:pos x="353" y="856"/>
              </a:cxn>
              <a:cxn ang="0">
                <a:pos x="304" y="909"/>
              </a:cxn>
              <a:cxn ang="0">
                <a:pos x="304" y="909"/>
              </a:cxn>
              <a:cxn ang="0">
                <a:pos x="256" y="963"/>
              </a:cxn>
              <a:cxn ang="0">
                <a:pos x="256" y="963"/>
              </a:cxn>
              <a:cxn ang="0">
                <a:pos x="208" y="1019"/>
              </a:cxn>
              <a:cxn ang="0">
                <a:pos x="163" y="1078"/>
              </a:cxn>
              <a:cxn ang="0">
                <a:pos x="163" y="1078"/>
              </a:cxn>
              <a:cxn ang="0">
                <a:pos x="118" y="1138"/>
              </a:cxn>
              <a:cxn ang="0">
                <a:pos x="77" y="1199"/>
              </a:cxn>
              <a:cxn ang="0">
                <a:pos x="77" y="1199"/>
              </a:cxn>
              <a:cxn ang="0">
                <a:pos x="57" y="1232"/>
              </a:cxn>
              <a:cxn ang="0">
                <a:pos x="37" y="1265"/>
              </a:cxn>
              <a:cxn ang="0">
                <a:pos x="17" y="1299"/>
              </a:cxn>
              <a:cxn ang="0">
                <a:pos x="0" y="1335"/>
              </a:cxn>
              <a:cxn ang="0">
                <a:pos x="0" y="1335"/>
              </a:cxn>
              <a:cxn ang="0">
                <a:pos x="38" y="1329"/>
              </a:cxn>
              <a:cxn ang="0">
                <a:pos x="77" y="1321"/>
              </a:cxn>
              <a:cxn ang="0">
                <a:pos x="115" y="1312"/>
              </a:cxn>
              <a:cxn ang="0">
                <a:pos x="151" y="1304"/>
              </a:cxn>
              <a:cxn ang="0">
                <a:pos x="151" y="1304"/>
              </a:cxn>
              <a:cxn ang="0">
                <a:pos x="224" y="1282"/>
              </a:cxn>
              <a:cxn ang="0">
                <a:pos x="296" y="1259"/>
              </a:cxn>
              <a:cxn ang="0">
                <a:pos x="296" y="1259"/>
              </a:cxn>
              <a:cxn ang="0">
                <a:pos x="364" y="1234"/>
              </a:cxn>
              <a:cxn ang="0">
                <a:pos x="433" y="1207"/>
              </a:cxn>
              <a:cxn ang="0">
                <a:pos x="433" y="1207"/>
              </a:cxn>
              <a:cxn ang="0">
                <a:pos x="499" y="1178"/>
              </a:cxn>
              <a:cxn ang="0">
                <a:pos x="499" y="1178"/>
              </a:cxn>
              <a:cxn ang="0">
                <a:pos x="564" y="1146"/>
              </a:cxn>
              <a:cxn ang="0">
                <a:pos x="564" y="1146"/>
              </a:cxn>
              <a:cxn ang="0">
                <a:pos x="646" y="1106"/>
              </a:cxn>
              <a:cxn ang="0">
                <a:pos x="646" y="1106"/>
              </a:cxn>
              <a:cxn ang="0">
                <a:pos x="673" y="1134"/>
              </a:cxn>
              <a:cxn ang="0">
                <a:pos x="700" y="1161"/>
              </a:cxn>
              <a:cxn ang="0">
                <a:pos x="729" y="1186"/>
              </a:cxn>
              <a:cxn ang="0">
                <a:pos x="757" y="1214"/>
              </a:cxn>
              <a:cxn ang="0">
                <a:pos x="788" y="1239"/>
              </a:cxn>
              <a:cxn ang="0">
                <a:pos x="819" y="1264"/>
              </a:cxn>
              <a:cxn ang="0">
                <a:pos x="850" y="1288"/>
              </a:cxn>
              <a:cxn ang="0">
                <a:pos x="883" y="1312"/>
              </a:cxn>
              <a:cxn ang="0">
                <a:pos x="1837" y="0"/>
              </a:cxn>
              <a:cxn ang="0">
                <a:pos x="294" y="502"/>
              </a:cxn>
            </a:cxnLst>
            <a:rect l="0" t="0" r="r" b="b"/>
            <a:pathLst>
              <a:path w="1837" h="1335">
                <a:moveTo>
                  <a:pt x="294" y="502"/>
                </a:moveTo>
                <a:lnTo>
                  <a:pt x="294" y="502"/>
                </a:lnTo>
                <a:lnTo>
                  <a:pt x="307" y="540"/>
                </a:lnTo>
                <a:lnTo>
                  <a:pt x="320" y="578"/>
                </a:lnTo>
                <a:lnTo>
                  <a:pt x="336" y="615"/>
                </a:lnTo>
                <a:lnTo>
                  <a:pt x="350" y="652"/>
                </a:lnTo>
                <a:lnTo>
                  <a:pt x="366" y="688"/>
                </a:lnTo>
                <a:lnTo>
                  <a:pt x="383" y="722"/>
                </a:lnTo>
                <a:lnTo>
                  <a:pt x="400" y="756"/>
                </a:lnTo>
                <a:lnTo>
                  <a:pt x="417" y="791"/>
                </a:lnTo>
                <a:lnTo>
                  <a:pt x="417" y="791"/>
                </a:lnTo>
                <a:lnTo>
                  <a:pt x="353" y="856"/>
                </a:lnTo>
                <a:lnTo>
                  <a:pt x="353" y="856"/>
                </a:lnTo>
                <a:lnTo>
                  <a:pt x="304" y="909"/>
                </a:lnTo>
                <a:lnTo>
                  <a:pt x="304" y="909"/>
                </a:lnTo>
                <a:lnTo>
                  <a:pt x="256" y="963"/>
                </a:lnTo>
                <a:lnTo>
                  <a:pt x="256" y="963"/>
                </a:lnTo>
                <a:lnTo>
                  <a:pt x="208" y="1019"/>
                </a:lnTo>
                <a:lnTo>
                  <a:pt x="163" y="1078"/>
                </a:lnTo>
                <a:lnTo>
                  <a:pt x="163" y="1078"/>
                </a:lnTo>
                <a:lnTo>
                  <a:pt x="118" y="1138"/>
                </a:lnTo>
                <a:lnTo>
                  <a:pt x="77" y="1199"/>
                </a:lnTo>
                <a:lnTo>
                  <a:pt x="77" y="1199"/>
                </a:lnTo>
                <a:lnTo>
                  <a:pt x="57" y="1232"/>
                </a:lnTo>
                <a:lnTo>
                  <a:pt x="37" y="1265"/>
                </a:lnTo>
                <a:lnTo>
                  <a:pt x="17" y="1299"/>
                </a:lnTo>
                <a:lnTo>
                  <a:pt x="0" y="1335"/>
                </a:lnTo>
                <a:lnTo>
                  <a:pt x="0" y="1335"/>
                </a:lnTo>
                <a:lnTo>
                  <a:pt x="38" y="1329"/>
                </a:lnTo>
                <a:lnTo>
                  <a:pt x="77" y="1321"/>
                </a:lnTo>
                <a:lnTo>
                  <a:pt x="115" y="1312"/>
                </a:lnTo>
                <a:lnTo>
                  <a:pt x="151" y="1304"/>
                </a:lnTo>
                <a:lnTo>
                  <a:pt x="151" y="1304"/>
                </a:lnTo>
                <a:lnTo>
                  <a:pt x="224" y="1282"/>
                </a:lnTo>
                <a:lnTo>
                  <a:pt x="296" y="1259"/>
                </a:lnTo>
                <a:lnTo>
                  <a:pt x="296" y="1259"/>
                </a:lnTo>
                <a:lnTo>
                  <a:pt x="364" y="1234"/>
                </a:lnTo>
                <a:lnTo>
                  <a:pt x="433" y="1207"/>
                </a:lnTo>
                <a:lnTo>
                  <a:pt x="433" y="1207"/>
                </a:lnTo>
                <a:lnTo>
                  <a:pt x="499" y="1178"/>
                </a:lnTo>
                <a:lnTo>
                  <a:pt x="499" y="1178"/>
                </a:lnTo>
                <a:lnTo>
                  <a:pt x="564" y="1146"/>
                </a:lnTo>
                <a:lnTo>
                  <a:pt x="564" y="1146"/>
                </a:lnTo>
                <a:lnTo>
                  <a:pt x="646" y="1106"/>
                </a:lnTo>
                <a:lnTo>
                  <a:pt x="646" y="1106"/>
                </a:lnTo>
                <a:lnTo>
                  <a:pt x="673" y="1134"/>
                </a:lnTo>
                <a:lnTo>
                  <a:pt x="700" y="1161"/>
                </a:lnTo>
                <a:lnTo>
                  <a:pt x="729" y="1186"/>
                </a:lnTo>
                <a:lnTo>
                  <a:pt x="757" y="1214"/>
                </a:lnTo>
                <a:lnTo>
                  <a:pt x="788" y="1239"/>
                </a:lnTo>
                <a:lnTo>
                  <a:pt x="819" y="1264"/>
                </a:lnTo>
                <a:lnTo>
                  <a:pt x="850" y="1288"/>
                </a:lnTo>
                <a:lnTo>
                  <a:pt x="883" y="1312"/>
                </a:lnTo>
                <a:lnTo>
                  <a:pt x="1837" y="0"/>
                </a:lnTo>
                <a:lnTo>
                  <a:pt x="294" y="502"/>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6" name="Freihandform 12">
            <a:extLst>
              <a:ext uri="{FF2B5EF4-FFF2-40B4-BE49-F238E27FC236}">
                <a16:creationId xmlns:a16="http://schemas.microsoft.com/office/drawing/2014/main" id="{CCAFE2AA-C234-4842-A403-D38F62089AC7}"/>
              </a:ext>
            </a:extLst>
          </p:cNvPr>
          <p:cNvSpPr>
            <a:spLocks/>
          </p:cNvSpPr>
          <p:nvPr/>
        </p:nvSpPr>
        <p:spPr bwMode="auto">
          <a:xfrm>
            <a:off x="5088720" y="3124200"/>
            <a:ext cx="1007280" cy="2280634"/>
          </a:xfrm>
          <a:custGeom>
            <a:avLst/>
            <a:gdLst/>
            <a:ahLst/>
            <a:cxnLst>
              <a:cxn ang="0">
                <a:pos x="954" y="0"/>
              </a:cxn>
              <a:cxn ang="0">
                <a:pos x="0" y="1312"/>
              </a:cxn>
              <a:cxn ang="0">
                <a:pos x="0" y="1312"/>
              </a:cxn>
              <a:cxn ang="0">
                <a:pos x="33" y="1337"/>
              </a:cxn>
              <a:cxn ang="0">
                <a:pos x="68" y="1359"/>
              </a:cxn>
              <a:cxn ang="0">
                <a:pos x="100" y="1381"/>
              </a:cxn>
              <a:cxn ang="0">
                <a:pos x="133" y="1401"/>
              </a:cxn>
              <a:cxn ang="0">
                <a:pos x="168" y="1421"/>
              </a:cxn>
              <a:cxn ang="0">
                <a:pos x="202" y="1440"/>
              </a:cxn>
              <a:cxn ang="0">
                <a:pos x="236" y="1457"/>
              </a:cxn>
              <a:cxn ang="0">
                <a:pos x="271" y="1474"/>
              </a:cxn>
              <a:cxn ang="0">
                <a:pos x="271" y="1474"/>
              </a:cxn>
              <a:cxn ang="0">
                <a:pos x="256" y="1565"/>
              </a:cxn>
              <a:cxn ang="0">
                <a:pos x="256" y="1565"/>
              </a:cxn>
              <a:cxn ang="0">
                <a:pos x="248" y="1637"/>
              </a:cxn>
              <a:cxn ang="0">
                <a:pos x="248" y="1637"/>
              </a:cxn>
              <a:cxn ang="0">
                <a:pos x="241" y="1708"/>
              </a:cxn>
              <a:cxn ang="0">
                <a:pos x="241" y="1708"/>
              </a:cxn>
              <a:cxn ang="0">
                <a:pos x="236" y="1781"/>
              </a:cxn>
              <a:cxn ang="0">
                <a:pos x="233" y="1856"/>
              </a:cxn>
              <a:cxn ang="0">
                <a:pos x="233" y="1856"/>
              </a:cxn>
              <a:cxn ang="0">
                <a:pos x="233" y="1930"/>
              </a:cxn>
              <a:cxn ang="0">
                <a:pos x="235" y="2006"/>
              </a:cxn>
              <a:cxn ang="0">
                <a:pos x="235" y="2006"/>
              </a:cxn>
              <a:cxn ang="0">
                <a:pos x="238" y="2044"/>
              </a:cxn>
              <a:cxn ang="0">
                <a:pos x="241" y="2081"/>
              </a:cxn>
              <a:cxn ang="0">
                <a:pos x="246" y="2121"/>
              </a:cxn>
              <a:cxn ang="0">
                <a:pos x="252" y="2160"/>
              </a:cxn>
              <a:cxn ang="0">
                <a:pos x="252" y="2160"/>
              </a:cxn>
              <a:cxn ang="0">
                <a:pos x="281" y="2131"/>
              </a:cxn>
              <a:cxn ang="0">
                <a:pos x="308" y="2103"/>
              </a:cxn>
              <a:cxn ang="0">
                <a:pos x="332" y="2074"/>
              </a:cxn>
              <a:cxn ang="0">
                <a:pos x="356" y="2046"/>
              </a:cxn>
              <a:cxn ang="0">
                <a:pos x="356" y="2046"/>
              </a:cxn>
              <a:cxn ang="0">
                <a:pos x="404" y="1986"/>
              </a:cxn>
              <a:cxn ang="0">
                <a:pos x="446" y="1926"/>
              </a:cxn>
              <a:cxn ang="0">
                <a:pos x="446" y="1926"/>
              </a:cxn>
              <a:cxn ang="0">
                <a:pos x="488" y="1864"/>
              </a:cxn>
              <a:cxn ang="0">
                <a:pos x="526" y="1801"/>
              </a:cxn>
              <a:cxn ang="0">
                <a:pos x="526" y="1801"/>
              </a:cxn>
              <a:cxn ang="0">
                <a:pos x="564" y="1740"/>
              </a:cxn>
              <a:cxn ang="0">
                <a:pos x="564" y="1740"/>
              </a:cxn>
              <a:cxn ang="0">
                <a:pos x="599" y="1675"/>
              </a:cxn>
              <a:cxn ang="0">
                <a:pos x="599" y="1675"/>
              </a:cxn>
              <a:cxn ang="0">
                <a:pos x="641" y="1594"/>
              </a:cxn>
              <a:cxn ang="0">
                <a:pos x="641" y="1594"/>
              </a:cxn>
              <a:cxn ang="0">
                <a:pos x="678" y="1601"/>
              </a:cxn>
              <a:cxn ang="0">
                <a:pos x="717" y="1607"/>
              </a:cxn>
              <a:cxn ang="0">
                <a:pos x="755" y="1611"/>
              </a:cxn>
              <a:cxn ang="0">
                <a:pos x="794" y="1615"/>
              </a:cxn>
              <a:cxn ang="0">
                <a:pos x="834" y="1618"/>
              </a:cxn>
              <a:cxn ang="0">
                <a:pos x="874" y="1621"/>
              </a:cxn>
              <a:cxn ang="0">
                <a:pos x="914" y="1623"/>
              </a:cxn>
              <a:cxn ang="0">
                <a:pos x="954" y="1623"/>
              </a:cxn>
              <a:cxn ang="0">
                <a:pos x="954" y="0"/>
              </a:cxn>
            </a:cxnLst>
            <a:rect l="0" t="0" r="r" b="b"/>
            <a:pathLst>
              <a:path w="954" h="2160">
                <a:moveTo>
                  <a:pt x="954" y="0"/>
                </a:moveTo>
                <a:lnTo>
                  <a:pt x="0" y="1312"/>
                </a:lnTo>
                <a:lnTo>
                  <a:pt x="0" y="1312"/>
                </a:lnTo>
                <a:lnTo>
                  <a:pt x="33" y="1337"/>
                </a:lnTo>
                <a:lnTo>
                  <a:pt x="68" y="1359"/>
                </a:lnTo>
                <a:lnTo>
                  <a:pt x="100" y="1381"/>
                </a:lnTo>
                <a:lnTo>
                  <a:pt x="133" y="1401"/>
                </a:lnTo>
                <a:lnTo>
                  <a:pt x="168" y="1421"/>
                </a:lnTo>
                <a:lnTo>
                  <a:pt x="202" y="1440"/>
                </a:lnTo>
                <a:lnTo>
                  <a:pt x="236" y="1457"/>
                </a:lnTo>
                <a:lnTo>
                  <a:pt x="271" y="1474"/>
                </a:lnTo>
                <a:lnTo>
                  <a:pt x="271" y="1474"/>
                </a:lnTo>
                <a:lnTo>
                  <a:pt x="256" y="1565"/>
                </a:lnTo>
                <a:lnTo>
                  <a:pt x="256" y="1565"/>
                </a:lnTo>
                <a:lnTo>
                  <a:pt x="248" y="1637"/>
                </a:lnTo>
                <a:lnTo>
                  <a:pt x="248" y="1637"/>
                </a:lnTo>
                <a:lnTo>
                  <a:pt x="241" y="1708"/>
                </a:lnTo>
                <a:lnTo>
                  <a:pt x="241" y="1708"/>
                </a:lnTo>
                <a:lnTo>
                  <a:pt x="236" y="1781"/>
                </a:lnTo>
                <a:lnTo>
                  <a:pt x="233" y="1856"/>
                </a:lnTo>
                <a:lnTo>
                  <a:pt x="233" y="1856"/>
                </a:lnTo>
                <a:lnTo>
                  <a:pt x="233" y="1930"/>
                </a:lnTo>
                <a:lnTo>
                  <a:pt x="235" y="2006"/>
                </a:lnTo>
                <a:lnTo>
                  <a:pt x="235" y="2006"/>
                </a:lnTo>
                <a:lnTo>
                  <a:pt x="238" y="2044"/>
                </a:lnTo>
                <a:lnTo>
                  <a:pt x="241" y="2081"/>
                </a:lnTo>
                <a:lnTo>
                  <a:pt x="246" y="2121"/>
                </a:lnTo>
                <a:lnTo>
                  <a:pt x="252" y="2160"/>
                </a:lnTo>
                <a:lnTo>
                  <a:pt x="252" y="2160"/>
                </a:lnTo>
                <a:lnTo>
                  <a:pt x="281" y="2131"/>
                </a:lnTo>
                <a:lnTo>
                  <a:pt x="308" y="2103"/>
                </a:lnTo>
                <a:lnTo>
                  <a:pt x="332" y="2074"/>
                </a:lnTo>
                <a:lnTo>
                  <a:pt x="356" y="2046"/>
                </a:lnTo>
                <a:lnTo>
                  <a:pt x="356" y="2046"/>
                </a:lnTo>
                <a:lnTo>
                  <a:pt x="404" y="1986"/>
                </a:lnTo>
                <a:lnTo>
                  <a:pt x="446" y="1926"/>
                </a:lnTo>
                <a:lnTo>
                  <a:pt x="446" y="1926"/>
                </a:lnTo>
                <a:lnTo>
                  <a:pt x="488" y="1864"/>
                </a:lnTo>
                <a:lnTo>
                  <a:pt x="526" y="1801"/>
                </a:lnTo>
                <a:lnTo>
                  <a:pt x="526" y="1801"/>
                </a:lnTo>
                <a:lnTo>
                  <a:pt x="564" y="1740"/>
                </a:lnTo>
                <a:lnTo>
                  <a:pt x="564" y="1740"/>
                </a:lnTo>
                <a:lnTo>
                  <a:pt x="599" y="1675"/>
                </a:lnTo>
                <a:lnTo>
                  <a:pt x="599" y="1675"/>
                </a:lnTo>
                <a:lnTo>
                  <a:pt x="641" y="1594"/>
                </a:lnTo>
                <a:lnTo>
                  <a:pt x="641" y="1594"/>
                </a:lnTo>
                <a:lnTo>
                  <a:pt x="678" y="1601"/>
                </a:lnTo>
                <a:lnTo>
                  <a:pt x="717" y="1607"/>
                </a:lnTo>
                <a:lnTo>
                  <a:pt x="755" y="1611"/>
                </a:lnTo>
                <a:lnTo>
                  <a:pt x="794" y="1615"/>
                </a:lnTo>
                <a:lnTo>
                  <a:pt x="834" y="1618"/>
                </a:lnTo>
                <a:lnTo>
                  <a:pt x="874" y="1621"/>
                </a:lnTo>
                <a:lnTo>
                  <a:pt x="914" y="1623"/>
                </a:lnTo>
                <a:lnTo>
                  <a:pt x="954" y="1623"/>
                </a:lnTo>
                <a:lnTo>
                  <a:pt x="954" y="0"/>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7" name="Freihandform 13">
            <a:extLst>
              <a:ext uri="{FF2B5EF4-FFF2-40B4-BE49-F238E27FC236}">
                <a16:creationId xmlns:a16="http://schemas.microsoft.com/office/drawing/2014/main" id="{564B2B2F-3830-467F-BD13-B0D68587C220}"/>
              </a:ext>
            </a:extLst>
          </p:cNvPr>
          <p:cNvSpPr>
            <a:spLocks/>
          </p:cNvSpPr>
          <p:nvPr/>
        </p:nvSpPr>
        <p:spPr bwMode="auto">
          <a:xfrm>
            <a:off x="6096000" y="3124200"/>
            <a:ext cx="1007280" cy="2280634"/>
          </a:xfrm>
          <a:custGeom>
            <a:avLst/>
            <a:gdLst/>
            <a:ahLst/>
            <a:cxnLst>
              <a:cxn ang="0">
                <a:pos x="713" y="1708"/>
              </a:cxn>
              <a:cxn ang="0">
                <a:pos x="713" y="1708"/>
              </a:cxn>
              <a:cxn ang="0">
                <a:pos x="706" y="1637"/>
              </a:cxn>
              <a:cxn ang="0">
                <a:pos x="706" y="1637"/>
              </a:cxn>
              <a:cxn ang="0">
                <a:pos x="698" y="1564"/>
              </a:cxn>
              <a:cxn ang="0">
                <a:pos x="698" y="1564"/>
              </a:cxn>
              <a:cxn ang="0">
                <a:pos x="683" y="1474"/>
              </a:cxn>
              <a:cxn ang="0">
                <a:pos x="683" y="1474"/>
              </a:cxn>
              <a:cxn ang="0">
                <a:pos x="718" y="1457"/>
              </a:cxn>
              <a:cxn ang="0">
                <a:pos x="752" y="1440"/>
              </a:cxn>
              <a:cxn ang="0">
                <a:pos x="786" y="1421"/>
              </a:cxn>
              <a:cxn ang="0">
                <a:pos x="821" y="1401"/>
              </a:cxn>
              <a:cxn ang="0">
                <a:pos x="854" y="1381"/>
              </a:cxn>
              <a:cxn ang="0">
                <a:pos x="888" y="1359"/>
              </a:cxn>
              <a:cxn ang="0">
                <a:pos x="921" y="1337"/>
              </a:cxn>
              <a:cxn ang="0">
                <a:pos x="954" y="1312"/>
              </a:cxn>
              <a:cxn ang="0">
                <a:pos x="0" y="0"/>
              </a:cxn>
              <a:cxn ang="0">
                <a:pos x="0" y="1623"/>
              </a:cxn>
              <a:cxn ang="0">
                <a:pos x="0" y="1623"/>
              </a:cxn>
              <a:cxn ang="0">
                <a:pos x="40" y="1623"/>
              </a:cxn>
              <a:cxn ang="0">
                <a:pos x="82" y="1621"/>
              </a:cxn>
              <a:cxn ang="0">
                <a:pos x="120" y="1618"/>
              </a:cxn>
              <a:cxn ang="0">
                <a:pos x="160" y="1615"/>
              </a:cxn>
              <a:cxn ang="0">
                <a:pos x="199" y="1611"/>
              </a:cxn>
              <a:cxn ang="0">
                <a:pos x="237" y="1607"/>
              </a:cxn>
              <a:cxn ang="0">
                <a:pos x="276" y="1601"/>
              </a:cxn>
              <a:cxn ang="0">
                <a:pos x="313" y="1594"/>
              </a:cxn>
              <a:cxn ang="0">
                <a:pos x="313" y="1594"/>
              </a:cxn>
              <a:cxn ang="0">
                <a:pos x="355" y="1675"/>
              </a:cxn>
              <a:cxn ang="0">
                <a:pos x="355" y="1675"/>
              </a:cxn>
              <a:cxn ang="0">
                <a:pos x="390" y="1740"/>
              </a:cxn>
              <a:cxn ang="0">
                <a:pos x="390" y="1740"/>
              </a:cxn>
              <a:cxn ang="0">
                <a:pos x="428" y="1801"/>
              </a:cxn>
              <a:cxn ang="0">
                <a:pos x="428" y="1801"/>
              </a:cxn>
              <a:cxn ang="0">
                <a:pos x="466" y="1864"/>
              </a:cxn>
              <a:cxn ang="0">
                <a:pos x="508" y="1926"/>
              </a:cxn>
              <a:cxn ang="0">
                <a:pos x="508" y="1926"/>
              </a:cxn>
              <a:cxn ang="0">
                <a:pos x="550" y="1986"/>
              </a:cxn>
              <a:cxn ang="0">
                <a:pos x="598" y="2046"/>
              </a:cxn>
              <a:cxn ang="0">
                <a:pos x="598" y="2046"/>
              </a:cxn>
              <a:cxn ang="0">
                <a:pos x="622" y="2074"/>
              </a:cxn>
              <a:cxn ang="0">
                <a:pos x="648" y="2103"/>
              </a:cxn>
              <a:cxn ang="0">
                <a:pos x="673" y="2131"/>
              </a:cxn>
              <a:cxn ang="0">
                <a:pos x="702" y="2160"/>
              </a:cxn>
              <a:cxn ang="0">
                <a:pos x="702" y="2160"/>
              </a:cxn>
              <a:cxn ang="0">
                <a:pos x="708" y="2121"/>
              </a:cxn>
              <a:cxn ang="0">
                <a:pos x="713" y="2081"/>
              </a:cxn>
              <a:cxn ang="0">
                <a:pos x="716" y="2044"/>
              </a:cxn>
              <a:cxn ang="0">
                <a:pos x="719" y="2006"/>
              </a:cxn>
              <a:cxn ang="0">
                <a:pos x="719" y="2006"/>
              </a:cxn>
              <a:cxn ang="0">
                <a:pos x="722" y="1930"/>
              </a:cxn>
              <a:cxn ang="0">
                <a:pos x="721" y="1856"/>
              </a:cxn>
              <a:cxn ang="0">
                <a:pos x="721" y="1856"/>
              </a:cxn>
              <a:cxn ang="0">
                <a:pos x="719" y="1781"/>
              </a:cxn>
              <a:cxn ang="0">
                <a:pos x="713" y="1708"/>
              </a:cxn>
              <a:cxn ang="0">
                <a:pos x="713" y="1708"/>
              </a:cxn>
            </a:cxnLst>
            <a:rect l="0" t="0" r="r" b="b"/>
            <a:pathLst>
              <a:path w="954" h="2160">
                <a:moveTo>
                  <a:pt x="713" y="1708"/>
                </a:moveTo>
                <a:lnTo>
                  <a:pt x="713" y="1708"/>
                </a:lnTo>
                <a:lnTo>
                  <a:pt x="706" y="1637"/>
                </a:lnTo>
                <a:lnTo>
                  <a:pt x="706" y="1637"/>
                </a:lnTo>
                <a:lnTo>
                  <a:pt x="698" y="1564"/>
                </a:lnTo>
                <a:lnTo>
                  <a:pt x="698" y="1564"/>
                </a:lnTo>
                <a:lnTo>
                  <a:pt x="683" y="1474"/>
                </a:lnTo>
                <a:lnTo>
                  <a:pt x="683" y="1474"/>
                </a:lnTo>
                <a:lnTo>
                  <a:pt x="718" y="1457"/>
                </a:lnTo>
                <a:lnTo>
                  <a:pt x="752" y="1440"/>
                </a:lnTo>
                <a:lnTo>
                  <a:pt x="786" y="1421"/>
                </a:lnTo>
                <a:lnTo>
                  <a:pt x="821" y="1401"/>
                </a:lnTo>
                <a:lnTo>
                  <a:pt x="854" y="1381"/>
                </a:lnTo>
                <a:lnTo>
                  <a:pt x="888" y="1359"/>
                </a:lnTo>
                <a:lnTo>
                  <a:pt x="921" y="1337"/>
                </a:lnTo>
                <a:lnTo>
                  <a:pt x="954" y="1312"/>
                </a:lnTo>
                <a:lnTo>
                  <a:pt x="0" y="0"/>
                </a:lnTo>
                <a:lnTo>
                  <a:pt x="0" y="1623"/>
                </a:lnTo>
                <a:lnTo>
                  <a:pt x="0" y="1623"/>
                </a:lnTo>
                <a:lnTo>
                  <a:pt x="40" y="1623"/>
                </a:lnTo>
                <a:lnTo>
                  <a:pt x="82" y="1621"/>
                </a:lnTo>
                <a:lnTo>
                  <a:pt x="120" y="1618"/>
                </a:lnTo>
                <a:lnTo>
                  <a:pt x="160" y="1615"/>
                </a:lnTo>
                <a:lnTo>
                  <a:pt x="199" y="1611"/>
                </a:lnTo>
                <a:lnTo>
                  <a:pt x="237" y="1607"/>
                </a:lnTo>
                <a:lnTo>
                  <a:pt x="276" y="1601"/>
                </a:lnTo>
                <a:lnTo>
                  <a:pt x="313" y="1594"/>
                </a:lnTo>
                <a:lnTo>
                  <a:pt x="313" y="1594"/>
                </a:lnTo>
                <a:lnTo>
                  <a:pt x="355" y="1675"/>
                </a:lnTo>
                <a:lnTo>
                  <a:pt x="355" y="1675"/>
                </a:lnTo>
                <a:lnTo>
                  <a:pt x="390" y="1740"/>
                </a:lnTo>
                <a:lnTo>
                  <a:pt x="390" y="1740"/>
                </a:lnTo>
                <a:lnTo>
                  <a:pt x="428" y="1801"/>
                </a:lnTo>
                <a:lnTo>
                  <a:pt x="428" y="1801"/>
                </a:lnTo>
                <a:lnTo>
                  <a:pt x="466" y="1864"/>
                </a:lnTo>
                <a:lnTo>
                  <a:pt x="508" y="1926"/>
                </a:lnTo>
                <a:lnTo>
                  <a:pt x="508" y="1926"/>
                </a:lnTo>
                <a:lnTo>
                  <a:pt x="550" y="1986"/>
                </a:lnTo>
                <a:lnTo>
                  <a:pt x="598" y="2046"/>
                </a:lnTo>
                <a:lnTo>
                  <a:pt x="598" y="2046"/>
                </a:lnTo>
                <a:lnTo>
                  <a:pt x="622" y="2074"/>
                </a:lnTo>
                <a:lnTo>
                  <a:pt x="648" y="2103"/>
                </a:lnTo>
                <a:lnTo>
                  <a:pt x="673" y="2131"/>
                </a:lnTo>
                <a:lnTo>
                  <a:pt x="702" y="2160"/>
                </a:lnTo>
                <a:lnTo>
                  <a:pt x="702" y="2160"/>
                </a:lnTo>
                <a:lnTo>
                  <a:pt x="708" y="2121"/>
                </a:lnTo>
                <a:lnTo>
                  <a:pt x="713" y="2081"/>
                </a:lnTo>
                <a:lnTo>
                  <a:pt x="716" y="2044"/>
                </a:lnTo>
                <a:lnTo>
                  <a:pt x="719" y="2006"/>
                </a:lnTo>
                <a:lnTo>
                  <a:pt x="719" y="2006"/>
                </a:lnTo>
                <a:lnTo>
                  <a:pt x="722" y="1930"/>
                </a:lnTo>
                <a:lnTo>
                  <a:pt x="721" y="1856"/>
                </a:lnTo>
                <a:lnTo>
                  <a:pt x="721" y="1856"/>
                </a:lnTo>
                <a:lnTo>
                  <a:pt x="719" y="1781"/>
                </a:lnTo>
                <a:lnTo>
                  <a:pt x="713" y="1708"/>
                </a:lnTo>
                <a:lnTo>
                  <a:pt x="713" y="1708"/>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8" name="Freihandform 14">
            <a:extLst>
              <a:ext uri="{FF2B5EF4-FFF2-40B4-BE49-F238E27FC236}">
                <a16:creationId xmlns:a16="http://schemas.microsoft.com/office/drawing/2014/main" id="{DAB76C76-BF06-4541-BF64-C7309216854B}"/>
              </a:ext>
            </a:extLst>
          </p:cNvPr>
          <p:cNvSpPr>
            <a:spLocks/>
          </p:cNvSpPr>
          <p:nvPr/>
        </p:nvSpPr>
        <p:spPr bwMode="auto">
          <a:xfrm>
            <a:off x="6096000" y="3124200"/>
            <a:ext cx="1939595" cy="1409559"/>
          </a:xfrm>
          <a:custGeom>
            <a:avLst/>
            <a:gdLst/>
            <a:ahLst/>
            <a:cxnLst>
              <a:cxn ang="0">
                <a:pos x="1760" y="1199"/>
              </a:cxn>
              <a:cxn ang="0">
                <a:pos x="1760" y="1199"/>
              </a:cxn>
              <a:cxn ang="0">
                <a:pos x="1719" y="1138"/>
              </a:cxn>
              <a:cxn ang="0">
                <a:pos x="1674" y="1078"/>
              </a:cxn>
              <a:cxn ang="0">
                <a:pos x="1674" y="1078"/>
              </a:cxn>
              <a:cxn ang="0">
                <a:pos x="1629" y="1019"/>
              </a:cxn>
              <a:cxn ang="0">
                <a:pos x="1581" y="963"/>
              </a:cxn>
              <a:cxn ang="0">
                <a:pos x="1581" y="963"/>
              </a:cxn>
              <a:cxn ang="0">
                <a:pos x="1534" y="909"/>
              </a:cxn>
              <a:cxn ang="0">
                <a:pos x="1534" y="909"/>
              </a:cxn>
              <a:cxn ang="0">
                <a:pos x="1484" y="856"/>
              </a:cxn>
              <a:cxn ang="0">
                <a:pos x="1484" y="856"/>
              </a:cxn>
              <a:cxn ang="0">
                <a:pos x="1420" y="791"/>
              </a:cxn>
              <a:cxn ang="0">
                <a:pos x="1420" y="791"/>
              </a:cxn>
              <a:cxn ang="0">
                <a:pos x="1438" y="756"/>
              </a:cxn>
              <a:cxn ang="0">
                <a:pos x="1456" y="722"/>
              </a:cxn>
              <a:cxn ang="0">
                <a:pos x="1471" y="688"/>
              </a:cxn>
              <a:cxn ang="0">
                <a:pos x="1487" y="652"/>
              </a:cxn>
              <a:cxn ang="0">
                <a:pos x="1503" y="615"/>
              </a:cxn>
              <a:cxn ang="0">
                <a:pos x="1517" y="578"/>
              </a:cxn>
              <a:cxn ang="0">
                <a:pos x="1530" y="540"/>
              </a:cxn>
              <a:cxn ang="0">
                <a:pos x="1543" y="502"/>
              </a:cxn>
              <a:cxn ang="0">
                <a:pos x="0" y="0"/>
              </a:cxn>
              <a:cxn ang="0">
                <a:pos x="954" y="1312"/>
              </a:cxn>
              <a:cxn ang="0">
                <a:pos x="954" y="1312"/>
              </a:cxn>
              <a:cxn ang="0">
                <a:pos x="987" y="1288"/>
              </a:cxn>
              <a:cxn ang="0">
                <a:pos x="1018" y="1264"/>
              </a:cxn>
              <a:cxn ang="0">
                <a:pos x="1049" y="1239"/>
              </a:cxn>
              <a:cxn ang="0">
                <a:pos x="1080" y="1214"/>
              </a:cxn>
              <a:cxn ang="0">
                <a:pos x="1108" y="1186"/>
              </a:cxn>
              <a:cxn ang="0">
                <a:pos x="1137" y="1161"/>
              </a:cxn>
              <a:cxn ang="0">
                <a:pos x="1164" y="1134"/>
              </a:cxn>
              <a:cxn ang="0">
                <a:pos x="1191" y="1106"/>
              </a:cxn>
              <a:cxn ang="0">
                <a:pos x="1191" y="1106"/>
              </a:cxn>
              <a:cxn ang="0">
                <a:pos x="1273" y="1146"/>
              </a:cxn>
              <a:cxn ang="0">
                <a:pos x="1273" y="1146"/>
              </a:cxn>
              <a:cxn ang="0">
                <a:pos x="1338" y="1178"/>
              </a:cxn>
              <a:cxn ang="0">
                <a:pos x="1338" y="1178"/>
              </a:cxn>
              <a:cxn ang="0">
                <a:pos x="1404" y="1207"/>
              </a:cxn>
              <a:cxn ang="0">
                <a:pos x="1404" y="1207"/>
              </a:cxn>
              <a:cxn ang="0">
                <a:pos x="1473" y="1234"/>
              </a:cxn>
              <a:cxn ang="0">
                <a:pos x="1541" y="1259"/>
              </a:cxn>
              <a:cxn ang="0">
                <a:pos x="1541" y="1259"/>
              </a:cxn>
              <a:cxn ang="0">
                <a:pos x="1613" y="1282"/>
              </a:cxn>
              <a:cxn ang="0">
                <a:pos x="1686" y="1304"/>
              </a:cxn>
              <a:cxn ang="0">
                <a:pos x="1686" y="1304"/>
              </a:cxn>
              <a:cxn ang="0">
                <a:pos x="1723" y="1312"/>
              </a:cxn>
              <a:cxn ang="0">
                <a:pos x="1760" y="1321"/>
              </a:cxn>
              <a:cxn ang="0">
                <a:pos x="1799" y="1329"/>
              </a:cxn>
              <a:cxn ang="0">
                <a:pos x="1837" y="1335"/>
              </a:cxn>
              <a:cxn ang="0">
                <a:pos x="1837" y="1335"/>
              </a:cxn>
              <a:cxn ang="0">
                <a:pos x="1820" y="1299"/>
              </a:cxn>
              <a:cxn ang="0">
                <a:pos x="1800" y="1265"/>
              </a:cxn>
              <a:cxn ang="0">
                <a:pos x="1782" y="1232"/>
              </a:cxn>
              <a:cxn ang="0">
                <a:pos x="1760" y="1199"/>
              </a:cxn>
              <a:cxn ang="0">
                <a:pos x="1760" y="1199"/>
              </a:cxn>
            </a:cxnLst>
            <a:rect l="0" t="0" r="r" b="b"/>
            <a:pathLst>
              <a:path w="1837" h="1335">
                <a:moveTo>
                  <a:pt x="1760" y="1199"/>
                </a:moveTo>
                <a:lnTo>
                  <a:pt x="1760" y="1199"/>
                </a:lnTo>
                <a:lnTo>
                  <a:pt x="1719" y="1138"/>
                </a:lnTo>
                <a:lnTo>
                  <a:pt x="1674" y="1078"/>
                </a:lnTo>
                <a:lnTo>
                  <a:pt x="1674" y="1078"/>
                </a:lnTo>
                <a:lnTo>
                  <a:pt x="1629" y="1019"/>
                </a:lnTo>
                <a:lnTo>
                  <a:pt x="1581" y="963"/>
                </a:lnTo>
                <a:lnTo>
                  <a:pt x="1581" y="963"/>
                </a:lnTo>
                <a:lnTo>
                  <a:pt x="1534" y="909"/>
                </a:lnTo>
                <a:lnTo>
                  <a:pt x="1534" y="909"/>
                </a:lnTo>
                <a:lnTo>
                  <a:pt x="1484" y="856"/>
                </a:lnTo>
                <a:lnTo>
                  <a:pt x="1484" y="856"/>
                </a:lnTo>
                <a:lnTo>
                  <a:pt x="1420" y="791"/>
                </a:lnTo>
                <a:lnTo>
                  <a:pt x="1420" y="791"/>
                </a:lnTo>
                <a:lnTo>
                  <a:pt x="1438" y="756"/>
                </a:lnTo>
                <a:lnTo>
                  <a:pt x="1456" y="722"/>
                </a:lnTo>
                <a:lnTo>
                  <a:pt x="1471" y="688"/>
                </a:lnTo>
                <a:lnTo>
                  <a:pt x="1487" y="652"/>
                </a:lnTo>
                <a:lnTo>
                  <a:pt x="1503" y="615"/>
                </a:lnTo>
                <a:lnTo>
                  <a:pt x="1517" y="578"/>
                </a:lnTo>
                <a:lnTo>
                  <a:pt x="1530" y="540"/>
                </a:lnTo>
                <a:lnTo>
                  <a:pt x="1543" y="502"/>
                </a:lnTo>
                <a:lnTo>
                  <a:pt x="0" y="0"/>
                </a:lnTo>
                <a:lnTo>
                  <a:pt x="954" y="1312"/>
                </a:lnTo>
                <a:lnTo>
                  <a:pt x="954" y="1312"/>
                </a:lnTo>
                <a:lnTo>
                  <a:pt x="987" y="1288"/>
                </a:lnTo>
                <a:lnTo>
                  <a:pt x="1018" y="1264"/>
                </a:lnTo>
                <a:lnTo>
                  <a:pt x="1049" y="1239"/>
                </a:lnTo>
                <a:lnTo>
                  <a:pt x="1080" y="1214"/>
                </a:lnTo>
                <a:lnTo>
                  <a:pt x="1108" y="1186"/>
                </a:lnTo>
                <a:lnTo>
                  <a:pt x="1137" y="1161"/>
                </a:lnTo>
                <a:lnTo>
                  <a:pt x="1164" y="1134"/>
                </a:lnTo>
                <a:lnTo>
                  <a:pt x="1191" y="1106"/>
                </a:lnTo>
                <a:lnTo>
                  <a:pt x="1191" y="1106"/>
                </a:lnTo>
                <a:lnTo>
                  <a:pt x="1273" y="1146"/>
                </a:lnTo>
                <a:lnTo>
                  <a:pt x="1273" y="1146"/>
                </a:lnTo>
                <a:lnTo>
                  <a:pt x="1338" y="1178"/>
                </a:lnTo>
                <a:lnTo>
                  <a:pt x="1338" y="1178"/>
                </a:lnTo>
                <a:lnTo>
                  <a:pt x="1404" y="1207"/>
                </a:lnTo>
                <a:lnTo>
                  <a:pt x="1404" y="1207"/>
                </a:lnTo>
                <a:lnTo>
                  <a:pt x="1473" y="1234"/>
                </a:lnTo>
                <a:lnTo>
                  <a:pt x="1541" y="1259"/>
                </a:lnTo>
                <a:lnTo>
                  <a:pt x="1541" y="1259"/>
                </a:lnTo>
                <a:lnTo>
                  <a:pt x="1613" y="1282"/>
                </a:lnTo>
                <a:lnTo>
                  <a:pt x="1686" y="1304"/>
                </a:lnTo>
                <a:lnTo>
                  <a:pt x="1686" y="1304"/>
                </a:lnTo>
                <a:lnTo>
                  <a:pt x="1723" y="1312"/>
                </a:lnTo>
                <a:lnTo>
                  <a:pt x="1760" y="1321"/>
                </a:lnTo>
                <a:lnTo>
                  <a:pt x="1799" y="1329"/>
                </a:lnTo>
                <a:lnTo>
                  <a:pt x="1837" y="1335"/>
                </a:lnTo>
                <a:lnTo>
                  <a:pt x="1837" y="1335"/>
                </a:lnTo>
                <a:lnTo>
                  <a:pt x="1820" y="1299"/>
                </a:lnTo>
                <a:lnTo>
                  <a:pt x="1800" y="1265"/>
                </a:lnTo>
                <a:lnTo>
                  <a:pt x="1782" y="1232"/>
                </a:lnTo>
                <a:lnTo>
                  <a:pt x="1760" y="1199"/>
                </a:lnTo>
                <a:lnTo>
                  <a:pt x="1760" y="1199"/>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9" name="Freihandform 15">
            <a:extLst>
              <a:ext uri="{FF2B5EF4-FFF2-40B4-BE49-F238E27FC236}">
                <a16:creationId xmlns:a16="http://schemas.microsoft.com/office/drawing/2014/main" id="{42DB5D1D-9911-4034-A2B0-82C25314DC7C}"/>
              </a:ext>
            </a:extLst>
          </p:cNvPr>
          <p:cNvSpPr>
            <a:spLocks/>
          </p:cNvSpPr>
          <p:nvPr/>
        </p:nvSpPr>
        <p:spPr bwMode="auto">
          <a:xfrm>
            <a:off x="6096000" y="2596275"/>
            <a:ext cx="2398889" cy="1057961"/>
          </a:xfrm>
          <a:custGeom>
            <a:avLst/>
            <a:gdLst/>
            <a:ahLst/>
            <a:cxnLst>
              <a:cxn ang="0">
                <a:pos x="2129" y="437"/>
              </a:cxn>
              <a:cxn ang="0">
                <a:pos x="2129" y="437"/>
              </a:cxn>
              <a:cxn ang="0">
                <a:pos x="2059" y="411"/>
              </a:cxn>
              <a:cxn ang="0">
                <a:pos x="1987" y="388"/>
              </a:cxn>
              <a:cxn ang="0">
                <a:pos x="1987" y="388"/>
              </a:cxn>
              <a:cxn ang="0">
                <a:pos x="1917" y="367"/>
              </a:cxn>
              <a:cxn ang="0">
                <a:pos x="1846" y="350"/>
              </a:cxn>
              <a:cxn ang="0">
                <a:pos x="1846" y="350"/>
              </a:cxn>
              <a:cxn ang="0">
                <a:pos x="1774" y="334"/>
              </a:cxn>
              <a:cxn ang="0">
                <a:pos x="1774" y="334"/>
              </a:cxn>
              <a:cxn ang="0">
                <a:pos x="1704" y="320"/>
              </a:cxn>
              <a:cxn ang="0">
                <a:pos x="1704" y="320"/>
              </a:cxn>
              <a:cxn ang="0">
                <a:pos x="1613" y="306"/>
              </a:cxn>
              <a:cxn ang="0">
                <a:pos x="1613" y="306"/>
              </a:cxn>
              <a:cxn ang="0">
                <a:pos x="1609" y="267"/>
              </a:cxn>
              <a:cxn ang="0">
                <a:pos x="1601" y="230"/>
              </a:cxn>
              <a:cxn ang="0">
                <a:pos x="1594" y="191"/>
              </a:cxn>
              <a:cxn ang="0">
                <a:pos x="1586" y="153"/>
              </a:cxn>
              <a:cxn ang="0">
                <a:pos x="1577" y="115"/>
              </a:cxn>
              <a:cxn ang="0">
                <a:pos x="1567" y="77"/>
              </a:cxn>
              <a:cxn ang="0">
                <a:pos x="1556" y="38"/>
              </a:cxn>
              <a:cxn ang="0">
                <a:pos x="1543" y="0"/>
              </a:cxn>
              <a:cxn ang="0">
                <a:pos x="0" y="500"/>
              </a:cxn>
              <a:cxn ang="0">
                <a:pos x="1543" y="1002"/>
              </a:cxn>
              <a:cxn ang="0">
                <a:pos x="1543" y="1002"/>
              </a:cxn>
              <a:cxn ang="0">
                <a:pos x="1556" y="963"/>
              </a:cxn>
              <a:cxn ang="0">
                <a:pos x="1567" y="925"/>
              </a:cxn>
              <a:cxn ang="0">
                <a:pos x="1577" y="886"/>
              </a:cxn>
              <a:cxn ang="0">
                <a:pos x="1586" y="847"/>
              </a:cxn>
              <a:cxn ang="0">
                <a:pos x="1594" y="809"/>
              </a:cxn>
              <a:cxn ang="0">
                <a:pos x="1601" y="772"/>
              </a:cxn>
              <a:cxn ang="0">
                <a:pos x="1609" y="733"/>
              </a:cxn>
              <a:cxn ang="0">
                <a:pos x="1613" y="696"/>
              </a:cxn>
              <a:cxn ang="0">
                <a:pos x="1613" y="696"/>
              </a:cxn>
              <a:cxn ang="0">
                <a:pos x="1704" y="680"/>
              </a:cxn>
              <a:cxn ang="0">
                <a:pos x="1704" y="680"/>
              </a:cxn>
              <a:cxn ang="0">
                <a:pos x="1774" y="667"/>
              </a:cxn>
              <a:cxn ang="0">
                <a:pos x="1774" y="667"/>
              </a:cxn>
              <a:cxn ang="0">
                <a:pos x="1846" y="652"/>
              </a:cxn>
              <a:cxn ang="0">
                <a:pos x="1846" y="652"/>
              </a:cxn>
              <a:cxn ang="0">
                <a:pos x="1917" y="633"/>
              </a:cxn>
              <a:cxn ang="0">
                <a:pos x="1987" y="613"/>
              </a:cxn>
              <a:cxn ang="0">
                <a:pos x="1987" y="613"/>
              </a:cxn>
              <a:cxn ang="0">
                <a:pos x="2059" y="590"/>
              </a:cxn>
              <a:cxn ang="0">
                <a:pos x="2129" y="564"/>
              </a:cxn>
              <a:cxn ang="0">
                <a:pos x="2129" y="564"/>
              </a:cxn>
              <a:cxn ang="0">
                <a:pos x="2165" y="550"/>
              </a:cxn>
              <a:cxn ang="0">
                <a:pos x="2201" y="534"/>
              </a:cxn>
              <a:cxn ang="0">
                <a:pos x="2236" y="519"/>
              </a:cxn>
              <a:cxn ang="0">
                <a:pos x="2272" y="500"/>
              </a:cxn>
              <a:cxn ang="0">
                <a:pos x="2272" y="500"/>
              </a:cxn>
              <a:cxn ang="0">
                <a:pos x="2236" y="483"/>
              </a:cxn>
              <a:cxn ang="0">
                <a:pos x="2201" y="466"/>
              </a:cxn>
              <a:cxn ang="0">
                <a:pos x="2165" y="450"/>
              </a:cxn>
              <a:cxn ang="0">
                <a:pos x="2129" y="437"/>
              </a:cxn>
              <a:cxn ang="0">
                <a:pos x="2129" y="437"/>
              </a:cxn>
            </a:cxnLst>
            <a:rect l="0" t="0" r="r" b="b"/>
            <a:pathLst>
              <a:path w="2272" h="1002">
                <a:moveTo>
                  <a:pt x="2129" y="437"/>
                </a:moveTo>
                <a:lnTo>
                  <a:pt x="2129" y="437"/>
                </a:lnTo>
                <a:lnTo>
                  <a:pt x="2059" y="411"/>
                </a:lnTo>
                <a:lnTo>
                  <a:pt x="1987" y="388"/>
                </a:lnTo>
                <a:lnTo>
                  <a:pt x="1987" y="388"/>
                </a:lnTo>
                <a:lnTo>
                  <a:pt x="1917" y="367"/>
                </a:lnTo>
                <a:lnTo>
                  <a:pt x="1846" y="350"/>
                </a:lnTo>
                <a:lnTo>
                  <a:pt x="1846" y="350"/>
                </a:lnTo>
                <a:lnTo>
                  <a:pt x="1774" y="334"/>
                </a:lnTo>
                <a:lnTo>
                  <a:pt x="1774" y="334"/>
                </a:lnTo>
                <a:lnTo>
                  <a:pt x="1704" y="320"/>
                </a:lnTo>
                <a:lnTo>
                  <a:pt x="1704" y="320"/>
                </a:lnTo>
                <a:lnTo>
                  <a:pt x="1613" y="306"/>
                </a:lnTo>
                <a:lnTo>
                  <a:pt x="1613" y="306"/>
                </a:lnTo>
                <a:lnTo>
                  <a:pt x="1609" y="267"/>
                </a:lnTo>
                <a:lnTo>
                  <a:pt x="1601" y="230"/>
                </a:lnTo>
                <a:lnTo>
                  <a:pt x="1594" y="191"/>
                </a:lnTo>
                <a:lnTo>
                  <a:pt x="1586" y="153"/>
                </a:lnTo>
                <a:lnTo>
                  <a:pt x="1577" y="115"/>
                </a:lnTo>
                <a:lnTo>
                  <a:pt x="1567" y="77"/>
                </a:lnTo>
                <a:lnTo>
                  <a:pt x="1556" y="38"/>
                </a:lnTo>
                <a:lnTo>
                  <a:pt x="1543" y="0"/>
                </a:lnTo>
                <a:lnTo>
                  <a:pt x="0" y="500"/>
                </a:lnTo>
                <a:lnTo>
                  <a:pt x="1543" y="1002"/>
                </a:lnTo>
                <a:lnTo>
                  <a:pt x="1543" y="1002"/>
                </a:lnTo>
                <a:lnTo>
                  <a:pt x="1556" y="963"/>
                </a:lnTo>
                <a:lnTo>
                  <a:pt x="1567" y="925"/>
                </a:lnTo>
                <a:lnTo>
                  <a:pt x="1577" y="886"/>
                </a:lnTo>
                <a:lnTo>
                  <a:pt x="1586" y="847"/>
                </a:lnTo>
                <a:lnTo>
                  <a:pt x="1594" y="809"/>
                </a:lnTo>
                <a:lnTo>
                  <a:pt x="1601" y="772"/>
                </a:lnTo>
                <a:lnTo>
                  <a:pt x="1609" y="733"/>
                </a:lnTo>
                <a:lnTo>
                  <a:pt x="1613" y="696"/>
                </a:lnTo>
                <a:lnTo>
                  <a:pt x="1613" y="696"/>
                </a:lnTo>
                <a:lnTo>
                  <a:pt x="1704" y="680"/>
                </a:lnTo>
                <a:lnTo>
                  <a:pt x="1704" y="680"/>
                </a:lnTo>
                <a:lnTo>
                  <a:pt x="1774" y="667"/>
                </a:lnTo>
                <a:lnTo>
                  <a:pt x="1774" y="667"/>
                </a:lnTo>
                <a:lnTo>
                  <a:pt x="1846" y="652"/>
                </a:lnTo>
                <a:lnTo>
                  <a:pt x="1846" y="652"/>
                </a:lnTo>
                <a:lnTo>
                  <a:pt x="1917" y="633"/>
                </a:lnTo>
                <a:lnTo>
                  <a:pt x="1987" y="613"/>
                </a:lnTo>
                <a:lnTo>
                  <a:pt x="1987" y="613"/>
                </a:lnTo>
                <a:lnTo>
                  <a:pt x="2059" y="590"/>
                </a:lnTo>
                <a:lnTo>
                  <a:pt x="2129" y="564"/>
                </a:lnTo>
                <a:lnTo>
                  <a:pt x="2129" y="564"/>
                </a:lnTo>
                <a:lnTo>
                  <a:pt x="2165" y="550"/>
                </a:lnTo>
                <a:lnTo>
                  <a:pt x="2201" y="534"/>
                </a:lnTo>
                <a:lnTo>
                  <a:pt x="2236" y="519"/>
                </a:lnTo>
                <a:lnTo>
                  <a:pt x="2272" y="500"/>
                </a:lnTo>
                <a:lnTo>
                  <a:pt x="2272" y="500"/>
                </a:lnTo>
                <a:lnTo>
                  <a:pt x="2236" y="483"/>
                </a:lnTo>
                <a:lnTo>
                  <a:pt x="2201" y="466"/>
                </a:lnTo>
                <a:lnTo>
                  <a:pt x="2165" y="450"/>
                </a:lnTo>
                <a:lnTo>
                  <a:pt x="2129" y="437"/>
                </a:lnTo>
                <a:lnTo>
                  <a:pt x="2129" y="437"/>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0" name="Freihandform 16">
            <a:extLst>
              <a:ext uri="{FF2B5EF4-FFF2-40B4-BE49-F238E27FC236}">
                <a16:creationId xmlns:a16="http://schemas.microsoft.com/office/drawing/2014/main" id="{D210CEEE-41BE-476D-B5C1-1B471636F23C}"/>
              </a:ext>
            </a:extLst>
          </p:cNvPr>
          <p:cNvSpPr>
            <a:spLocks/>
          </p:cNvSpPr>
          <p:nvPr/>
        </p:nvSpPr>
        <p:spPr bwMode="auto">
          <a:xfrm>
            <a:off x="6096000" y="1714642"/>
            <a:ext cx="1939595" cy="1409559"/>
          </a:xfrm>
          <a:custGeom>
            <a:avLst/>
            <a:gdLst/>
            <a:ahLst/>
            <a:cxnLst>
              <a:cxn ang="0">
                <a:pos x="1686" y="33"/>
              </a:cxn>
              <a:cxn ang="0">
                <a:pos x="1686" y="33"/>
              </a:cxn>
              <a:cxn ang="0">
                <a:pos x="1613" y="53"/>
              </a:cxn>
              <a:cxn ang="0">
                <a:pos x="1541" y="77"/>
              </a:cxn>
              <a:cxn ang="0">
                <a:pos x="1541" y="77"/>
              </a:cxn>
              <a:cxn ang="0">
                <a:pos x="1473" y="101"/>
              </a:cxn>
              <a:cxn ang="0">
                <a:pos x="1404" y="128"/>
              </a:cxn>
              <a:cxn ang="0">
                <a:pos x="1404" y="128"/>
              </a:cxn>
              <a:cxn ang="0">
                <a:pos x="1338" y="159"/>
              </a:cxn>
              <a:cxn ang="0">
                <a:pos x="1338" y="159"/>
              </a:cxn>
              <a:cxn ang="0">
                <a:pos x="1273" y="189"/>
              </a:cxn>
              <a:cxn ang="0">
                <a:pos x="1273" y="189"/>
              </a:cxn>
              <a:cxn ang="0">
                <a:pos x="1191" y="230"/>
              </a:cxn>
              <a:cxn ang="0">
                <a:pos x="1191" y="230"/>
              </a:cxn>
              <a:cxn ang="0">
                <a:pos x="1164" y="201"/>
              </a:cxn>
              <a:cxn ang="0">
                <a:pos x="1137" y="176"/>
              </a:cxn>
              <a:cxn ang="0">
                <a:pos x="1108" y="149"/>
              </a:cxn>
              <a:cxn ang="0">
                <a:pos x="1080" y="123"/>
              </a:cxn>
              <a:cxn ang="0">
                <a:pos x="1049" y="97"/>
              </a:cxn>
              <a:cxn ang="0">
                <a:pos x="1018" y="71"/>
              </a:cxn>
              <a:cxn ang="0">
                <a:pos x="987" y="47"/>
              </a:cxn>
              <a:cxn ang="0">
                <a:pos x="954" y="23"/>
              </a:cxn>
              <a:cxn ang="0">
                <a:pos x="0" y="1335"/>
              </a:cxn>
              <a:cxn ang="0">
                <a:pos x="1543" y="835"/>
              </a:cxn>
              <a:cxn ang="0">
                <a:pos x="1543" y="835"/>
              </a:cxn>
              <a:cxn ang="0">
                <a:pos x="1530" y="796"/>
              </a:cxn>
              <a:cxn ang="0">
                <a:pos x="1517" y="757"/>
              </a:cxn>
              <a:cxn ang="0">
                <a:pos x="1503" y="720"/>
              </a:cxn>
              <a:cxn ang="0">
                <a:pos x="1487" y="685"/>
              </a:cxn>
              <a:cxn ang="0">
                <a:pos x="1471" y="649"/>
              </a:cxn>
              <a:cxn ang="0">
                <a:pos x="1456" y="613"/>
              </a:cxn>
              <a:cxn ang="0">
                <a:pos x="1438" y="579"/>
              </a:cxn>
              <a:cxn ang="0">
                <a:pos x="1420" y="544"/>
              </a:cxn>
              <a:cxn ang="0">
                <a:pos x="1420" y="544"/>
              </a:cxn>
              <a:cxn ang="0">
                <a:pos x="1484" y="480"/>
              </a:cxn>
              <a:cxn ang="0">
                <a:pos x="1484" y="480"/>
              </a:cxn>
              <a:cxn ang="0">
                <a:pos x="1534" y="427"/>
              </a:cxn>
              <a:cxn ang="0">
                <a:pos x="1534" y="427"/>
              </a:cxn>
              <a:cxn ang="0">
                <a:pos x="1581" y="373"/>
              </a:cxn>
              <a:cxn ang="0">
                <a:pos x="1581" y="373"/>
              </a:cxn>
              <a:cxn ang="0">
                <a:pos x="1629" y="316"/>
              </a:cxn>
              <a:cxn ang="0">
                <a:pos x="1674" y="259"/>
              </a:cxn>
              <a:cxn ang="0">
                <a:pos x="1674" y="259"/>
              </a:cxn>
              <a:cxn ang="0">
                <a:pos x="1719" y="199"/>
              </a:cxn>
              <a:cxn ang="0">
                <a:pos x="1760" y="136"/>
              </a:cxn>
              <a:cxn ang="0">
                <a:pos x="1760" y="136"/>
              </a:cxn>
              <a:cxn ang="0">
                <a:pos x="1782" y="103"/>
              </a:cxn>
              <a:cxn ang="0">
                <a:pos x="1800" y="70"/>
              </a:cxn>
              <a:cxn ang="0">
                <a:pos x="1820" y="36"/>
              </a:cxn>
              <a:cxn ang="0">
                <a:pos x="1837" y="0"/>
              </a:cxn>
              <a:cxn ang="0">
                <a:pos x="1837" y="0"/>
              </a:cxn>
              <a:cxn ang="0">
                <a:pos x="1799" y="7"/>
              </a:cxn>
              <a:cxn ang="0">
                <a:pos x="1760" y="14"/>
              </a:cxn>
              <a:cxn ang="0">
                <a:pos x="1723" y="23"/>
              </a:cxn>
              <a:cxn ang="0">
                <a:pos x="1686" y="33"/>
              </a:cxn>
              <a:cxn ang="0">
                <a:pos x="1686" y="33"/>
              </a:cxn>
            </a:cxnLst>
            <a:rect l="0" t="0" r="r" b="b"/>
            <a:pathLst>
              <a:path w="1837" h="1335">
                <a:moveTo>
                  <a:pt x="1686" y="33"/>
                </a:moveTo>
                <a:lnTo>
                  <a:pt x="1686" y="33"/>
                </a:lnTo>
                <a:lnTo>
                  <a:pt x="1613" y="53"/>
                </a:lnTo>
                <a:lnTo>
                  <a:pt x="1541" y="77"/>
                </a:lnTo>
                <a:lnTo>
                  <a:pt x="1541" y="77"/>
                </a:lnTo>
                <a:lnTo>
                  <a:pt x="1473" y="101"/>
                </a:lnTo>
                <a:lnTo>
                  <a:pt x="1404" y="128"/>
                </a:lnTo>
                <a:lnTo>
                  <a:pt x="1404" y="128"/>
                </a:lnTo>
                <a:lnTo>
                  <a:pt x="1338" y="159"/>
                </a:lnTo>
                <a:lnTo>
                  <a:pt x="1338" y="159"/>
                </a:lnTo>
                <a:lnTo>
                  <a:pt x="1273" y="189"/>
                </a:lnTo>
                <a:lnTo>
                  <a:pt x="1273" y="189"/>
                </a:lnTo>
                <a:lnTo>
                  <a:pt x="1191" y="230"/>
                </a:lnTo>
                <a:lnTo>
                  <a:pt x="1191" y="230"/>
                </a:lnTo>
                <a:lnTo>
                  <a:pt x="1164" y="201"/>
                </a:lnTo>
                <a:lnTo>
                  <a:pt x="1137" y="176"/>
                </a:lnTo>
                <a:lnTo>
                  <a:pt x="1108" y="149"/>
                </a:lnTo>
                <a:lnTo>
                  <a:pt x="1080" y="123"/>
                </a:lnTo>
                <a:lnTo>
                  <a:pt x="1049" y="97"/>
                </a:lnTo>
                <a:lnTo>
                  <a:pt x="1018" y="71"/>
                </a:lnTo>
                <a:lnTo>
                  <a:pt x="987" y="47"/>
                </a:lnTo>
                <a:lnTo>
                  <a:pt x="954" y="23"/>
                </a:lnTo>
                <a:lnTo>
                  <a:pt x="0" y="1335"/>
                </a:lnTo>
                <a:lnTo>
                  <a:pt x="1543" y="835"/>
                </a:lnTo>
                <a:lnTo>
                  <a:pt x="1543" y="835"/>
                </a:lnTo>
                <a:lnTo>
                  <a:pt x="1530" y="796"/>
                </a:lnTo>
                <a:lnTo>
                  <a:pt x="1517" y="757"/>
                </a:lnTo>
                <a:lnTo>
                  <a:pt x="1503" y="720"/>
                </a:lnTo>
                <a:lnTo>
                  <a:pt x="1487" y="685"/>
                </a:lnTo>
                <a:lnTo>
                  <a:pt x="1471" y="649"/>
                </a:lnTo>
                <a:lnTo>
                  <a:pt x="1456" y="613"/>
                </a:lnTo>
                <a:lnTo>
                  <a:pt x="1438" y="579"/>
                </a:lnTo>
                <a:lnTo>
                  <a:pt x="1420" y="544"/>
                </a:lnTo>
                <a:lnTo>
                  <a:pt x="1420" y="544"/>
                </a:lnTo>
                <a:lnTo>
                  <a:pt x="1484" y="480"/>
                </a:lnTo>
                <a:lnTo>
                  <a:pt x="1484" y="480"/>
                </a:lnTo>
                <a:lnTo>
                  <a:pt x="1534" y="427"/>
                </a:lnTo>
                <a:lnTo>
                  <a:pt x="1534" y="427"/>
                </a:lnTo>
                <a:lnTo>
                  <a:pt x="1581" y="373"/>
                </a:lnTo>
                <a:lnTo>
                  <a:pt x="1581" y="373"/>
                </a:lnTo>
                <a:lnTo>
                  <a:pt x="1629" y="316"/>
                </a:lnTo>
                <a:lnTo>
                  <a:pt x="1674" y="259"/>
                </a:lnTo>
                <a:lnTo>
                  <a:pt x="1674" y="259"/>
                </a:lnTo>
                <a:lnTo>
                  <a:pt x="1719" y="199"/>
                </a:lnTo>
                <a:lnTo>
                  <a:pt x="1760" y="136"/>
                </a:lnTo>
                <a:lnTo>
                  <a:pt x="1760" y="136"/>
                </a:lnTo>
                <a:lnTo>
                  <a:pt x="1782" y="103"/>
                </a:lnTo>
                <a:lnTo>
                  <a:pt x="1800" y="70"/>
                </a:lnTo>
                <a:lnTo>
                  <a:pt x="1820" y="36"/>
                </a:lnTo>
                <a:lnTo>
                  <a:pt x="1837" y="0"/>
                </a:lnTo>
                <a:lnTo>
                  <a:pt x="1837" y="0"/>
                </a:lnTo>
                <a:lnTo>
                  <a:pt x="1799" y="7"/>
                </a:lnTo>
                <a:lnTo>
                  <a:pt x="1760" y="14"/>
                </a:lnTo>
                <a:lnTo>
                  <a:pt x="1723" y="23"/>
                </a:lnTo>
                <a:lnTo>
                  <a:pt x="1686" y="33"/>
                </a:lnTo>
                <a:lnTo>
                  <a:pt x="1686" y="33"/>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1" name="Freihandform 17">
            <a:extLst>
              <a:ext uri="{FF2B5EF4-FFF2-40B4-BE49-F238E27FC236}">
                <a16:creationId xmlns:a16="http://schemas.microsoft.com/office/drawing/2014/main" id="{83235E8A-3EAA-456F-B734-58F5963EFD7D}"/>
              </a:ext>
            </a:extLst>
          </p:cNvPr>
          <p:cNvSpPr>
            <a:spLocks/>
          </p:cNvSpPr>
          <p:nvPr/>
        </p:nvSpPr>
        <p:spPr bwMode="auto">
          <a:xfrm>
            <a:off x="6096000" y="843566"/>
            <a:ext cx="1007280" cy="2280634"/>
          </a:xfrm>
          <a:custGeom>
            <a:avLst/>
            <a:gdLst/>
            <a:ahLst/>
            <a:cxnLst>
              <a:cxn ang="0">
                <a:pos x="683" y="686"/>
              </a:cxn>
              <a:cxn ang="0">
                <a:pos x="683" y="686"/>
              </a:cxn>
              <a:cxn ang="0">
                <a:pos x="698" y="596"/>
              </a:cxn>
              <a:cxn ang="0">
                <a:pos x="698" y="596"/>
              </a:cxn>
              <a:cxn ang="0">
                <a:pos x="706" y="525"/>
              </a:cxn>
              <a:cxn ang="0">
                <a:pos x="706" y="525"/>
              </a:cxn>
              <a:cxn ang="0">
                <a:pos x="713" y="452"/>
              </a:cxn>
              <a:cxn ang="0">
                <a:pos x="713" y="452"/>
              </a:cxn>
              <a:cxn ang="0">
                <a:pos x="719" y="379"/>
              </a:cxn>
              <a:cxn ang="0">
                <a:pos x="721" y="306"/>
              </a:cxn>
              <a:cxn ang="0">
                <a:pos x="721" y="306"/>
              </a:cxn>
              <a:cxn ang="0">
                <a:pos x="722" y="230"/>
              </a:cxn>
              <a:cxn ang="0">
                <a:pos x="719" y="156"/>
              </a:cxn>
              <a:cxn ang="0">
                <a:pos x="719" y="156"/>
              </a:cxn>
              <a:cxn ang="0">
                <a:pos x="716" y="117"/>
              </a:cxn>
              <a:cxn ang="0">
                <a:pos x="713" y="79"/>
              </a:cxn>
              <a:cxn ang="0">
                <a:pos x="708" y="40"/>
              </a:cxn>
              <a:cxn ang="0">
                <a:pos x="702" y="0"/>
              </a:cxn>
              <a:cxn ang="0">
                <a:pos x="702" y="0"/>
              </a:cxn>
              <a:cxn ang="0">
                <a:pos x="673" y="29"/>
              </a:cxn>
              <a:cxn ang="0">
                <a:pos x="648" y="57"/>
              </a:cxn>
              <a:cxn ang="0">
                <a:pos x="622" y="86"/>
              </a:cxn>
              <a:cxn ang="0">
                <a:pos x="598" y="116"/>
              </a:cxn>
              <a:cxn ang="0">
                <a:pos x="598" y="116"/>
              </a:cxn>
              <a:cxn ang="0">
                <a:pos x="550" y="176"/>
              </a:cxn>
              <a:cxn ang="0">
                <a:pos x="508" y="236"/>
              </a:cxn>
              <a:cxn ang="0">
                <a:pos x="508" y="236"/>
              </a:cxn>
              <a:cxn ang="0">
                <a:pos x="466" y="297"/>
              </a:cxn>
              <a:cxn ang="0">
                <a:pos x="428" y="359"/>
              </a:cxn>
              <a:cxn ang="0">
                <a:pos x="428" y="359"/>
              </a:cxn>
              <a:cxn ang="0">
                <a:pos x="390" y="422"/>
              </a:cxn>
              <a:cxn ang="0">
                <a:pos x="390" y="422"/>
              </a:cxn>
              <a:cxn ang="0">
                <a:pos x="355" y="485"/>
              </a:cxn>
              <a:cxn ang="0">
                <a:pos x="355" y="485"/>
              </a:cxn>
              <a:cxn ang="0">
                <a:pos x="313" y="566"/>
              </a:cxn>
              <a:cxn ang="0">
                <a:pos x="313" y="566"/>
              </a:cxn>
              <a:cxn ang="0">
                <a:pos x="276" y="559"/>
              </a:cxn>
              <a:cxn ang="0">
                <a:pos x="237" y="553"/>
              </a:cxn>
              <a:cxn ang="0">
                <a:pos x="199" y="549"/>
              </a:cxn>
              <a:cxn ang="0">
                <a:pos x="160" y="545"/>
              </a:cxn>
              <a:cxn ang="0">
                <a:pos x="120" y="542"/>
              </a:cxn>
              <a:cxn ang="0">
                <a:pos x="82" y="540"/>
              </a:cxn>
              <a:cxn ang="0">
                <a:pos x="40" y="539"/>
              </a:cxn>
              <a:cxn ang="0">
                <a:pos x="0" y="537"/>
              </a:cxn>
              <a:cxn ang="0">
                <a:pos x="0" y="2160"/>
              </a:cxn>
              <a:cxn ang="0">
                <a:pos x="954" y="848"/>
              </a:cxn>
              <a:cxn ang="0">
                <a:pos x="954" y="848"/>
              </a:cxn>
              <a:cxn ang="0">
                <a:pos x="921" y="825"/>
              </a:cxn>
              <a:cxn ang="0">
                <a:pos x="888" y="802"/>
              </a:cxn>
              <a:cxn ang="0">
                <a:pos x="854" y="781"/>
              </a:cxn>
              <a:cxn ang="0">
                <a:pos x="821" y="759"/>
              </a:cxn>
              <a:cxn ang="0">
                <a:pos x="786" y="740"/>
              </a:cxn>
              <a:cxn ang="0">
                <a:pos x="752" y="722"/>
              </a:cxn>
              <a:cxn ang="0">
                <a:pos x="718" y="703"/>
              </a:cxn>
              <a:cxn ang="0">
                <a:pos x="683" y="686"/>
              </a:cxn>
              <a:cxn ang="0">
                <a:pos x="683" y="686"/>
              </a:cxn>
            </a:cxnLst>
            <a:rect l="0" t="0" r="r" b="b"/>
            <a:pathLst>
              <a:path w="954" h="2160">
                <a:moveTo>
                  <a:pt x="683" y="686"/>
                </a:moveTo>
                <a:lnTo>
                  <a:pt x="683" y="686"/>
                </a:lnTo>
                <a:lnTo>
                  <a:pt x="698" y="596"/>
                </a:lnTo>
                <a:lnTo>
                  <a:pt x="698" y="596"/>
                </a:lnTo>
                <a:lnTo>
                  <a:pt x="706" y="525"/>
                </a:lnTo>
                <a:lnTo>
                  <a:pt x="706" y="525"/>
                </a:lnTo>
                <a:lnTo>
                  <a:pt x="713" y="452"/>
                </a:lnTo>
                <a:lnTo>
                  <a:pt x="713" y="452"/>
                </a:lnTo>
                <a:lnTo>
                  <a:pt x="719" y="379"/>
                </a:lnTo>
                <a:lnTo>
                  <a:pt x="721" y="306"/>
                </a:lnTo>
                <a:lnTo>
                  <a:pt x="721" y="306"/>
                </a:lnTo>
                <a:lnTo>
                  <a:pt x="722" y="230"/>
                </a:lnTo>
                <a:lnTo>
                  <a:pt x="719" y="156"/>
                </a:lnTo>
                <a:lnTo>
                  <a:pt x="719" y="156"/>
                </a:lnTo>
                <a:lnTo>
                  <a:pt x="716" y="117"/>
                </a:lnTo>
                <a:lnTo>
                  <a:pt x="713" y="79"/>
                </a:lnTo>
                <a:lnTo>
                  <a:pt x="708" y="40"/>
                </a:lnTo>
                <a:lnTo>
                  <a:pt x="702" y="0"/>
                </a:lnTo>
                <a:lnTo>
                  <a:pt x="702" y="0"/>
                </a:lnTo>
                <a:lnTo>
                  <a:pt x="673" y="29"/>
                </a:lnTo>
                <a:lnTo>
                  <a:pt x="648" y="57"/>
                </a:lnTo>
                <a:lnTo>
                  <a:pt x="622" y="86"/>
                </a:lnTo>
                <a:lnTo>
                  <a:pt x="598" y="116"/>
                </a:lnTo>
                <a:lnTo>
                  <a:pt x="598" y="116"/>
                </a:lnTo>
                <a:lnTo>
                  <a:pt x="550" y="176"/>
                </a:lnTo>
                <a:lnTo>
                  <a:pt x="508" y="236"/>
                </a:lnTo>
                <a:lnTo>
                  <a:pt x="508" y="236"/>
                </a:lnTo>
                <a:lnTo>
                  <a:pt x="466" y="297"/>
                </a:lnTo>
                <a:lnTo>
                  <a:pt x="428" y="359"/>
                </a:lnTo>
                <a:lnTo>
                  <a:pt x="428" y="359"/>
                </a:lnTo>
                <a:lnTo>
                  <a:pt x="390" y="422"/>
                </a:lnTo>
                <a:lnTo>
                  <a:pt x="390" y="422"/>
                </a:lnTo>
                <a:lnTo>
                  <a:pt x="355" y="485"/>
                </a:lnTo>
                <a:lnTo>
                  <a:pt x="355" y="485"/>
                </a:lnTo>
                <a:lnTo>
                  <a:pt x="313" y="566"/>
                </a:lnTo>
                <a:lnTo>
                  <a:pt x="313" y="566"/>
                </a:lnTo>
                <a:lnTo>
                  <a:pt x="276" y="559"/>
                </a:lnTo>
                <a:lnTo>
                  <a:pt x="237" y="553"/>
                </a:lnTo>
                <a:lnTo>
                  <a:pt x="199" y="549"/>
                </a:lnTo>
                <a:lnTo>
                  <a:pt x="160" y="545"/>
                </a:lnTo>
                <a:lnTo>
                  <a:pt x="120" y="542"/>
                </a:lnTo>
                <a:lnTo>
                  <a:pt x="82" y="540"/>
                </a:lnTo>
                <a:lnTo>
                  <a:pt x="40" y="539"/>
                </a:lnTo>
                <a:lnTo>
                  <a:pt x="0" y="537"/>
                </a:lnTo>
                <a:lnTo>
                  <a:pt x="0" y="2160"/>
                </a:lnTo>
                <a:lnTo>
                  <a:pt x="954" y="848"/>
                </a:lnTo>
                <a:lnTo>
                  <a:pt x="954" y="848"/>
                </a:lnTo>
                <a:lnTo>
                  <a:pt x="921" y="825"/>
                </a:lnTo>
                <a:lnTo>
                  <a:pt x="888" y="802"/>
                </a:lnTo>
                <a:lnTo>
                  <a:pt x="854" y="781"/>
                </a:lnTo>
                <a:lnTo>
                  <a:pt x="821" y="759"/>
                </a:lnTo>
                <a:lnTo>
                  <a:pt x="786" y="740"/>
                </a:lnTo>
                <a:lnTo>
                  <a:pt x="752" y="722"/>
                </a:lnTo>
                <a:lnTo>
                  <a:pt x="718" y="703"/>
                </a:lnTo>
                <a:lnTo>
                  <a:pt x="683" y="686"/>
                </a:lnTo>
                <a:lnTo>
                  <a:pt x="683" y="68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2" name="Linie 18">
            <a:extLst>
              <a:ext uri="{FF2B5EF4-FFF2-40B4-BE49-F238E27FC236}">
                <a16:creationId xmlns:a16="http://schemas.microsoft.com/office/drawing/2014/main" id="{5499A9E9-D86B-4443-B66A-1B8237EFD714}"/>
              </a:ext>
            </a:extLst>
          </p:cNvPr>
          <p:cNvSpPr>
            <a:spLocks noChangeShapeType="1"/>
          </p:cNvSpPr>
          <p:nvPr/>
        </p:nvSpPr>
        <p:spPr bwMode="auto">
          <a:xfrm>
            <a:off x="6095787" y="3124589"/>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3" name="Linie 19">
            <a:extLst>
              <a:ext uri="{FF2B5EF4-FFF2-40B4-BE49-F238E27FC236}">
                <a16:creationId xmlns:a16="http://schemas.microsoft.com/office/drawing/2014/main" id="{8EA00E92-BD95-4E59-8898-E791064C50C1}"/>
              </a:ext>
            </a:extLst>
          </p:cNvPr>
          <p:cNvSpPr>
            <a:spLocks noChangeShapeType="1"/>
          </p:cNvSpPr>
          <p:nvPr/>
        </p:nvSpPr>
        <p:spPr bwMode="auto">
          <a:xfrm>
            <a:off x="6096403" y="3125097"/>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4" name="Linie 20">
            <a:extLst>
              <a:ext uri="{FF2B5EF4-FFF2-40B4-BE49-F238E27FC236}">
                <a16:creationId xmlns:a16="http://schemas.microsoft.com/office/drawing/2014/main" id="{94DD8583-D2D2-4DCC-98B6-BB49933741FA}"/>
              </a:ext>
            </a:extLst>
          </p:cNvPr>
          <p:cNvSpPr>
            <a:spLocks noChangeShapeType="1"/>
          </p:cNvSpPr>
          <p:nvPr/>
        </p:nvSpPr>
        <p:spPr bwMode="auto">
          <a:xfrm>
            <a:off x="6095880" y="3124705"/>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46" name="Textplatzhalter 45">
            <a:extLst>
              <a:ext uri="{FF2B5EF4-FFF2-40B4-BE49-F238E27FC236}">
                <a16:creationId xmlns:a16="http://schemas.microsoft.com/office/drawing/2014/main" id="{36AD24C1-02C7-4191-93E8-156FF8EB8E20}"/>
              </a:ext>
            </a:extLst>
          </p:cNvPr>
          <p:cNvSpPr>
            <a:spLocks noGrp="1"/>
          </p:cNvSpPr>
          <p:nvPr>
            <p:ph type="body" sz="quarter" idx="10"/>
          </p:nvPr>
        </p:nvSpPr>
        <p:spPr>
          <a:xfrm>
            <a:off x="84582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7" name="Textplatzhalter 45">
            <a:extLst>
              <a:ext uri="{FF2B5EF4-FFF2-40B4-BE49-F238E27FC236}">
                <a16:creationId xmlns:a16="http://schemas.microsoft.com/office/drawing/2014/main" id="{34F996E2-BC35-4007-9416-809AD7F81E74}"/>
              </a:ext>
            </a:extLst>
          </p:cNvPr>
          <p:cNvSpPr>
            <a:spLocks noGrp="1"/>
          </p:cNvSpPr>
          <p:nvPr>
            <p:ph type="body" sz="quarter" idx="11"/>
          </p:nvPr>
        </p:nvSpPr>
        <p:spPr>
          <a:xfrm>
            <a:off x="84583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8" name="Textplatzhalter 45">
            <a:extLst>
              <a:ext uri="{FF2B5EF4-FFF2-40B4-BE49-F238E27FC236}">
                <a16:creationId xmlns:a16="http://schemas.microsoft.com/office/drawing/2014/main" id="{73141092-17D2-4E0F-967C-4233B85335B5}"/>
              </a:ext>
            </a:extLst>
          </p:cNvPr>
          <p:cNvSpPr>
            <a:spLocks noGrp="1"/>
          </p:cNvSpPr>
          <p:nvPr>
            <p:ph type="body" sz="quarter" idx="12"/>
          </p:nvPr>
        </p:nvSpPr>
        <p:spPr>
          <a:xfrm>
            <a:off x="8077200" y="13716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9" name="Textplatzhalter 45">
            <a:extLst>
              <a:ext uri="{FF2B5EF4-FFF2-40B4-BE49-F238E27FC236}">
                <a16:creationId xmlns:a16="http://schemas.microsoft.com/office/drawing/2014/main" id="{5E1077D6-6553-4CE6-A49A-4B173652F047}"/>
              </a:ext>
            </a:extLst>
          </p:cNvPr>
          <p:cNvSpPr>
            <a:spLocks noGrp="1"/>
          </p:cNvSpPr>
          <p:nvPr>
            <p:ph type="body" sz="quarter" idx="13"/>
          </p:nvPr>
        </p:nvSpPr>
        <p:spPr>
          <a:xfrm>
            <a:off x="8077376" y="17150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0" name="Textplatzhalter 45">
            <a:extLst>
              <a:ext uri="{FF2B5EF4-FFF2-40B4-BE49-F238E27FC236}">
                <a16:creationId xmlns:a16="http://schemas.microsoft.com/office/drawing/2014/main" id="{FA4B7223-BCB0-4924-B9FF-0566E5056D0D}"/>
              </a:ext>
            </a:extLst>
          </p:cNvPr>
          <p:cNvSpPr>
            <a:spLocks noGrp="1"/>
          </p:cNvSpPr>
          <p:nvPr>
            <p:ph type="body" sz="quarter" idx="14"/>
          </p:nvPr>
        </p:nvSpPr>
        <p:spPr>
          <a:xfrm>
            <a:off x="8153048" y="4231464"/>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1" name="Textplatzhalter 45">
            <a:extLst>
              <a:ext uri="{FF2B5EF4-FFF2-40B4-BE49-F238E27FC236}">
                <a16:creationId xmlns:a16="http://schemas.microsoft.com/office/drawing/2014/main" id="{7186B426-0623-4C17-9BDA-C60F7C7235FA}"/>
              </a:ext>
            </a:extLst>
          </p:cNvPr>
          <p:cNvSpPr>
            <a:spLocks noGrp="1"/>
          </p:cNvSpPr>
          <p:nvPr>
            <p:ph type="body" sz="quarter" idx="15"/>
          </p:nvPr>
        </p:nvSpPr>
        <p:spPr>
          <a:xfrm>
            <a:off x="8153224" y="4574901"/>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2" name="Textplatzhalter 45">
            <a:extLst>
              <a:ext uri="{FF2B5EF4-FFF2-40B4-BE49-F238E27FC236}">
                <a16:creationId xmlns:a16="http://schemas.microsoft.com/office/drawing/2014/main" id="{CB81BB57-8139-43D4-8DD9-3CD6BE625B69}"/>
              </a:ext>
            </a:extLst>
          </p:cNvPr>
          <p:cNvSpPr>
            <a:spLocks noGrp="1"/>
          </p:cNvSpPr>
          <p:nvPr>
            <p:ph type="body" sz="quarter" idx="16"/>
          </p:nvPr>
        </p:nvSpPr>
        <p:spPr>
          <a:xfrm>
            <a:off x="66294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3" name="Textplatzhalter 45">
            <a:extLst>
              <a:ext uri="{FF2B5EF4-FFF2-40B4-BE49-F238E27FC236}">
                <a16:creationId xmlns:a16="http://schemas.microsoft.com/office/drawing/2014/main" id="{12BCC7AE-B750-4C77-AD35-B7DD61596F08}"/>
              </a:ext>
            </a:extLst>
          </p:cNvPr>
          <p:cNvSpPr>
            <a:spLocks noGrp="1"/>
          </p:cNvSpPr>
          <p:nvPr>
            <p:ph type="body" sz="quarter" idx="17"/>
          </p:nvPr>
        </p:nvSpPr>
        <p:spPr>
          <a:xfrm>
            <a:off x="66295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4" name="Textplatzhalter 45">
            <a:extLst>
              <a:ext uri="{FF2B5EF4-FFF2-40B4-BE49-F238E27FC236}">
                <a16:creationId xmlns:a16="http://schemas.microsoft.com/office/drawing/2014/main" id="{10A4398E-BDC4-4393-83B3-84A29A51F8A8}"/>
              </a:ext>
            </a:extLst>
          </p:cNvPr>
          <p:cNvSpPr>
            <a:spLocks noGrp="1"/>
          </p:cNvSpPr>
          <p:nvPr>
            <p:ph type="body" sz="quarter" idx="18"/>
          </p:nvPr>
        </p:nvSpPr>
        <p:spPr>
          <a:xfrm>
            <a:off x="32766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5" name="Textplatzhalter 45">
            <a:extLst>
              <a:ext uri="{FF2B5EF4-FFF2-40B4-BE49-F238E27FC236}">
                <a16:creationId xmlns:a16="http://schemas.microsoft.com/office/drawing/2014/main" id="{1F5D0842-E16E-4E3A-94EE-64EB21CACFDE}"/>
              </a:ext>
            </a:extLst>
          </p:cNvPr>
          <p:cNvSpPr>
            <a:spLocks noGrp="1"/>
          </p:cNvSpPr>
          <p:nvPr>
            <p:ph type="body" sz="quarter" idx="19"/>
          </p:nvPr>
        </p:nvSpPr>
        <p:spPr>
          <a:xfrm>
            <a:off x="32767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6" name="Textplatzhalter 45">
            <a:extLst>
              <a:ext uri="{FF2B5EF4-FFF2-40B4-BE49-F238E27FC236}">
                <a16:creationId xmlns:a16="http://schemas.microsoft.com/office/drawing/2014/main" id="{A2822D28-1607-41B4-A1AD-C999DCC78FE2}"/>
              </a:ext>
            </a:extLst>
          </p:cNvPr>
          <p:cNvSpPr>
            <a:spLocks noGrp="1"/>
          </p:cNvSpPr>
          <p:nvPr>
            <p:ph type="body" sz="quarter" idx="20"/>
          </p:nvPr>
        </p:nvSpPr>
        <p:spPr>
          <a:xfrm>
            <a:off x="1752600" y="42672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7" name="Textplatzhalter 45">
            <a:extLst>
              <a:ext uri="{FF2B5EF4-FFF2-40B4-BE49-F238E27FC236}">
                <a16:creationId xmlns:a16="http://schemas.microsoft.com/office/drawing/2014/main" id="{7015E7F2-459C-4D6D-B997-13DB5EA6427B}"/>
              </a:ext>
            </a:extLst>
          </p:cNvPr>
          <p:cNvSpPr>
            <a:spLocks noGrp="1"/>
          </p:cNvSpPr>
          <p:nvPr>
            <p:ph type="body" sz="quarter" idx="21"/>
          </p:nvPr>
        </p:nvSpPr>
        <p:spPr>
          <a:xfrm>
            <a:off x="1752776" y="46106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8" name="Textplatzhalter 45">
            <a:extLst>
              <a:ext uri="{FF2B5EF4-FFF2-40B4-BE49-F238E27FC236}">
                <a16:creationId xmlns:a16="http://schemas.microsoft.com/office/drawing/2014/main" id="{7B5C7C9E-A677-4429-BA89-5A9DCEEB242B}"/>
              </a:ext>
            </a:extLst>
          </p:cNvPr>
          <p:cNvSpPr>
            <a:spLocks noGrp="1"/>
          </p:cNvSpPr>
          <p:nvPr>
            <p:ph type="body" sz="quarter" idx="22"/>
          </p:nvPr>
        </p:nvSpPr>
        <p:spPr>
          <a:xfrm>
            <a:off x="12954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9" name="Textplatzhalter 45">
            <a:extLst>
              <a:ext uri="{FF2B5EF4-FFF2-40B4-BE49-F238E27FC236}">
                <a16:creationId xmlns:a16="http://schemas.microsoft.com/office/drawing/2014/main" id="{002E8C45-C0AE-4A45-B693-2A71D845FD74}"/>
              </a:ext>
            </a:extLst>
          </p:cNvPr>
          <p:cNvSpPr>
            <a:spLocks noGrp="1"/>
          </p:cNvSpPr>
          <p:nvPr>
            <p:ph type="body" sz="quarter" idx="23"/>
          </p:nvPr>
        </p:nvSpPr>
        <p:spPr>
          <a:xfrm>
            <a:off x="12955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0" name="Textplatzhalter 45">
            <a:extLst>
              <a:ext uri="{FF2B5EF4-FFF2-40B4-BE49-F238E27FC236}">
                <a16:creationId xmlns:a16="http://schemas.microsoft.com/office/drawing/2014/main" id="{1D708290-A882-4D7B-82D1-4B33D98553C3}"/>
              </a:ext>
            </a:extLst>
          </p:cNvPr>
          <p:cNvSpPr>
            <a:spLocks noGrp="1"/>
          </p:cNvSpPr>
          <p:nvPr>
            <p:ph type="body" sz="quarter" idx="24"/>
          </p:nvPr>
        </p:nvSpPr>
        <p:spPr>
          <a:xfrm>
            <a:off x="1676400" y="13932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1" name="Textplatzhalter 45">
            <a:extLst>
              <a:ext uri="{FF2B5EF4-FFF2-40B4-BE49-F238E27FC236}">
                <a16:creationId xmlns:a16="http://schemas.microsoft.com/office/drawing/2014/main" id="{BA980506-41EA-4166-BDC4-6672C08B928F}"/>
              </a:ext>
            </a:extLst>
          </p:cNvPr>
          <p:cNvSpPr>
            <a:spLocks noGrp="1"/>
          </p:cNvSpPr>
          <p:nvPr>
            <p:ph type="body" sz="quarter" idx="25"/>
          </p:nvPr>
        </p:nvSpPr>
        <p:spPr>
          <a:xfrm>
            <a:off x="1676576" y="17367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2" name="Textplatzhalter 45">
            <a:extLst>
              <a:ext uri="{FF2B5EF4-FFF2-40B4-BE49-F238E27FC236}">
                <a16:creationId xmlns:a16="http://schemas.microsoft.com/office/drawing/2014/main" id="{AA45EA62-476D-47F1-96ED-54F43099603F}"/>
              </a:ext>
            </a:extLst>
          </p:cNvPr>
          <p:cNvSpPr>
            <a:spLocks noGrp="1"/>
          </p:cNvSpPr>
          <p:nvPr>
            <p:ph type="body" sz="quarter" idx="16"/>
          </p:nvPr>
        </p:nvSpPr>
        <p:spPr>
          <a:xfrm>
            <a:off x="66294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3" name="Textplatzhalter 45">
            <a:extLst>
              <a:ext uri="{FF2B5EF4-FFF2-40B4-BE49-F238E27FC236}">
                <a16:creationId xmlns:a16="http://schemas.microsoft.com/office/drawing/2014/main" id="{ABD72D36-40B8-4EE5-8EF4-F398834DD9DA}"/>
              </a:ext>
            </a:extLst>
          </p:cNvPr>
          <p:cNvSpPr>
            <a:spLocks noGrp="1"/>
          </p:cNvSpPr>
          <p:nvPr>
            <p:ph type="body" sz="quarter" idx="17"/>
          </p:nvPr>
        </p:nvSpPr>
        <p:spPr>
          <a:xfrm>
            <a:off x="66295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4" name="Textplatzhalter 45">
            <a:extLst>
              <a:ext uri="{FF2B5EF4-FFF2-40B4-BE49-F238E27FC236}">
                <a16:creationId xmlns:a16="http://schemas.microsoft.com/office/drawing/2014/main" id="{E7A1D5E8-4C7C-4ADF-A363-54E4B1B793AA}"/>
              </a:ext>
            </a:extLst>
          </p:cNvPr>
          <p:cNvSpPr>
            <a:spLocks noGrp="1"/>
          </p:cNvSpPr>
          <p:nvPr>
            <p:ph type="body" sz="quarter" idx="18"/>
          </p:nvPr>
        </p:nvSpPr>
        <p:spPr>
          <a:xfrm>
            <a:off x="32766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5" name="Textplatzhalter 45">
            <a:extLst>
              <a:ext uri="{FF2B5EF4-FFF2-40B4-BE49-F238E27FC236}">
                <a16:creationId xmlns:a16="http://schemas.microsoft.com/office/drawing/2014/main" id="{A8479BD5-0D15-42CF-84BC-8F7F80ECD821}"/>
              </a:ext>
            </a:extLst>
          </p:cNvPr>
          <p:cNvSpPr>
            <a:spLocks noGrp="1"/>
          </p:cNvSpPr>
          <p:nvPr>
            <p:ph type="body" sz="quarter" idx="19"/>
          </p:nvPr>
        </p:nvSpPr>
        <p:spPr>
          <a:xfrm>
            <a:off x="32767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3" name="Titel 2">
            <a:extLst>
              <a:ext uri="{FF2B5EF4-FFF2-40B4-BE49-F238E27FC236}">
                <a16:creationId xmlns:a16="http://schemas.microsoft.com/office/drawing/2014/main" id="{2A27D752-F355-434D-9815-D11ECB7F9A87}"/>
              </a:ext>
            </a:extLst>
          </p:cNvPr>
          <p:cNvSpPr>
            <a:spLocks noGrp="1"/>
          </p:cNvSpPr>
          <p:nvPr>
            <p:ph type="title" hasCustomPrompt="1"/>
          </p:nvPr>
        </p:nvSpPr>
        <p:spPr>
          <a:xfrm>
            <a:off x="139964" y="173889"/>
            <a:ext cx="2819224" cy="964511"/>
          </a:xfrm>
        </p:spPr>
        <p:txBody>
          <a:bodyPr rtlCol="0">
            <a:noAutofit/>
          </a:bodyPr>
          <a:lstStyle>
            <a:lvl1pPr>
              <a:defRPr sz="4000"/>
            </a:lvl1pPr>
          </a:lstStyle>
          <a:p>
            <a:pPr rtl="0"/>
            <a:r>
              <a:rPr lang="de-DE" noProof="0"/>
              <a:t>Titelmasterformat durch Klicken bearbeiten</a:t>
            </a:r>
          </a:p>
        </p:txBody>
      </p:sp>
    </p:spTree>
    <p:extLst>
      <p:ext uri="{BB962C8B-B14F-4D97-AF65-F5344CB8AC3E}">
        <p14:creationId xmlns:p14="http://schemas.microsoft.com/office/powerpoint/2010/main" val="3075895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65D4EBB7-910A-4052-B021-7E2EF82F8391}" type="datetime3">
              <a:rPr lang="en-GB" smtClean="0"/>
              <a:t>24 May, 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187780757"/>
              </p:ext>
            </p:extLst>
          </p:nvPr>
        </p:nvGraphicFramePr>
        <p:xfrm>
          <a:off x="2032000" y="2241176"/>
          <a:ext cx="8128000" cy="38971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496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5AAC1709-165D-4557-8B57-3086C4C5A15D}" type="datetime3">
              <a:rPr lang="en-GB" smtClean="0"/>
              <a:t>24 May, 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928775207"/>
              </p:ext>
            </p:extLst>
          </p:nvPr>
        </p:nvGraphicFramePr>
        <p:xfrm>
          <a:off x="2032000" y="2043953"/>
          <a:ext cx="8128000" cy="40943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0790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4"/>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8" name="Titel 38"/>
          <p:cNvSpPr>
            <a:spLocks noGrp="1"/>
          </p:cNvSpPr>
          <p:nvPr>
            <p:ph type="title"/>
          </p:nvPr>
        </p:nvSpPr>
        <p:spPr>
          <a:xfrm>
            <a:off x="6103087" y="1486284"/>
            <a:ext cx="5881575" cy="503882"/>
          </a:xfrm>
        </p:spPr>
        <p:txBody>
          <a:bodyPr/>
          <a:lstStyle>
            <a:lvl1pPr>
              <a:defRPr>
                <a:solidFill>
                  <a:schemeClr val="tx1"/>
                </a:solidFill>
              </a:defRPr>
            </a:lvl1pPr>
          </a:lstStyle>
          <a:p>
            <a:endParaRPr lang="de-DE"/>
          </a:p>
        </p:txBody>
      </p:sp>
      <p:sp>
        <p:nvSpPr>
          <p:cNvPr id="20"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Textmasterformat bearbeiten</a:t>
            </a:r>
          </a:p>
        </p:txBody>
      </p:sp>
      <p:sp>
        <p:nvSpPr>
          <p:cNvPr id="21"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err="1"/>
              <a:t>Presenter</a:t>
            </a:r>
            <a:r>
              <a:rPr lang="de-DE" sz="1400"/>
              <a:t> </a:t>
            </a:r>
            <a:r>
              <a:rPr lang="de-DE" sz="1400" err="1"/>
              <a:t>name</a:t>
            </a:r>
            <a:endParaRPr lang="de-DE" sz="1400"/>
          </a:p>
          <a:p>
            <a:pPr lvl="0"/>
            <a:r>
              <a:rPr lang="de-DE" sz="1400" err="1"/>
              <a:t>Lorem</a:t>
            </a:r>
            <a:r>
              <a:rPr lang="de-DE" sz="1400"/>
              <a:t> </a:t>
            </a:r>
            <a:r>
              <a:rPr lang="de-DE" sz="1400" err="1"/>
              <a:t>ipsum</a:t>
            </a:r>
            <a:endParaRPr lang="de-DE"/>
          </a:p>
        </p:txBody>
      </p:sp>
    </p:spTree>
    <p:extLst>
      <p:ext uri="{BB962C8B-B14F-4D97-AF65-F5344CB8AC3E}">
        <p14:creationId xmlns:p14="http://schemas.microsoft.com/office/powerpoint/2010/main" val="8114306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936FA2A5-4883-4A57-A94F-C03DA281A96E}" type="datetime3">
              <a:rPr lang="en-GB" smtClean="0"/>
              <a:t>24 May, 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796254439"/>
              </p:ext>
            </p:extLst>
          </p:nvPr>
        </p:nvGraphicFramePr>
        <p:xfrm>
          <a:off x="2032000" y="2088776"/>
          <a:ext cx="8128000" cy="4049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1873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a:t>Title</a:t>
            </a:r>
            <a:endParaRPr lang="en-US"/>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4B34E679-FBB6-46D2-9E30-DBD77821C897}" type="datetime3">
              <a:rPr lang="en-GB" smtClean="0"/>
              <a:t>24 May, 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3437284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a:effectLst/>
                <a:latin typeface="Arial" panose="020B0604020202020204" pitchFamily="34" charset="0"/>
                <a:ea typeface="Calibri" panose="020F0502020204030204" pitchFamily="34" charset="0"/>
                <a:cs typeface="Times New Roman" panose="02020603050405020304" pitchFamily="18" charset="0"/>
              </a:rPr>
              <a:t> </a:t>
            </a:r>
            <a:endParaRPr lang="de-DE" sz="110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2686294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a:t>Title</a:t>
            </a:r>
            <a:endParaRPr lang="en-US"/>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1C7BFC61-58EA-4C20-8A30-FDFBEA705672}" type="datetime3">
              <a:rPr lang="en-GB" smtClean="0"/>
              <a:t>24 May, 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1283444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solidFill>
                  <a:srgbClr val="034EA8"/>
                </a:solidFill>
              </a:defRPr>
            </a:lvl1pPr>
          </a:lstStyle>
          <a:p>
            <a:r>
              <a:rPr lang="de-DE"/>
              <a:t>Title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e Placeholder 3"/>
          <p:cNvSpPr>
            <a:spLocks noGrp="1"/>
          </p:cNvSpPr>
          <p:nvPr>
            <p:ph type="dt" sz="half" idx="10"/>
          </p:nvPr>
        </p:nvSpPr>
        <p:spPr/>
        <p:txBody>
          <a:bodyPr/>
          <a:lstStyle/>
          <a:p>
            <a:fld id="{B198C290-825D-4D08-8EE4-E8CC6874F357}" type="datetime3">
              <a:rPr lang="en-GB" smtClean="0"/>
              <a:t>24 May, 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2608809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064DA4-C5B3-4B2E-BA17-92D6E3811A4E}" type="datetime3">
              <a:rPr lang="en-GB" smtClean="0"/>
              <a:t>24 May, 2022</a:t>
            </a:fld>
            <a:endParaRPr lang="de-DE"/>
          </a:p>
        </p:txBody>
      </p:sp>
      <p:pic>
        <p:nvPicPr>
          <p:cNvPr id="5" name="Grafik 4">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6"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1684395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solidFill>
                  <a:srgbClr val="034EA8"/>
                </a:solidFill>
              </a:defRPr>
            </a:lvl1pPr>
          </a:lstStyle>
          <a:p>
            <a:r>
              <a:rPr lang="de-DE"/>
              <a:t>Title</a:t>
            </a:r>
            <a:endParaRPr lang="en-US"/>
          </a:p>
        </p:txBody>
      </p:sp>
      <p:sp>
        <p:nvSpPr>
          <p:cNvPr id="3" name="Content Placeholder 2"/>
          <p:cNvSpPr>
            <a:spLocks noGrp="1"/>
          </p:cNvSpPr>
          <p:nvPr>
            <p:ph idx="1"/>
          </p:nvPr>
        </p:nvSpPr>
        <p:spPr>
          <a:xfrm>
            <a:off x="5183188" y="987425"/>
            <a:ext cx="6172200" cy="4873625"/>
          </a:xfrm>
        </p:spPr>
        <p:txBody>
          <a:bodyPr/>
          <a:lstStyle>
            <a:lvl1pPr marL="0" indent="0">
              <a:buNone/>
              <a:defRPr sz="3200"/>
            </a:lvl1pPr>
            <a:lvl2pPr>
              <a:defRPr sz="2800" baseline="0"/>
            </a:lvl2pPr>
            <a:lvl3pPr>
              <a:defRPr sz="2400" baseline="0"/>
            </a:lvl3pPr>
            <a:lvl4pPr>
              <a:defRPr sz="2000" baseline="0"/>
            </a:lvl4pPr>
            <a:lvl5pPr>
              <a:defRPr sz="2000" baseline="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e Placeholder 4"/>
          <p:cNvSpPr>
            <a:spLocks noGrp="1"/>
          </p:cNvSpPr>
          <p:nvPr>
            <p:ph type="dt" sz="half" idx="10"/>
          </p:nvPr>
        </p:nvSpPr>
        <p:spPr/>
        <p:txBody>
          <a:bodyPr/>
          <a:lstStyle/>
          <a:p>
            <a:fld id="{1F2483E5-788E-436E-A4D2-0545FDE22726}" type="datetime3">
              <a:rPr lang="en-GB" smtClean="0"/>
              <a:t>24 May, 2022</a:t>
            </a:fld>
            <a:endParaRPr lang="de-DE"/>
          </a:p>
        </p:txBody>
      </p:sp>
      <p:pic>
        <p:nvPicPr>
          <p:cNvPr id="8" name="Grafik 7">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9"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a:p>
        </p:txBody>
      </p:sp>
    </p:spTree>
    <p:extLst>
      <p:ext uri="{BB962C8B-B14F-4D97-AF65-F5344CB8AC3E}">
        <p14:creationId xmlns:p14="http://schemas.microsoft.com/office/powerpoint/2010/main" val="2548624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1E07DC73-3AE9-4456-9D78-B0E754DCCB48}" type="datetime3">
              <a:rPr lang="en-GB" smtClean="0"/>
              <a:t>24 May, 2022</a:t>
            </a:fld>
            <a:endParaRPr lang="de-DE"/>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a:p>
        </p:txBody>
      </p:sp>
      <p:sp>
        <p:nvSpPr>
          <p:cNvPr id="5"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
        <p:nvSpPr>
          <p:cNvPr id="6"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396037"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p>
        </p:txBody>
      </p:sp>
    </p:spTree>
    <p:extLst>
      <p:ext uri="{BB962C8B-B14F-4D97-AF65-F5344CB8AC3E}">
        <p14:creationId xmlns:p14="http://schemas.microsoft.com/office/powerpoint/2010/main" val="65666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3017"/>
            <a:ext cx="10515600" cy="572608"/>
          </a:xfrm>
          <a:prstGeom prst="rect">
            <a:avLst/>
          </a:prstGeom>
        </p:spPr>
        <p:txBody>
          <a:bodyPr vert="horz" lIns="91440" tIns="45720" rIns="91440" bIns="45720" rtlCol="0" anchor="ctr">
            <a:normAutofit/>
          </a:bodyPr>
          <a:lstStyle/>
          <a:p>
            <a:r>
              <a:rPr lang="de-DE"/>
              <a:t>Title</a:t>
            </a:r>
            <a:endParaRPr lang="en-US"/>
          </a:p>
        </p:txBody>
      </p:sp>
      <p:sp>
        <p:nvSpPr>
          <p:cNvPr id="3" name="Text Placeholder 2"/>
          <p:cNvSpPr>
            <a:spLocks noGrp="1"/>
          </p:cNvSpPr>
          <p:nvPr>
            <p:ph type="body" idx="1"/>
          </p:nvPr>
        </p:nvSpPr>
        <p:spPr>
          <a:xfrm>
            <a:off x="838200" y="1890443"/>
            <a:ext cx="10515600" cy="4286519"/>
          </a:xfrm>
          <a:prstGeom prst="rect">
            <a:avLst/>
          </a:prstGeom>
        </p:spPr>
        <p:txBody>
          <a:bodyPr vert="horz" lIns="91440" tIns="45720" rIns="91440" bIns="45720" rtlCol="0">
            <a:normAutofit/>
          </a:bodyPr>
          <a:lstStyle/>
          <a:p>
            <a:pPr lvl="0"/>
            <a:r>
              <a:rPr lang="de-DE"/>
              <a:t>Text</a:t>
            </a:r>
          </a:p>
          <a:p>
            <a:pPr lvl="1"/>
            <a:r>
              <a:rPr lang="de-DE"/>
              <a:t>Second Level</a:t>
            </a:r>
          </a:p>
          <a:p>
            <a:pPr lvl="2"/>
            <a:r>
              <a:rPr lang="de-DE"/>
              <a:t>Third Level</a:t>
            </a:r>
          </a:p>
          <a:p>
            <a:pPr lvl="3"/>
            <a:r>
              <a:rPr lang="de-DE" err="1"/>
              <a:t>Fourth</a:t>
            </a:r>
            <a:r>
              <a:rPr lang="de-DE"/>
              <a:t> Level</a:t>
            </a:r>
          </a:p>
          <a:p>
            <a:pPr lvl="4"/>
            <a:r>
              <a:rPr lang="de-DE" err="1"/>
              <a:t>Fifth</a:t>
            </a:r>
            <a:r>
              <a:rPr lang="de-DE"/>
              <a:t>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E99DEC73-7978-40F0-BBE7-189554495757}" type="datetime3">
              <a:rPr lang="en-GB" smtClean="0"/>
              <a:t>24 May, 2022</a:t>
            </a:fld>
            <a:endParaRPr lang="de-DE"/>
          </a:p>
        </p:txBody>
      </p:sp>
      <p:pic>
        <p:nvPicPr>
          <p:cNvPr id="9" name="Grafik 8"/>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9157397" y="102027"/>
            <a:ext cx="2719170" cy="971602"/>
          </a:xfrm>
          <a:prstGeom prst="rect">
            <a:avLst/>
          </a:prstGeom>
        </p:spPr>
      </p:pic>
      <p:sp>
        <p:nvSpPr>
          <p:cNvPr id="13"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CD13C9F6-DA1F-4969-8B21-2E803A8A69C8}" type="slidenum">
              <a:rPr lang="de-DE" smtClean="0"/>
              <a:pPr/>
              <a:t>‹#›</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Tree>
    <p:extLst>
      <p:ext uri="{BB962C8B-B14F-4D97-AF65-F5344CB8AC3E}">
        <p14:creationId xmlns:p14="http://schemas.microsoft.com/office/powerpoint/2010/main" val="2529071352"/>
      </p:ext>
    </p:extLst>
  </p:cSld>
  <p:clrMap bg1="lt1" tx1="dk1" bg2="lt2" tx2="dk2" accent1="accent1" accent2="accent2" accent3="accent3" accent4="accent4" accent5="accent5" accent6="accent6" hlink="hlink" folHlink="folHlink"/>
  <p:sldLayoutIdLst>
    <p:sldLayoutId id="2147483673" r:id="rId1"/>
    <p:sldLayoutId id="2147483682" r:id="rId2"/>
    <p:sldLayoutId id="2147483674" r:id="rId3"/>
    <p:sldLayoutId id="2147483688" r:id="rId4"/>
    <p:sldLayoutId id="2147483692" r:id="rId5"/>
    <p:sldLayoutId id="2147483693" r:id="rId6"/>
    <p:sldLayoutId id="2147483695" r:id="rId7"/>
    <p:sldLayoutId id="2147483696" r:id="rId8"/>
    <p:sldLayoutId id="2147483711" r:id="rId9"/>
    <p:sldLayoutId id="2147483697" r:id="rId10"/>
    <p:sldLayoutId id="2147483698" r:id="rId11"/>
    <p:sldLayoutId id="2147483699" r:id="rId12"/>
    <p:sldLayoutId id="2147483700" r:id="rId13"/>
    <p:sldLayoutId id="2147483701" r:id="rId14"/>
    <p:sldLayoutId id="2147483704" r:id="rId15"/>
    <p:sldLayoutId id="2147483707" r:id="rId16"/>
    <p:sldLayoutId id="2147483710" r:id="rId17"/>
    <p:sldLayoutId id="2147483712" r:id="rId18"/>
    <p:sldLayoutId id="2147483713" r:id="rId19"/>
    <p:sldLayoutId id="2147483714" r:id="rId20"/>
  </p:sldLayoutIdLst>
  <p:hf hdr="0" ftr="0"/>
  <p:txStyles>
    <p:title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13.xml"/><Relationship Id="rId16" Type="http://schemas.openxmlformats.org/officeDocument/2006/relationships/image" Target="../media/image33.png"/><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 Id="rId1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svg"/><Relationship Id="rId18" Type="http://schemas.openxmlformats.org/officeDocument/2006/relationships/image" Target="../media/image53.png"/><Relationship Id="rId3" Type="http://schemas.openxmlformats.org/officeDocument/2006/relationships/diagramData" Target="../diagrams/data1.xml"/><Relationship Id="rId21" Type="http://schemas.openxmlformats.org/officeDocument/2006/relationships/image" Target="../media/image56.svg"/><Relationship Id="rId7" Type="http://schemas.microsoft.com/office/2007/relationships/diagramDrawing" Target="../diagrams/drawing1.xml"/><Relationship Id="rId12" Type="http://schemas.openxmlformats.org/officeDocument/2006/relationships/image" Target="../media/image47.png"/><Relationship Id="rId17" Type="http://schemas.openxmlformats.org/officeDocument/2006/relationships/image" Target="../media/image52.svg"/><Relationship Id="rId2" Type="http://schemas.openxmlformats.org/officeDocument/2006/relationships/notesSlide" Target="../notesSlides/notesSlide22.xml"/><Relationship Id="rId16" Type="http://schemas.openxmlformats.org/officeDocument/2006/relationships/image" Target="../media/image51.png"/><Relationship Id="rId20"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image" Target="../media/image46.svg"/><Relationship Id="rId5" Type="http://schemas.openxmlformats.org/officeDocument/2006/relationships/diagramQuickStyle" Target="../diagrams/quickStyle1.xml"/><Relationship Id="rId15" Type="http://schemas.openxmlformats.org/officeDocument/2006/relationships/image" Target="../media/image50.svg"/><Relationship Id="rId10" Type="http://schemas.openxmlformats.org/officeDocument/2006/relationships/image" Target="../media/image45.png"/><Relationship Id="rId19" Type="http://schemas.openxmlformats.org/officeDocument/2006/relationships/image" Target="../media/image54.svg"/><Relationship Id="rId4" Type="http://schemas.openxmlformats.org/officeDocument/2006/relationships/diagramLayout" Target="../diagrams/layout1.xml"/><Relationship Id="rId9" Type="http://schemas.openxmlformats.org/officeDocument/2006/relationships/image" Target="../media/image44.svg"/><Relationship Id="rId1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44.svg"/></Relationships>
</file>

<file path=ppt/slides/_rels/slide24.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svg"/><Relationship Id="rId18" Type="http://schemas.openxmlformats.org/officeDocument/2006/relationships/image" Target="../media/image53.png"/><Relationship Id="rId3" Type="http://schemas.openxmlformats.org/officeDocument/2006/relationships/diagramData" Target="../diagrams/data2.xml"/><Relationship Id="rId21" Type="http://schemas.openxmlformats.org/officeDocument/2006/relationships/image" Target="../media/image56.svg"/><Relationship Id="rId7" Type="http://schemas.microsoft.com/office/2007/relationships/diagramDrawing" Target="../diagrams/drawing2.xml"/><Relationship Id="rId12" Type="http://schemas.openxmlformats.org/officeDocument/2006/relationships/image" Target="../media/image47.png"/><Relationship Id="rId17" Type="http://schemas.openxmlformats.org/officeDocument/2006/relationships/image" Target="../media/image52.svg"/><Relationship Id="rId2" Type="http://schemas.openxmlformats.org/officeDocument/2006/relationships/notesSlide" Target="../notesSlides/notesSlide24.xml"/><Relationship Id="rId16" Type="http://schemas.openxmlformats.org/officeDocument/2006/relationships/image" Target="../media/image51.png"/><Relationship Id="rId20" Type="http://schemas.openxmlformats.org/officeDocument/2006/relationships/image" Target="../media/image55.png"/><Relationship Id="rId1" Type="http://schemas.openxmlformats.org/officeDocument/2006/relationships/slideLayout" Target="../slideLayouts/slideLayout3.xml"/><Relationship Id="rId6" Type="http://schemas.openxmlformats.org/officeDocument/2006/relationships/diagramColors" Target="../diagrams/colors2.xml"/><Relationship Id="rId11" Type="http://schemas.openxmlformats.org/officeDocument/2006/relationships/image" Target="../media/image46.svg"/><Relationship Id="rId5" Type="http://schemas.openxmlformats.org/officeDocument/2006/relationships/diagramQuickStyle" Target="../diagrams/quickStyle2.xml"/><Relationship Id="rId15" Type="http://schemas.openxmlformats.org/officeDocument/2006/relationships/image" Target="../media/image50.svg"/><Relationship Id="rId10" Type="http://schemas.openxmlformats.org/officeDocument/2006/relationships/image" Target="../media/image45.png"/><Relationship Id="rId19" Type="http://schemas.openxmlformats.org/officeDocument/2006/relationships/image" Target="../media/image54.svg"/><Relationship Id="rId4" Type="http://schemas.openxmlformats.org/officeDocument/2006/relationships/diagramLayout" Target="../diagrams/layout2.xml"/><Relationship Id="rId9" Type="http://schemas.openxmlformats.org/officeDocument/2006/relationships/image" Target="../media/image44.svg"/><Relationship Id="rId1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4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4.png"/><Relationship Id="rId3" Type="http://schemas.openxmlformats.org/officeDocument/2006/relationships/image" Target="../media/image2.jpeg"/><Relationship Id="rId7" Type="http://schemas.openxmlformats.org/officeDocument/2006/relationships/image" Target="../media/image8.jpeg"/><Relationship Id="rId12"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file:////Users/dennispotter/Library/Containers/com.microsoft.Outlook/Data/Library/Caches/Signatures/signature_665750758" TargetMode="External"/><Relationship Id="rId11" Type="http://schemas.openxmlformats.org/officeDocument/2006/relationships/image" Target="../media/image6.jpeg"/><Relationship Id="rId5" Type="http://schemas.openxmlformats.org/officeDocument/2006/relationships/image" Target="../media/image13.png"/><Relationship Id="rId10" Type="http://schemas.openxmlformats.org/officeDocument/2006/relationships/image" Target="../media/image11.png"/><Relationship Id="rId4" Type="http://schemas.openxmlformats.org/officeDocument/2006/relationships/image" Target="../media/image12.emf"/><Relationship Id="rId9" Type="http://schemas.openxmlformats.org/officeDocument/2006/relationships/image" Target="../media/image10.jpeg"/><Relationship Id="rId14" Type="http://schemas.openxmlformats.org/officeDocument/2006/relationships/image" Target="../media/image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60.svg"/><Relationship Id="rId5" Type="http://schemas.openxmlformats.org/officeDocument/2006/relationships/image" Target="../media/image59.png"/><Relationship Id="rId10" Type="http://schemas.openxmlformats.org/officeDocument/2006/relationships/image" Target="../media/image19.svg"/><Relationship Id="rId4" Type="http://schemas.openxmlformats.org/officeDocument/2006/relationships/image" Target="../media/image58.svg"/><Relationship Id="rId9"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19.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18.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7.svg"/><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image" Target="../media/image60.svg"/><Relationship Id="rId11" Type="http://schemas.openxmlformats.org/officeDocument/2006/relationships/image" Target="../media/image66.png"/><Relationship Id="rId5" Type="http://schemas.openxmlformats.org/officeDocument/2006/relationships/image" Target="../media/image59.png"/><Relationship Id="rId15" Type="http://schemas.openxmlformats.org/officeDocument/2006/relationships/image" Target="../media/image68.png"/><Relationship Id="rId10" Type="http://schemas.openxmlformats.org/officeDocument/2006/relationships/image" Target="../media/image65.svg"/><Relationship Id="rId4" Type="http://schemas.openxmlformats.org/officeDocument/2006/relationships/image" Target="../media/image58.svg"/><Relationship Id="rId9" Type="http://schemas.openxmlformats.org/officeDocument/2006/relationships/image" Target="../media/image64.png"/><Relationship Id="rId14" Type="http://schemas.openxmlformats.org/officeDocument/2006/relationships/image" Target="../media/image19.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24.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7.sv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60.svg"/><Relationship Id="rId11" Type="http://schemas.openxmlformats.org/officeDocument/2006/relationships/image" Target="../media/image66.png"/><Relationship Id="rId5" Type="http://schemas.openxmlformats.org/officeDocument/2006/relationships/image" Target="../media/image59.png"/><Relationship Id="rId10" Type="http://schemas.openxmlformats.org/officeDocument/2006/relationships/image" Target="../media/image65.svg"/><Relationship Id="rId4" Type="http://schemas.openxmlformats.org/officeDocument/2006/relationships/image" Target="../media/image58.svg"/><Relationship Id="rId9" Type="http://schemas.openxmlformats.org/officeDocument/2006/relationships/image" Target="../media/image64.png"/><Relationship Id="rId14" Type="http://schemas.openxmlformats.org/officeDocument/2006/relationships/image" Target="../media/image33.png"/></Relationships>
</file>

<file path=ppt/slides/_rels/slide45.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7.sv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60.svg"/><Relationship Id="rId11" Type="http://schemas.openxmlformats.org/officeDocument/2006/relationships/image" Target="../media/image66.png"/><Relationship Id="rId5" Type="http://schemas.openxmlformats.org/officeDocument/2006/relationships/image" Target="../media/image59.png"/><Relationship Id="rId10" Type="http://schemas.openxmlformats.org/officeDocument/2006/relationships/image" Target="../media/image65.svg"/><Relationship Id="rId4" Type="http://schemas.openxmlformats.org/officeDocument/2006/relationships/image" Target="../media/image58.svg"/><Relationship Id="rId9" Type="http://schemas.openxmlformats.org/officeDocument/2006/relationships/image" Target="../media/image6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7.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2"/>
          <p:cNvSpPr txBox="1">
            <a:spLocks noGrp="1"/>
          </p:cNvSpPr>
          <p:nvPr>
            <p:ph type="title"/>
          </p:nvPr>
        </p:nvSpPr>
        <p:spPr>
          <a:xfrm>
            <a:off x="838200" y="764176"/>
            <a:ext cx="10515600" cy="10614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ct val="100000"/>
              <a:buFont typeface="Arial"/>
              <a:buNone/>
            </a:pPr>
            <a:r>
              <a:rPr lang="en-GB" noProof="0"/>
              <a:t>Important to think of when you prepare </a:t>
            </a:r>
            <a:br>
              <a:rPr lang="en-GB" noProof="0" dirty="0"/>
            </a:br>
            <a:r>
              <a:rPr lang="en-GB" noProof="0"/>
              <a:t>for this training</a:t>
            </a:r>
          </a:p>
        </p:txBody>
      </p:sp>
      <p:sp>
        <p:nvSpPr>
          <p:cNvPr id="319" name="Google Shape;319;p22"/>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fontScale="55000" lnSpcReduction="20000"/>
          </a:bodyPr>
          <a:lstStyle/>
          <a:p>
            <a:pPr marL="457200" indent="-457200">
              <a:lnSpc>
                <a:spcPct val="120000"/>
              </a:lnSpc>
              <a:spcBef>
                <a:spcPts val="0"/>
              </a:spcBef>
              <a:buSzPct val="100000"/>
              <a:buFont typeface="Arial"/>
              <a:buChar char="•"/>
            </a:pPr>
            <a:r>
              <a:rPr lang="en-GB" sz="2800" noProof="0">
                <a:latin typeface="Noto Sans"/>
                <a:ea typeface="Noto Sans"/>
                <a:cs typeface="Noto Sans"/>
              </a:rPr>
              <a:t>This training material is </a:t>
            </a:r>
            <a:r>
              <a:rPr lang="en-GB">
                <a:latin typeface="Noto Sans"/>
                <a:ea typeface="Noto Sans"/>
                <a:cs typeface="Noto Sans"/>
              </a:rPr>
              <a:t>primarily prepared as </a:t>
            </a:r>
            <a:r>
              <a:rPr lang="en-GB" sz="2800" noProof="0">
                <a:latin typeface="Noto Sans"/>
                <a:ea typeface="Noto Sans"/>
                <a:cs typeface="Noto Sans"/>
              </a:rPr>
              <a:t>a face-to-face / on-location training opportunity for</a:t>
            </a:r>
            <a:r>
              <a:rPr lang="en-GB">
                <a:latin typeface="Noto Sans"/>
                <a:ea typeface="Noto Sans"/>
                <a:cs typeface="Noto Sans"/>
              </a:rPr>
              <a:t> a group of</a:t>
            </a:r>
            <a:r>
              <a:rPr lang="en-GB" sz="2800" noProof="0">
                <a:latin typeface="Noto Sans"/>
                <a:ea typeface="Noto Sans"/>
                <a:cs typeface="Noto Sans"/>
              </a:rPr>
              <a:t> 8-15 </a:t>
            </a:r>
            <a:r>
              <a:rPr lang="en-GB">
                <a:latin typeface="Noto Sans"/>
                <a:ea typeface="Noto Sans"/>
                <a:cs typeface="Noto Sans"/>
              </a:rPr>
              <a:t>persons</a:t>
            </a:r>
            <a:r>
              <a:rPr lang="en-GB" sz="2800" noProof="0">
                <a:latin typeface="Noto Sans"/>
                <a:ea typeface="Noto Sans"/>
                <a:cs typeface="Noto Sans"/>
              </a:rPr>
              <a:t>, ideally </a:t>
            </a:r>
            <a:r>
              <a:rPr lang="en-GB">
                <a:latin typeface="Noto Sans"/>
                <a:ea typeface="Noto Sans"/>
                <a:cs typeface="Noto Sans"/>
              </a:rPr>
              <a:t>representing</a:t>
            </a:r>
            <a:r>
              <a:rPr lang="en-GB" sz="2800" noProof="0">
                <a:latin typeface="Noto Sans"/>
                <a:ea typeface="Noto Sans"/>
                <a:cs typeface="Noto Sans"/>
              </a:rPr>
              <a:t> 4-8 different SME clusters.</a:t>
            </a:r>
            <a:r>
              <a:rPr lang="en-GB" noProof="0">
                <a:latin typeface="Noto Sans"/>
                <a:ea typeface="Noto Sans"/>
                <a:cs typeface="Noto Sans"/>
              </a:rPr>
              <a:t> </a:t>
            </a:r>
            <a:endParaRPr lang="en-GB" noProof="0"/>
          </a:p>
          <a:p>
            <a:pPr marL="457200" lvl="0" indent="-457200" algn="l" rtl="0">
              <a:lnSpc>
                <a:spcPct val="120000"/>
              </a:lnSpc>
              <a:spcBef>
                <a:spcPts val="1000"/>
              </a:spcBef>
              <a:spcAft>
                <a:spcPts val="0"/>
              </a:spcAft>
              <a:buSzPct val="100000"/>
              <a:buFont typeface="Arial"/>
              <a:buChar char="•"/>
            </a:pPr>
            <a:r>
              <a:rPr lang="en-GB" sz="2800" noProof="0">
                <a:latin typeface="Noto Sans"/>
                <a:ea typeface="Noto Sans"/>
                <a:cs typeface="Noto Sans"/>
              </a:rPr>
              <a:t>It can also be carried out as </a:t>
            </a:r>
            <a:r>
              <a:rPr lang="en-GB" noProof="0">
                <a:latin typeface="Noto Sans"/>
                <a:ea typeface="Noto Sans"/>
                <a:cs typeface="Noto Sans"/>
              </a:rPr>
              <a:t>a</a:t>
            </a:r>
            <a:r>
              <a:rPr lang="en-GB" sz="2800" noProof="0">
                <a:latin typeface="Noto Sans"/>
                <a:ea typeface="Noto Sans"/>
                <a:cs typeface="Noto Sans"/>
              </a:rPr>
              <a:t> trainer-led online training event for the same type of group. Suggestions for </a:t>
            </a:r>
            <a:r>
              <a:rPr lang="en-GB">
                <a:latin typeface="Noto Sans"/>
                <a:ea typeface="Noto Sans"/>
                <a:cs typeface="Noto Sans"/>
              </a:rPr>
              <a:t>adapting</a:t>
            </a:r>
            <a:r>
              <a:rPr lang="en-GB" sz="2800" noProof="0">
                <a:latin typeface="Noto Sans"/>
                <a:ea typeface="Noto Sans"/>
                <a:cs typeface="Noto Sans"/>
              </a:rPr>
              <a:t> interactive elements in such a case are included, but some further adaptations may be needed.</a:t>
            </a:r>
            <a:endParaRPr lang="en-GB" noProof="0">
              <a:latin typeface="Noto Sans"/>
              <a:ea typeface="Noto Sans"/>
              <a:cs typeface="Noto Sans"/>
            </a:endParaRPr>
          </a:p>
          <a:p>
            <a:pPr marL="457200" lvl="0" indent="-457200" algn="l" rtl="0">
              <a:lnSpc>
                <a:spcPct val="120000"/>
              </a:lnSpc>
              <a:spcBef>
                <a:spcPts val="1000"/>
              </a:spcBef>
              <a:spcAft>
                <a:spcPts val="0"/>
              </a:spcAft>
              <a:buSzPct val="100000"/>
              <a:buFont typeface="Arial"/>
              <a:buChar char="•"/>
            </a:pPr>
            <a:r>
              <a:rPr lang="en-GB" sz="2800" noProof="0">
                <a:latin typeface="Noto Sans"/>
                <a:ea typeface="Noto Sans"/>
                <a:cs typeface="Noto Sans"/>
              </a:rPr>
              <a:t>The target group includes Trusted Partners (or potential new Trusted Partners) but also other stakeholders that may be involved in the development of local energy collectives, </a:t>
            </a:r>
            <a:r>
              <a:rPr lang="en-GB" sz="2800" noProof="0" dirty="0" err="1">
                <a:latin typeface="Noto Sans"/>
                <a:ea typeface="Noto Sans"/>
                <a:cs typeface="Noto Sans"/>
              </a:rPr>
              <a:t>e.g</a:t>
            </a:r>
            <a:r>
              <a:rPr lang="en-GB">
                <a:latin typeface="Noto Sans"/>
                <a:ea typeface="Noto Sans"/>
                <a:cs typeface="Noto Sans"/>
              </a:rPr>
              <a:t>.,</a:t>
            </a:r>
            <a:r>
              <a:rPr lang="en-GB" sz="2800" noProof="0">
                <a:latin typeface="Noto Sans"/>
                <a:ea typeface="Noto Sans"/>
                <a:cs typeface="Noto Sans"/>
              </a:rPr>
              <a:t> energy auditors, energy experts, local energy advisors, etc.</a:t>
            </a:r>
            <a:endParaRPr lang="en-GB" noProof="0">
              <a:latin typeface="Noto Sans"/>
              <a:ea typeface="Noto Sans"/>
              <a:cs typeface="Noto Sans"/>
            </a:endParaRPr>
          </a:p>
          <a:p>
            <a:pPr marL="457200" indent="-457200">
              <a:lnSpc>
                <a:spcPct val="120000"/>
              </a:lnSpc>
              <a:buSzPct val="100000"/>
              <a:buFont typeface="Arial"/>
              <a:buChar char="•"/>
            </a:pPr>
            <a:r>
              <a:rPr lang="en-GB" sz="2800" noProof="0">
                <a:latin typeface="Noto Sans"/>
                <a:ea typeface="Noto Sans"/>
                <a:cs typeface="Noto Sans"/>
              </a:rPr>
              <a:t>The training should be interactive – with the aim that participants will actively contribute and learn both from you and each others’ experience.</a:t>
            </a:r>
            <a:r>
              <a:rPr lang="en-GB" noProof="0">
                <a:latin typeface="Noto Sans"/>
                <a:ea typeface="Noto Sans"/>
                <a:cs typeface="Noto Sans"/>
              </a:rPr>
              <a:t> </a:t>
            </a:r>
            <a:endParaRPr lang="en-GB" noProof="0"/>
          </a:p>
          <a:p>
            <a:pPr marL="457200" indent="-457200">
              <a:lnSpc>
                <a:spcPct val="120000"/>
              </a:lnSpc>
              <a:buSzPct val="100000"/>
              <a:buFont typeface="Arial"/>
              <a:buChar char="•"/>
            </a:pPr>
            <a:r>
              <a:rPr lang="en-GB" sz="2800" noProof="0">
                <a:latin typeface="Noto Sans"/>
                <a:ea typeface="Noto Sans"/>
                <a:cs typeface="Noto Sans"/>
              </a:rPr>
              <a:t>Interactive elements are marked with the symbol to the right. Sometimes alternative options are given. Choose and adapt so that you do it in a</a:t>
            </a:r>
            <a:r>
              <a:rPr lang="en-GB">
                <a:latin typeface="Noto Sans"/>
                <a:ea typeface="Noto Sans"/>
                <a:cs typeface="Noto Sans"/>
              </a:rPr>
              <a:t> way </a:t>
            </a:r>
            <a:r>
              <a:rPr lang="en-GB" sz="2800" noProof="0">
                <a:latin typeface="Noto Sans"/>
                <a:ea typeface="Noto Sans"/>
                <a:cs typeface="Noto Sans"/>
              </a:rPr>
              <a:t>that best suits</a:t>
            </a:r>
            <a:r>
              <a:rPr lang="en-GB">
                <a:latin typeface="Noto Sans"/>
                <a:ea typeface="Noto Sans"/>
                <a:cs typeface="Noto Sans"/>
              </a:rPr>
              <a:t> you and </a:t>
            </a:r>
            <a:r>
              <a:rPr lang="en-GB" sz="2800" noProof="0">
                <a:latin typeface="Noto Sans"/>
                <a:ea typeface="Noto Sans"/>
                <a:cs typeface="Noto Sans"/>
              </a:rPr>
              <a:t>the group.</a:t>
            </a:r>
            <a:endParaRPr lang="en-GB" noProof="0">
              <a:latin typeface="Noto Sans"/>
              <a:ea typeface="Noto Sans"/>
              <a:cs typeface="Noto Sans"/>
            </a:endParaRPr>
          </a:p>
          <a:p>
            <a:pPr marL="457200" indent="-457200">
              <a:lnSpc>
                <a:spcPct val="120000"/>
              </a:lnSpc>
              <a:buFont typeface="Arial" panose="020B0604020202020204" pitchFamily="34" charset="0"/>
              <a:buChar char="•"/>
            </a:pPr>
            <a:r>
              <a:rPr lang="en-GB" sz="2800" noProof="0">
                <a:latin typeface="Noto Sans"/>
                <a:ea typeface="Noto Sans"/>
                <a:cs typeface="Noto Sans"/>
              </a:rPr>
              <a:t>You will find explanatory notes about the content of the slides in the </a:t>
            </a:r>
            <a:r>
              <a:rPr lang="en-GB" sz="2800" b="1" noProof="0">
                <a:latin typeface="Noto Sans"/>
                <a:ea typeface="Noto Sans"/>
                <a:cs typeface="Noto Sans"/>
              </a:rPr>
              <a:t>notes</a:t>
            </a:r>
            <a:r>
              <a:rPr lang="en-GB" sz="2800" noProof="0">
                <a:latin typeface="Noto Sans"/>
                <a:ea typeface="Noto Sans"/>
                <a:cs typeface="Noto Sans"/>
              </a:rPr>
              <a:t> of this </a:t>
            </a:r>
            <a:r>
              <a:rPr lang="en-GB">
                <a:latin typeface="Noto Sans"/>
                <a:ea typeface="Noto Sans"/>
                <a:cs typeface="Noto Sans"/>
              </a:rPr>
              <a:t>presentation as well as </a:t>
            </a:r>
            <a:r>
              <a:rPr lang="en-GB" sz="2800" noProof="0">
                <a:latin typeface="Noto Sans"/>
                <a:ea typeface="Noto Sans"/>
                <a:cs typeface="Noto Sans"/>
              </a:rPr>
              <a:t>extra material to read. Some specific notes on how to lead the training are added </a:t>
            </a:r>
            <a:r>
              <a:rPr lang="en-GB">
                <a:latin typeface="Noto Sans"/>
                <a:ea typeface="Noto Sans"/>
                <a:cs typeface="Noto Sans"/>
              </a:rPr>
              <a:t>under</a:t>
            </a:r>
            <a:r>
              <a:rPr lang="en-GB" sz="2800" noProof="0">
                <a:latin typeface="Noto Sans"/>
                <a:ea typeface="Noto Sans"/>
                <a:cs typeface="Noto Sans"/>
              </a:rPr>
              <a:t> </a:t>
            </a:r>
            <a:r>
              <a:rPr lang="en-GB" sz="2800" i="1" u="sng" noProof="0">
                <a:latin typeface="Noto Sans"/>
                <a:ea typeface="Noto Sans"/>
                <a:cs typeface="Noto Sans"/>
              </a:rPr>
              <a:t>Instructions</a:t>
            </a:r>
            <a:r>
              <a:rPr lang="en-GB" i="1" u="sng">
                <a:latin typeface="Noto Sans"/>
                <a:ea typeface="Noto Sans"/>
                <a:cs typeface="Noto Sans"/>
              </a:rPr>
              <a:t> to the trainer</a:t>
            </a:r>
            <a:r>
              <a:rPr lang="en-GB">
                <a:latin typeface="Noto Sans"/>
                <a:ea typeface="Noto Sans"/>
                <a:cs typeface="Noto Sans"/>
              </a:rPr>
              <a:t> and </a:t>
            </a:r>
            <a:r>
              <a:rPr lang="en-GB" i="1" u="sng">
                <a:latin typeface="Noto Sans"/>
                <a:ea typeface="Noto Sans"/>
                <a:cs typeface="Noto Sans"/>
              </a:rPr>
              <a:t>Note for the trainer</a:t>
            </a:r>
            <a:r>
              <a:rPr lang="en-GB" sz="2800" i="1" noProof="0">
                <a:latin typeface="Noto Sans"/>
                <a:ea typeface="Noto Sans"/>
                <a:cs typeface="Noto Sans"/>
              </a:rPr>
              <a:t>.</a:t>
            </a:r>
            <a:endParaRPr lang="en-GB" noProof="0">
              <a:latin typeface="Noto Sans"/>
              <a:ea typeface="Noto Sans"/>
              <a:cs typeface="Noto Sans"/>
            </a:endParaRPr>
          </a:p>
        </p:txBody>
      </p:sp>
      <p:sp>
        <p:nvSpPr>
          <p:cNvPr id="320" name="Google Shape;32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E5FC0F4-CF54-49D6-B7F9-F0A257D6A3A1}" type="datetime3">
              <a:rPr lang="en-GB" smtClean="0"/>
              <a:t>24 May, 2022</a:t>
            </a:fld>
            <a:endParaRPr/>
          </a:p>
        </p:txBody>
      </p:sp>
      <p:sp>
        <p:nvSpPr>
          <p:cNvPr id="321" name="Google Shape;321;p22"/>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smtClean="0"/>
              <a:pPr marL="0" lvl="0" indent="0" algn="r" rtl="0">
                <a:spcBef>
                  <a:spcPts val="0"/>
                </a:spcBef>
                <a:spcAft>
                  <a:spcPts val="0"/>
                </a:spcAft>
                <a:buNone/>
              </a:pPr>
              <a:t>1</a:t>
            </a:fld>
            <a:endParaRPr/>
          </a:p>
        </p:txBody>
      </p:sp>
      <p:grpSp>
        <p:nvGrpSpPr>
          <p:cNvPr id="322" name="Google Shape;322;p22"/>
          <p:cNvGrpSpPr/>
          <p:nvPr/>
        </p:nvGrpSpPr>
        <p:grpSpPr>
          <a:xfrm>
            <a:off x="11025036" y="4451116"/>
            <a:ext cx="657527" cy="787680"/>
            <a:chOff x="135517" y="136525"/>
            <a:chExt cx="761950" cy="761950"/>
          </a:xfrm>
        </p:grpSpPr>
        <p:sp>
          <p:nvSpPr>
            <p:cNvPr id="323" name="Google Shape;323;p22"/>
            <p:cNvSpPr/>
            <p:nvPr/>
          </p:nvSpPr>
          <p:spPr>
            <a:xfrm>
              <a:off x="135517" y="136525"/>
              <a:ext cx="761950" cy="76195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24" name="Google Shape;324;p22"/>
            <p:cNvSpPr/>
            <p:nvPr/>
          </p:nvSpPr>
          <p:spPr>
            <a:xfrm>
              <a:off x="313267" y="372533"/>
              <a:ext cx="448733" cy="270934"/>
            </a:xfrm>
            <a:prstGeom prst="wedgeEllipseCallout">
              <a:avLst>
                <a:gd name="adj1" fmla="val -20833"/>
                <a:gd name="adj2" fmla="val 62500"/>
              </a:avLst>
            </a:prstGeom>
            <a:solidFill>
              <a:schemeClr val="accent1"/>
            </a:solidFill>
            <a:ln w="12700" cap="flat" cmpd="sng">
              <a:solidFill>
                <a:srgbClr val="02387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A57EF437-D872-4B2A-A44F-00DA0D9E5F48}" type="datetime3">
              <a:rPr lang="en-GB" smtClean="0"/>
              <a:t>24 May, 2022</a:t>
            </a:fld>
            <a:endParaRPr/>
          </a:p>
        </p:txBody>
      </p:sp>
      <p:sp>
        <p:nvSpPr>
          <p:cNvPr id="572" name="Google Shape;572;p4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10</a:t>
            </a:fld>
            <a:endParaRPr/>
          </a:p>
        </p:txBody>
      </p:sp>
      <p:sp>
        <p:nvSpPr>
          <p:cNvPr id="573" name="Google Shape;573;p43"/>
          <p:cNvSpPr/>
          <p:nvPr/>
        </p:nvSpPr>
        <p:spPr>
          <a:xfrm>
            <a:off x="8449056" y="4866319"/>
            <a:ext cx="3389400" cy="7386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43"/>
          <p:cNvSpPr txBox="1">
            <a:spLocks noGrp="1"/>
          </p:cNvSpPr>
          <p:nvPr>
            <p:ph type="title"/>
          </p:nvPr>
        </p:nvSpPr>
        <p:spPr>
          <a:xfrm>
            <a:off x="388500" y="889757"/>
            <a:ext cx="10515600" cy="572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034EA8"/>
              </a:buClr>
              <a:buSzPts val="3200"/>
              <a:buFont typeface="Arial"/>
              <a:buNone/>
            </a:pPr>
            <a:r>
              <a:rPr lang="en-GB" noProof="0"/>
              <a:t>Collective energy projects mostly address </a:t>
            </a:r>
            <a:br>
              <a:rPr lang="en-GB" noProof="0"/>
            </a:br>
            <a:r>
              <a:rPr lang="en-GB" noProof="0"/>
              <a:t>internal barriers</a:t>
            </a:r>
            <a:br>
              <a:rPr lang="en-GB" noProof="0"/>
            </a:br>
            <a:endParaRPr lang="en-GB" noProof="0"/>
          </a:p>
        </p:txBody>
      </p:sp>
      <p:graphicFrame>
        <p:nvGraphicFramePr>
          <p:cNvPr id="575" name="Google Shape;575;p43"/>
          <p:cNvGraphicFramePr/>
          <p:nvPr>
            <p:extLst>
              <p:ext uri="{D42A27DB-BD31-4B8C-83A1-F6EECF244321}">
                <p14:modId xmlns:p14="http://schemas.microsoft.com/office/powerpoint/2010/main" val="2867267922"/>
              </p:ext>
            </p:extLst>
          </p:nvPr>
        </p:nvGraphicFramePr>
        <p:xfrm>
          <a:off x="506940" y="1620973"/>
          <a:ext cx="11331516" cy="4161443"/>
        </p:xfrm>
        <a:graphic>
          <a:graphicData uri="http://schemas.openxmlformats.org/drawingml/2006/table">
            <a:tbl>
              <a:tblPr>
                <a:noFill/>
              </a:tblPr>
              <a:tblGrid>
                <a:gridCol w="2134660">
                  <a:extLst>
                    <a:ext uri="{9D8B030D-6E8A-4147-A177-3AD203B41FA5}">
                      <a16:colId xmlns:a16="http://schemas.microsoft.com/office/drawing/2014/main" val="20000"/>
                    </a:ext>
                  </a:extLst>
                </a:gridCol>
                <a:gridCol w="3149600">
                  <a:extLst>
                    <a:ext uri="{9D8B030D-6E8A-4147-A177-3AD203B41FA5}">
                      <a16:colId xmlns:a16="http://schemas.microsoft.com/office/drawing/2014/main" val="20001"/>
                    </a:ext>
                  </a:extLst>
                </a:gridCol>
                <a:gridCol w="6047256">
                  <a:extLst>
                    <a:ext uri="{9D8B030D-6E8A-4147-A177-3AD203B41FA5}">
                      <a16:colId xmlns:a16="http://schemas.microsoft.com/office/drawing/2014/main" val="3366919691"/>
                    </a:ext>
                  </a:extLst>
                </a:gridCol>
              </a:tblGrid>
              <a:tr h="880927">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Area</a:t>
                      </a:r>
                    </a:p>
                  </a:txBody>
                  <a:tcPr marL="91425" marR="91425" marT="91425" marB="91425">
                    <a:solidFill>
                      <a:srgbClr val="C9DAF8"/>
                    </a:solidFill>
                  </a:tcPr>
                </a:tc>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Internal Barriers</a:t>
                      </a:r>
                    </a:p>
                  </a:txBody>
                  <a:tcPr marL="91425" marR="91425" marT="91425" marB="91425">
                    <a:solidFill>
                      <a:srgbClr val="C9DAF8"/>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2100"/>
                        <a:buFont typeface="Arial"/>
                        <a:buNone/>
                        <a:tabLst/>
                        <a:defRPr/>
                      </a:pPr>
                      <a:r>
                        <a:rPr lang="en-US" sz="2100" b="1" u="none" strike="noStrike" kern="1200" cap="none" noProof="0">
                          <a:solidFill>
                            <a:schemeClr val="tx1"/>
                          </a:solidFill>
                          <a:latin typeface="+mn-lt"/>
                          <a:ea typeface="+mn-ea"/>
                          <a:cs typeface="+mn-cs"/>
                        </a:rPr>
                        <a:t>Benefit of the collective energy project on the perception of the barrier</a:t>
                      </a:r>
                    </a:p>
                  </a:txBody>
                  <a:tcPr marL="91425" marR="91425" marT="91425" marB="91425">
                    <a:solidFill>
                      <a:srgbClr val="C9DAF8"/>
                    </a:solidFill>
                  </a:tcPr>
                </a:tc>
                <a:extLst>
                  <a:ext uri="{0D108BD9-81ED-4DB2-BD59-A6C34878D82A}">
                    <a16:rowId xmlns:a16="http://schemas.microsoft.com/office/drawing/2014/main" val="10000"/>
                  </a:ext>
                </a:extLst>
              </a:tr>
              <a:tr h="820989">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Behavioral</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Lack of interest in energy efficiency</a:t>
                      </a:r>
                    </a:p>
                  </a:txBody>
                  <a:tcPr marL="91425" marR="91425" marT="91425" marB="91425"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400" b="0" u="none" strike="noStrike" cap="none" noProof="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400" b="0" u="none" strike="noStrike" cap="none" noProof="0"/>
                        <a:t>Inspiration and understanding from peers: “Other SMEs similar to mine have already implemented energy efficiency measures and are satisfied”</a:t>
                      </a:r>
                    </a:p>
                    <a:p>
                      <a:pPr marL="0" marR="0" lvl="0" indent="0" algn="l" rtl="0">
                        <a:lnSpc>
                          <a:spcPct val="100000"/>
                        </a:lnSpc>
                        <a:spcBef>
                          <a:spcPts val="0"/>
                        </a:spcBef>
                        <a:spcAft>
                          <a:spcPts val="0"/>
                        </a:spcAft>
                        <a:buClr>
                          <a:srgbClr val="000000"/>
                        </a:buClr>
                        <a:buSzPts val="1400"/>
                        <a:buFont typeface="Arial"/>
                        <a:buNone/>
                      </a:pPr>
                      <a:endParaRPr lang="en-US" sz="1400" u="none" strike="noStrike" cap="none" noProof="0">
                        <a:latin typeface="+mj-lt"/>
                        <a:ea typeface="Century Gothic"/>
                        <a:cs typeface="Century Gothic"/>
                        <a:sym typeface="Century Gothic"/>
                      </a:endParaRPr>
                    </a:p>
                  </a:txBody>
                  <a:tcPr marL="91425" marR="91425" marT="91425" marB="91425" anchor="ctr"/>
                </a:tc>
                <a:extLst>
                  <a:ext uri="{0D108BD9-81ED-4DB2-BD59-A6C34878D82A}">
                    <a16:rowId xmlns:a16="http://schemas.microsoft.com/office/drawing/2014/main" val="10002"/>
                  </a:ext>
                </a:extLst>
              </a:tr>
              <a:tr h="898904">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Organisational</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endParaRPr lang="en-US" sz="1400" u="none" strike="noStrike" cap="none" noProof="0">
                        <a:latin typeface="+mj-lt"/>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Lack of time</a:t>
                      </a:r>
                    </a:p>
                    <a:p>
                      <a:pPr marL="0" marR="0" lvl="0" indent="0" algn="l" rtl="0">
                        <a:lnSpc>
                          <a:spcPct val="100000"/>
                        </a:lnSpc>
                        <a:spcBef>
                          <a:spcPts val="0"/>
                        </a:spcBef>
                        <a:spcAft>
                          <a:spcPts val="0"/>
                        </a:spcAft>
                        <a:buClr>
                          <a:srgbClr val="000000"/>
                        </a:buClr>
                        <a:buSzPts val="1400"/>
                        <a:buFont typeface="Arial"/>
                        <a:buNone/>
                      </a:pPr>
                      <a:endParaRPr lang="en-US" sz="1400" u="none" strike="noStrike" cap="none" noProof="0">
                        <a:latin typeface="+mj-lt"/>
                        <a:ea typeface="Century Gothic"/>
                        <a:cs typeface="Century Gothic"/>
                        <a:sym typeface="Century Gothic"/>
                      </a:endParaRPr>
                    </a:p>
                  </a:txBody>
                  <a:tcPr marL="91425" marR="91425" marT="91425" marB="91425" anchor="ctr"/>
                </a:tc>
                <a:tc>
                  <a: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400" u="none" strike="noStrike" kern="1200" cap="none" noProof="0">
                          <a:solidFill>
                            <a:schemeClr val="tx1"/>
                          </a:solidFill>
                          <a:latin typeface="+mn-lt"/>
                          <a:ea typeface="Century Gothic"/>
                          <a:cs typeface="Century Gothic"/>
                          <a:sym typeface="Century Gothic"/>
                        </a:rPr>
                        <a:t>Resources are shared. The time required is shared with other SMEs and therefore less than that required by an individual energy efficiency project. </a:t>
                      </a:r>
                    </a:p>
                  </a:txBody>
                  <a:tcPr marL="91425" marR="91425" marT="91425" marB="91425" anchor="ctr"/>
                </a:tc>
                <a:extLst>
                  <a:ext uri="{0D108BD9-81ED-4DB2-BD59-A6C34878D82A}">
                    <a16:rowId xmlns:a16="http://schemas.microsoft.com/office/drawing/2014/main" val="10003"/>
                  </a:ext>
                </a:extLst>
              </a:tr>
              <a:tr h="1131962">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Barriers related to competences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Identifying the inefficiencies</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Implementing the interventions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panose="020B0604020202020204" pitchFamily="34" charset="0"/>
                        <a:buNone/>
                      </a:pPr>
                      <a:r>
                        <a:rPr lang="en-US" sz="1400" u="none" strike="noStrike" kern="1200" cap="none" noProof="0">
                          <a:solidFill>
                            <a:schemeClr val="tx1"/>
                          </a:solidFill>
                          <a:latin typeface="+mn-lt"/>
                          <a:ea typeface="Century Gothic"/>
                          <a:cs typeface="Century Gothic"/>
                          <a:sym typeface="Century Gothic"/>
                        </a:rPr>
                        <a:t>If more than one company is interested in researching inefficiencies, it's easier to find a reliable professional who can follow through and find synergies between the companies.</a:t>
                      </a:r>
                      <a:endParaRPr lang="en-US" sz="1400" u="none" strike="noStrike" cap="none" noProof="0">
                        <a:latin typeface="+mj-lt"/>
                        <a:ea typeface="Century Gothic"/>
                        <a:cs typeface="Century Gothic"/>
                        <a:sym typeface="Century Gothic"/>
                      </a:endParaRPr>
                    </a:p>
                  </a:txBody>
                  <a:tcPr marL="91425" marR="91425" marT="91425" marB="91425" anchor="ctr"/>
                </a:tc>
                <a:extLst>
                  <a:ext uri="{0D108BD9-81ED-4DB2-BD59-A6C34878D82A}">
                    <a16:rowId xmlns:a16="http://schemas.microsoft.com/office/drawing/2014/main" val="10004"/>
                  </a:ext>
                </a:extLst>
              </a:tr>
            </a:tbl>
          </a:graphicData>
        </a:graphic>
      </p:graphicFrame>
      <p:sp>
        <p:nvSpPr>
          <p:cNvPr id="7" name="Rectangle 6">
            <a:extLst>
              <a:ext uri="{FF2B5EF4-FFF2-40B4-BE49-F238E27FC236}">
                <a16:creationId xmlns:a16="http://schemas.microsoft.com/office/drawing/2014/main" id="{4CAED76A-585B-4B47-B3E9-0A57D13EED58}"/>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575613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B18B2-6A85-4984-8459-238675E3B076}"/>
              </a:ext>
            </a:extLst>
          </p:cNvPr>
          <p:cNvSpPr>
            <a:spLocks noGrp="1"/>
          </p:cNvSpPr>
          <p:nvPr>
            <p:ph type="title"/>
          </p:nvPr>
        </p:nvSpPr>
        <p:spPr/>
        <p:txBody>
          <a:bodyPr/>
          <a:lstStyle/>
          <a:p>
            <a:r>
              <a:rPr lang="en-GB" noProof="0"/>
              <a:t>Why implement energy measures in collective energy projects?</a:t>
            </a:r>
          </a:p>
        </p:txBody>
      </p:sp>
      <p:sp>
        <p:nvSpPr>
          <p:cNvPr id="3" name="Text Placeholder 2">
            <a:extLst>
              <a:ext uri="{FF2B5EF4-FFF2-40B4-BE49-F238E27FC236}">
                <a16:creationId xmlns:a16="http://schemas.microsoft.com/office/drawing/2014/main" id="{D01259F4-6FB2-42C2-B865-DFCC90D0D137}"/>
              </a:ext>
            </a:extLst>
          </p:cNvPr>
          <p:cNvSpPr>
            <a:spLocks noGrp="1"/>
          </p:cNvSpPr>
          <p:nvPr>
            <p:ph type="body" idx="1"/>
          </p:nvPr>
        </p:nvSpPr>
        <p:spPr/>
        <p:txBody>
          <a:bodyPr/>
          <a:lstStyle/>
          <a:p>
            <a:endParaRPr lang="nl-NL"/>
          </a:p>
        </p:txBody>
      </p:sp>
      <p:sp>
        <p:nvSpPr>
          <p:cNvPr id="5" name="Slide Number Placeholder 4">
            <a:extLst>
              <a:ext uri="{FF2B5EF4-FFF2-40B4-BE49-F238E27FC236}">
                <a16:creationId xmlns:a16="http://schemas.microsoft.com/office/drawing/2014/main" id="{9C181005-81CD-4A81-BBAA-1D326B56C76C}"/>
              </a:ext>
            </a:extLst>
          </p:cNvPr>
          <p:cNvSpPr>
            <a:spLocks noGrp="1"/>
          </p:cNvSpPr>
          <p:nvPr>
            <p:ph type="sldNum" sz="quarter" idx="11"/>
          </p:nvPr>
        </p:nvSpPr>
        <p:spPr/>
        <p:txBody>
          <a:bodyPr/>
          <a:lstStyle/>
          <a:p>
            <a:fld id="{CD13C9F6-DA1F-4969-8B21-2E803A8A69C8}" type="slidenum">
              <a:rPr lang="de-DE" smtClean="0"/>
              <a:t>11</a:t>
            </a:fld>
            <a:endParaRPr lang="de-DE"/>
          </a:p>
        </p:txBody>
      </p:sp>
      <p:sp>
        <p:nvSpPr>
          <p:cNvPr id="4" name="Date Placeholder 3">
            <a:extLst>
              <a:ext uri="{FF2B5EF4-FFF2-40B4-BE49-F238E27FC236}">
                <a16:creationId xmlns:a16="http://schemas.microsoft.com/office/drawing/2014/main" id="{4D5FC720-412C-4810-AC53-DBAA8D5EA115}"/>
              </a:ext>
            </a:extLst>
          </p:cNvPr>
          <p:cNvSpPr>
            <a:spLocks noGrp="1"/>
          </p:cNvSpPr>
          <p:nvPr>
            <p:ph type="dt" sz="half" idx="10"/>
          </p:nvPr>
        </p:nvSpPr>
        <p:spPr/>
        <p:txBody>
          <a:bodyPr/>
          <a:lstStyle/>
          <a:p>
            <a:fld id="{836DF2C8-A9F9-44C6-B88E-00221C2FF97C}" type="datetime3">
              <a:rPr lang="en-GB" smtClean="0"/>
              <a:t>24 May, 2022</a:t>
            </a:fld>
            <a:endParaRPr lang="de-DE"/>
          </a:p>
        </p:txBody>
      </p:sp>
      <p:sp>
        <p:nvSpPr>
          <p:cNvPr id="6" name="Rectangle 5">
            <a:extLst>
              <a:ext uri="{FF2B5EF4-FFF2-40B4-BE49-F238E27FC236}">
                <a16:creationId xmlns:a16="http://schemas.microsoft.com/office/drawing/2014/main" id="{D7F40840-F059-4299-9E6E-B818CF1F07D9}"/>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328194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523E3-B091-45B5-8C89-B1765CC8AD8A}"/>
              </a:ext>
            </a:extLst>
          </p:cNvPr>
          <p:cNvSpPr>
            <a:spLocks noGrp="1"/>
          </p:cNvSpPr>
          <p:nvPr>
            <p:ph type="title"/>
          </p:nvPr>
        </p:nvSpPr>
        <p:spPr>
          <a:xfrm>
            <a:off x="838200" y="1317835"/>
            <a:ext cx="10515600" cy="572608"/>
          </a:xfrm>
        </p:spPr>
        <p:txBody>
          <a:bodyPr/>
          <a:lstStyle/>
          <a:p>
            <a:r>
              <a:rPr lang="en-GB" noProof="0"/>
              <a:t>What do we mean with ‘collective energy projects’?</a:t>
            </a:r>
          </a:p>
        </p:txBody>
      </p:sp>
      <p:sp>
        <p:nvSpPr>
          <p:cNvPr id="3" name="Content Placeholder 2">
            <a:extLst>
              <a:ext uri="{FF2B5EF4-FFF2-40B4-BE49-F238E27FC236}">
                <a16:creationId xmlns:a16="http://schemas.microsoft.com/office/drawing/2014/main" id="{BAC23D67-0D2C-4503-AE88-D898B3B0226F}"/>
              </a:ext>
            </a:extLst>
          </p:cNvPr>
          <p:cNvSpPr>
            <a:spLocks noGrp="1"/>
          </p:cNvSpPr>
          <p:nvPr>
            <p:ph idx="1"/>
          </p:nvPr>
        </p:nvSpPr>
        <p:spPr/>
        <p:txBody>
          <a:bodyPr/>
          <a:lstStyle/>
          <a:p>
            <a:endParaRPr lang="en-GB" sz="2800" noProof="0">
              <a:latin typeface="+mj-lt"/>
              <a:ea typeface="Century Gothic"/>
              <a:cs typeface="Century Gothic"/>
              <a:sym typeface="Century Gothic"/>
            </a:endParaRPr>
          </a:p>
          <a:p>
            <a:pPr marL="457200" indent="-457200">
              <a:buFont typeface="Arial" panose="020B0604020202020204" pitchFamily="34" charset="0"/>
              <a:buChar char="•"/>
            </a:pPr>
            <a:r>
              <a:rPr lang="en-GB" sz="2800" noProof="0">
                <a:latin typeface="+mj-lt"/>
                <a:ea typeface="Century Gothic"/>
                <a:cs typeface="Century Gothic"/>
                <a:sym typeface="Century Gothic"/>
              </a:rPr>
              <a:t>Implementing energy efficiency measures </a:t>
            </a:r>
            <a:r>
              <a:rPr lang="en-GB" sz="2800" b="1" noProof="0">
                <a:solidFill>
                  <a:schemeClr val="accent5"/>
                </a:solidFill>
                <a:latin typeface="+mj-lt"/>
                <a:ea typeface="Century Gothic"/>
                <a:cs typeface="Century Gothic"/>
                <a:sym typeface="Century Gothic"/>
              </a:rPr>
              <a:t>together</a:t>
            </a:r>
          </a:p>
          <a:p>
            <a:pPr marL="1143000" lvl="1" indent="-457200"/>
            <a:r>
              <a:rPr lang="en-GB" noProof="0"/>
              <a:t>Two or more SMEs join forces</a:t>
            </a:r>
          </a:p>
          <a:p>
            <a:endParaRPr lang="en-GB" noProof="0"/>
          </a:p>
          <a:p>
            <a:pPr marL="457200" indent="-457200">
              <a:buFont typeface="Arial" panose="020B0604020202020204" pitchFamily="34" charset="0"/>
              <a:buChar char="•"/>
            </a:pPr>
            <a:r>
              <a:rPr lang="en-GB" noProof="0"/>
              <a:t>A Trusted Partner takes a facilitating role, partly unburdening the individual SMEs</a:t>
            </a:r>
          </a:p>
          <a:p>
            <a:pPr marL="1143000" lvl="1" indent="-457200"/>
            <a:r>
              <a:rPr lang="en-GB" noProof="0"/>
              <a:t>This role can be taken by one or several of the SMEs, or a business park association, but also in some cases a municipality or energy service supplier</a:t>
            </a:r>
          </a:p>
          <a:p>
            <a:endParaRPr lang="en-GB" noProof="0"/>
          </a:p>
        </p:txBody>
      </p:sp>
      <p:sp>
        <p:nvSpPr>
          <p:cNvPr id="4" name="Date Placeholder 3">
            <a:extLst>
              <a:ext uri="{FF2B5EF4-FFF2-40B4-BE49-F238E27FC236}">
                <a16:creationId xmlns:a16="http://schemas.microsoft.com/office/drawing/2014/main" id="{28242DAF-6BD2-4BD3-906B-381635442227}"/>
              </a:ext>
            </a:extLst>
          </p:cNvPr>
          <p:cNvSpPr>
            <a:spLocks noGrp="1"/>
          </p:cNvSpPr>
          <p:nvPr>
            <p:ph type="dt" sz="half" idx="10"/>
          </p:nvPr>
        </p:nvSpPr>
        <p:spPr/>
        <p:txBody>
          <a:bodyPr/>
          <a:lstStyle/>
          <a:p>
            <a:fld id="{32DB330F-6B09-4E8A-80FC-983AB6CE9C15}" type="datetime3">
              <a:rPr lang="en-GB" smtClean="0"/>
              <a:t>24 May, 2022</a:t>
            </a:fld>
            <a:endParaRPr lang="de-DE"/>
          </a:p>
        </p:txBody>
      </p:sp>
      <p:sp>
        <p:nvSpPr>
          <p:cNvPr id="5" name="Slide Number Placeholder 4">
            <a:extLst>
              <a:ext uri="{FF2B5EF4-FFF2-40B4-BE49-F238E27FC236}">
                <a16:creationId xmlns:a16="http://schemas.microsoft.com/office/drawing/2014/main" id="{BBB54F64-BD07-4FD6-A33D-32A90806DD49}"/>
              </a:ext>
            </a:extLst>
          </p:cNvPr>
          <p:cNvSpPr>
            <a:spLocks noGrp="1"/>
          </p:cNvSpPr>
          <p:nvPr>
            <p:ph type="sldNum" sz="quarter" idx="11"/>
          </p:nvPr>
        </p:nvSpPr>
        <p:spPr/>
        <p:txBody>
          <a:bodyPr/>
          <a:lstStyle/>
          <a:p>
            <a:fld id="{CD13C9F6-DA1F-4969-8B21-2E803A8A69C8}" type="slidenum">
              <a:rPr lang="de-DE" smtClean="0"/>
              <a:t>12</a:t>
            </a:fld>
            <a:endParaRPr lang="de-DE"/>
          </a:p>
        </p:txBody>
      </p:sp>
      <p:sp>
        <p:nvSpPr>
          <p:cNvPr id="6" name="Rectangle 5">
            <a:extLst>
              <a:ext uri="{FF2B5EF4-FFF2-40B4-BE49-F238E27FC236}">
                <a16:creationId xmlns:a16="http://schemas.microsoft.com/office/drawing/2014/main" id="{539FC1A8-91C6-4339-8AA1-0C9671A1A5D7}"/>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230019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Table 43">
            <a:extLst>
              <a:ext uri="{FF2B5EF4-FFF2-40B4-BE49-F238E27FC236}">
                <a16:creationId xmlns:a16="http://schemas.microsoft.com/office/drawing/2014/main" id="{9377442E-DE86-4945-8EB6-A6C9898FABF3}"/>
              </a:ext>
            </a:extLst>
          </p:cNvPr>
          <p:cNvGraphicFramePr>
            <a:graphicFrameLocks noGrp="1"/>
          </p:cNvGraphicFramePr>
          <p:nvPr>
            <p:extLst>
              <p:ext uri="{D42A27DB-BD31-4B8C-83A1-F6EECF244321}">
                <p14:modId xmlns:p14="http://schemas.microsoft.com/office/powerpoint/2010/main" val="2537842383"/>
              </p:ext>
            </p:extLst>
          </p:nvPr>
        </p:nvGraphicFramePr>
        <p:xfrm>
          <a:off x="1187844" y="1163292"/>
          <a:ext cx="9410762" cy="4373431"/>
        </p:xfrm>
        <a:graphic>
          <a:graphicData uri="http://schemas.openxmlformats.org/drawingml/2006/table">
            <a:tbl>
              <a:tblPr firstRow="1" bandRow="1">
                <a:tableStyleId>{69012ECD-51FC-41F1-AA8D-1B2483CD663E}</a:tableStyleId>
              </a:tblPr>
              <a:tblGrid>
                <a:gridCol w="2400362">
                  <a:extLst>
                    <a:ext uri="{9D8B030D-6E8A-4147-A177-3AD203B41FA5}">
                      <a16:colId xmlns:a16="http://schemas.microsoft.com/office/drawing/2014/main" val="838571230"/>
                    </a:ext>
                  </a:extLst>
                </a:gridCol>
                <a:gridCol w="2641988">
                  <a:extLst>
                    <a:ext uri="{9D8B030D-6E8A-4147-A177-3AD203B41FA5}">
                      <a16:colId xmlns:a16="http://schemas.microsoft.com/office/drawing/2014/main" val="2189956699"/>
                    </a:ext>
                  </a:extLst>
                </a:gridCol>
                <a:gridCol w="4368412">
                  <a:extLst>
                    <a:ext uri="{9D8B030D-6E8A-4147-A177-3AD203B41FA5}">
                      <a16:colId xmlns:a16="http://schemas.microsoft.com/office/drawing/2014/main" val="2263738244"/>
                    </a:ext>
                  </a:extLst>
                </a:gridCol>
              </a:tblGrid>
              <a:tr h="405731">
                <a:tc>
                  <a:txBody>
                    <a:bodyPr/>
                    <a:lstStyle/>
                    <a:p>
                      <a:pPr algn="ctr"/>
                      <a:r>
                        <a:rPr lang="en-GB">
                          <a:latin typeface="Noto Sans (Body)"/>
                        </a:rPr>
                        <a:t>Area</a:t>
                      </a:r>
                    </a:p>
                  </a:txBody>
                  <a:tcPr/>
                </a:tc>
                <a:tc>
                  <a:txBody>
                    <a:bodyPr/>
                    <a:lstStyle/>
                    <a:p>
                      <a:pPr algn="ctr"/>
                      <a:r>
                        <a:rPr lang="en-GB">
                          <a:latin typeface="Noto Sans (Body)"/>
                        </a:rPr>
                        <a:t>Building</a:t>
                      </a:r>
                    </a:p>
                  </a:txBody>
                  <a:tcPr/>
                </a:tc>
                <a:tc>
                  <a:txBody>
                    <a:bodyPr/>
                    <a:lstStyle/>
                    <a:p>
                      <a:pPr algn="ctr"/>
                      <a:r>
                        <a:rPr lang="en-GB">
                          <a:latin typeface="Noto Sans (Body)"/>
                        </a:rPr>
                        <a:t>Energy Culture of companies</a:t>
                      </a:r>
                    </a:p>
                  </a:txBody>
                  <a:tcPr/>
                </a:tc>
                <a:extLst>
                  <a:ext uri="{0D108BD9-81ED-4DB2-BD59-A6C34878D82A}">
                    <a16:rowId xmlns:a16="http://schemas.microsoft.com/office/drawing/2014/main" val="753444959"/>
                  </a:ext>
                </a:extLst>
              </a:tr>
              <a:tr h="3967700">
                <a:tc>
                  <a:txBody>
                    <a:bodyPr/>
                    <a:lstStyle/>
                    <a:p>
                      <a:endParaRPr lang="en-US" noProof="0">
                        <a:latin typeface="Noto Sans (Body)"/>
                      </a:endParaRPr>
                    </a:p>
                  </a:txBody>
                  <a:tcPr>
                    <a:lnR w="12700" cap="flat" cmpd="sng" algn="ctr">
                      <a:solidFill>
                        <a:schemeClr val="accent1"/>
                      </a:solidFill>
                      <a:prstDash val="solid"/>
                      <a:round/>
                      <a:headEnd type="none" w="med" len="med"/>
                      <a:tailEnd type="none" w="med" len="med"/>
                    </a:lnR>
                  </a:tcPr>
                </a:tc>
                <a:tc>
                  <a:txBody>
                    <a:bodyPr/>
                    <a:lstStyle/>
                    <a:p>
                      <a:endParaRPr lang="en-GB">
                        <a:latin typeface="Noto Sans (Body)"/>
                      </a:endParaRPr>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tcPr>
                </a:tc>
                <a:tc>
                  <a:txBody>
                    <a:bodyPr/>
                    <a:lstStyle/>
                    <a:p>
                      <a:endParaRPr lang="en-GB">
                        <a:latin typeface="Noto Sans (Body)"/>
                      </a:endParaRPr>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340964740"/>
                  </a:ext>
                </a:extLst>
              </a:tr>
            </a:tbl>
          </a:graphicData>
        </a:graphic>
      </p:graphicFrame>
      <p:graphicFrame>
        <p:nvGraphicFramePr>
          <p:cNvPr id="44" name="Table 43">
            <a:extLst>
              <a:ext uri="{FF2B5EF4-FFF2-40B4-BE49-F238E27FC236}">
                <a16:creationId xmlns:a16="http://schemas.microsoft.com/office/drawing/2014/main" id="{F82654DB-A0DF-4C35-A6F4-F17B72CC8DDC}"/>
              </a:ext>
            </a:extLst>
          </p:cNvPr>
          <p:cNvGraphicFramePr>
            <a:graphicFrameLocks noGrp="1"/>
          </p:cNvGraphicFramePr>
          <p:nvPr/>
        </p:nvGraphicFramePr>
        <p:xfrm>
          <a:off x="2781300" y="5591714"/>
          <a:ext cx="3822700" cy="1008472"/>
        </p:xfrm>
        <a:graphic>
          <a:graphicData uri="http://schemas.openxmlformats.org/drawingml/2006/table">
            <a:tbl>
              <a:tblPr firstRow="1" bandRow="1">
                <a:tableStyleId>{69012ECD-51FC-41F1-AA8D-1B2483CD663E}</a:tableStyleId>
              </a:tblPr>
              <a:tblGrid>
                <a:gridCol w="1911350">
                  <a:extLst>
                    <a:ext uri="{9D8B030D-6E8A-4147-A177-3AD203B41FA5}">
                      <a16:colId xmlns:a16="http://schemas.microsoft.com/office/drawing/2014/main" val="838571230"/>
                    </a:ext>
                  </a:extLst>
                </a:gridCol>
                <a:gridCol w="1911350">
                  <a:extLst>
                    <a:ext uri="{9D8B030D-6E8A-4147-A177-3AD203B41FA5}">
                      <a16:colId xmlns:a16="http://schemas.microsoft.com/office/drawing/2014/main" val="2189956699"/>
                    </a:ext>
                  </a:extLst>
                </a:gridCol>
              </a:tblGrid>
              <a:tr h="0">
                <a:tc>
                  <a:txBody>
                    <a:bodyPr/>
                    <a:lstStyle/>
                    <a:p>
                      <a:pPr algn="ctr"/>
                      <a:r>
                        <a:rPr lang="en-GB"/>
                        <a:t>Circularity</a:t>
                      </a:r>
                    </a:p>
                  </a:txBody>
                  <a:tcPr/>
                </a:tc>
                <a:tc>
                  <a:txBody>
                    <a:bodyPr/>
                    <a:lstStyle/>
                    <a:p>
                      <a:pPr algn="ctr"/>
                      <a:r>
                        <a:rPr lang="en-GB"/>
                        <a:t>Transport</a:t>
                      </a:r>
                    </a:p>
                  </a:txBody>
                  <a:tcPr/>
                </a:tc>
                <a:extLst>
                  <a:ext uri="{0D108BD9-81ED-4DB2-BD59-A6C34878D82A}">
                    <a16:rowId xmlns:a16="http://schemas.microsoft.com/office/drawing/2014/main" val="753444959"/>
                  </a:ext>
                </a:extLst>
              </a:tr>
              <a:tr h="642712">
                <a:tc>
                  <a:txBody>
                    <a:bodyPr/>
                    <a:lstStyle/>
                    <a:p>
                      <a:pPr>
                        <a:tabLst>
                          <a:tab pos="1790700" algn="l"/>
                        </a:tabLst>
                      </a:pPr>
                      <a:endParaRPr lang="en-GB"/>
                    </a:p>
                  </a:txBody>
                  <a:tcPr>
                    <a:lnR w="12700" cap="flat" cmpd="sng" algn="ctr">
                      <a:solidFill>
                        <a:schemeClr val="accent1"/>
                      </a:solidFill>
                      <a:prstDash val="solid"/>
                      <a:round/>
                      <a:headEnd type="none" w="med" len="med"/>
                      <a:tailEnd type="none" w="med" len="med"/>
                    </a:lnR>
                  </a:tcPr>
                </a:tc>
                <a:tc>
                  <a:txBody>
                    <a:bodyPr/>
                    <a:lstStyle/>
                    <a:p>
                      <a:endParaRPr lang="en-GB"/>
                    </a:p>
                  </a:txBody>
                  <a:tcPr>
                    <a:lnL w="12700" cap="flat" cmpd="sng" algn="ctr">
                      <a:solidFill>
                        <a:schemeClr val="accent1"/>
                      </a:solidFill>
                      <a:prstDash val="solid"/>
                      <a:round/>
                      <a:headEnd type="none" w="med" len="med"/>
                      <a:tailEnd type="none" w="med" len="med"/>
                    </a:lnL>
                  </a:tcPr>
                </a:tc>
                <a:extLst>
                  <a:ext uri="{0D108BD9-81ED-4DB2-BD59-A6C34878D82A}">
                    <a16:rowId xmlns:a16="http://schemas.microsoft.com/office/drawing/2014/main" val="1340964740"/>
                  </a:ext>
                </a:extLst>
              </a:tr>
            </a:tbl>
          </a:graphicData>
        </a:graphic>
      </p:graphicFrame>
      <p:sp>
        <p:nvSpPr>
          <p:cNvPr id="4" name="Date Placeholder 3">
            <a:extLst>
              <a:ext uri="{FF2B5EF4-FFF2-40B4-BE49-F238E27FC236}">
                <a16:creationId xmlns:a16="http://schemas.microsoft.com/office/drawing/2014/main" id="{2AE610A2-AF62-4DF5-ABF1-F285A052A770}"/>
              </a:ext>
            </a:extLst>
          </p:cNvPr>
          <p:cNvSpPr>
            <a:spLocks noGrp="1"/>
          </p:cNvSpPr>
          <p:nvPr>
            <p:ph type="dt" sz="half" idx="10"/>
          </p:nvPr>
        </p:nvSpPr>
        <p:spPr/>
        <p:txBody>
          <a:bodyPr/>
          <a:lstStyle/>
          <a:p>
            <a:fld id="{CDFCEAF8-CB71-414E-9EE9-D2AC53707414}" type="datetime3">
              <a:rPr lang="en-GB" smtClean="0"/>
              <a:t>24 May, 2022</a:t>
            </a:fld>
            <a:endParaRPr lang="de-DE"/>
          </a:p>
        </p:txBody>
      </p:sp>
      <p:sp>
        <p:nvSpPr>
          <p:cNvPr id="5" name="Slide Number Placeholder 4">
            <a:extLst>
              <a:ext uri="{FF2B5EF4-FFF2-40B4-BE49-F238E27FC236}">
                <a16:creationId xmlns:a16="http://schemas.microsoft.com/office/drawing/2014/main" id="{A4E55DF1-DF3D-44FA-B73F-A094D1AEA12A}"/>
              </a:ext>
            </a:extLst>
          </p:cNvPr>
          <p:cNvSpPr>
            <a:spLocks noGrp="1"/>
          </p:cNvSpPr>
          <p:nvPr>
            <p:ph type="sldNum" sz="quarter" idx="11"/>
          </p:nvPr>
        </p:nvSpPr>
        <p:spPr/>
        <p:txBody>
          <a:bodyPr/>
          <a:lstStyle/>
          <a:p>
            <a:fld id="{CD13C9F6-DA1F-4969-8B21-2E803A8A69C8}" type="slidenum">
              <a:rPr lang="de-DE" smtClean="0"/>
              <a:t>13</a:t>
            </a:fld>
            <a:endParaRPr lang="de-DE"/>
          </a:p>
        </p:txBody>
      </p:sp>
      <p:pic>
        <p:nvPicPr>
          <p:cNvPr id="7" name="Afbeelding 48">
            <a:extLst>
              <a:ext uri="{FF2B5EF4-FFF2-40B4-BE49-F238E27FC236}">
                <a16:creationId xmlns:a16="http://schemas.microsoft.com/office/drawing/2014/main" id="{4CB87957-826B-4507-BD74-8E6D79119CF3}"/>
              </a:ext>
            </a:extLst>
          </p:cNvPr>
          <p:cNvPicPr>
            <a:picLocks noChangeAspect="1"/>
          </p:cNvPicPr>
          <p:nvPr/>
        </p:nvPicPr>
        <p:blipFill>
          <a:blip r:embed="rId3">
            <a:duotone>
              <a:schemeClr val="accent2">
                <a:shade val="45000"/>
                <a:satMod val="135000"/>
              </a:schemeClr>
              <a:prstClr val="white"/>
            </a:duotone>
          </a:blip>
          <a:stretch>
            <a:fillRect/>
          </a:stretch>
        </p:blipFill>
        <p:spPr>
          <a:xfrm>
            <a:off x="1369021" y="4610648"/>
            <a:ext cx="733131" cy="625829"/>
          </a:xfrm>
          <a:prstGeom prst="rect">
            <a:avLst/>
          </a:prstGeom>
        </p:spPr>
      </p:pic>
      <p:pic>
        <p:nvPicPr>
          <p:cNvPr id="9" name="Afbeelding 21">
            <a:extLst>
              <a:ext uri="{FF2B5EF4-FFF2-40B4-BE49-F238E27FC236}">
                <a16:creationId xmlns:a16="http://schemas.microsoft.com/office/drawing/2014/main" id="{593BAEFF-AF6B-4D46-B6BE-74B11391537E}"/>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58839" y="2532425"/>
            <a:ext cx="857250" cy="857250"/>
          </a:xfrm>
          <a:prstGeom prst="rect">
            <a:avLst/>
          </a:prstGeom>
        </p:spPr>
      </p:pic>
      <p:sp>
        <p:nvSpPr>
          <p:cNvPr id="10" name="Tekstvak 26">
            <a:extLst>
              <a:ext uri="{FF2B5EF4-FFF2-40B4-BE49-F238E27FC236}">
                <a16:creationId xmlns:a16="http://schemas.microsoft.com/office/drawing/2014/main" id="{5CB0C70B-596C-4F06-B813-9C514DD65646}"/>
              </a:ext>
            </a:extLst>
          </p:cNvPr>
          <p:cNvSpPr txBox="1"/>
          <p:nvPr/>
        </p:nvSpPr>
        <p:spPr>
          <a:xfrm>
            <a:off x="2263313" y="2891017"/>
            <a:ext cx="1132041" cy="307777"/>
          </a:xfrm>
          <a:prstGeom prst="rect">
            <a:avLst/>
          </a:prstGeom>
          <a:noFill/>
        </p:spPr>
        <p:txBody>
          <a:bodyPr wrap="none" rtlCol="0">
            <a:spAutoFit/>
          </a:bodyPr>
          <a:lstStyle/>
          <a:p>
            <a:r>
              <a:rPr lang="nl-NL" sz="1400" b="1">
                <a:solidFill>
                  <a:schemeClr val="accent2">
                    <a:lumMod val="75000"/>
                  </a:schemeClr>
                </a:solidFill>
              </a:rPr>
              <a:t>PV on land</a:t>
            </a:r>
          </a:p>
        </p:txBody>
      </p:sp>
      <p:sp>
        <p:nvSpPr>
          <p:cNvPr id="11" name="Tekstvak 27">
            <a:extLst>
              <a:ext uri="{FF2B5EF4-FFF2-40B4-BE49-F238E27FC236}">
                <a16:creationId xmlns:a16="http://schemas.microsoft.com/office/drawing/2014/main" id="{DE592FBF-DD16-4737-A988-7E432FBF4358}"/>
              </a:ext>
            </a:extLst>
          </p:cNvPr>
          <p:cNvSpPr txBox="1"/>
          <p:nvPr/>
        </p:nvSpPr>
        <p:spPr>
          <a:xfrm>
            <a:off x="3587257" y="1827261"/>
            <a:ext cx="1277914" cy="307777"/>
          </a:xfrm>
          <a:prstGeom prst="rect">
            <a:avLst/>
          </a:prstGeom>
          <a:noFill/>
        </p:spPr>
        <p:txBody>
          <a:bodyPr wrap="none" rtlCol="0">
            <a:spAutoFit/>
          </a:bodyPr>
          <a:lstStyle/>
          <a:p>
            <a:r>
              <a:rPr lang="nl-NL" sz="1400" b="1">
                <a:solidFill>
                  <a:schemeClr val="accent2">
                    <a:lumMod val="75000"/>
                  </a:schemeClr>
                </a:solidFill>
              </a:rPr>
              <a:t>Solar panels</a:t>
            </a:r>
          </a:p>
        </p:txBody>
      </p:sp>
      <p:sp>
        <p:nvSpPr>
          <p:cNvPr id="12" name="Tekstvak 28">
            <a:extLst>
              <a:ext uri="{FF2B5EF4-FFF2-40B4-BE49-F238E27FC236}">
                <a16:creationId xmlns:a16="http://schemas.microsoft.com/office/drawing/2014/main" id="{8DBA127E-2320-4C1B-81DC-CB929BE1F72C}"/>
              </a:ext>
            </a:extLst>
          </p:cNvPr>
          <p:cNvSpPr txBox="1"/>
          <p:nvPr/>
        </p:nvSpPr>
        <p:spPr>
          <a:xfrm>
            <a:off x="1358852" y="3911864"/>
            <a:ext cx="1422184" cy="307777"/>
          </a:xfrm>
          <a:prstGeom prst="rect">
            <a:avLst/>
          </a:prstGeom>
          <a:noFill/>
        </p:spPr>
        <p:txBody>
          <a:bodyPr wrap="none" rtlCol="0">
            <a:spAutoFit/>
          </a:bodyPr>
          <a:lstStyle/>
          <a:p>
            <a:r>
              <a:rPr lang="en-US" sz="1400" b="1">
                <a:solidFill>
                  <a:schemeClr val="accent2">
                    <a:lumMod val="75000"/>
                  </a:schemeClr>
                </a:solidFill>
              </a:rPr>
              <a:t>Heat network</a:t>
            </a:r>
          </a:p>
        </p:txBody>
      </p:sp>
      <p:sp>
        <p:nvSpPr>
          <p:cNvPr id="13" name="Tekstvak 29">
            <a:extLst>
              <a:ext uri="{FF2B5EF4-FFF2-40B4-BE49-F238E27FC236}">
                <a16:creationId xmlns:a16="http://schemas.microsoft.com/office/drawing/2014/main" id="{56F2CBB3-9DF5-4F23-A956-EDF7A31DFAC3}"/>
              </a:ext>
            </a:extLst>
          </p:cNvPr>
          <p:cNvSpPr txBox="1"/>
          <p:nvPr/>
        </p:nvSpPr>
        <p:spPr>
          <a:xfrm>
            <a:off x="3717840" y="2967166"/>
            <a:ext cx="902811" cy="307777"/>
          </a:xfrm>
          <a:prstGeom prst="rect">
            <a:avLst/>
          </a:prstGeom>
          <a:noFill/>
        </p:spPr>
        <p:txBody>
          <a:bodyPr wrap="none" rtlCol="0">
            <a:spAutoFit/>
          </a:bodyPr>
          <a:lstStyle/>
          <a:p>
            <a:r>
              <a:rPr lang="en-US" sz="1400" b="1">
                <a:solidFill>
                  <a:schemeClr val="accent2">
                    <a:lumMod val="75000"/>
                  </a:schemeClr>
                </a:solidFill>
              </a:rPr>
              <a:t>Heating</a:t>
            </a:r>
          </a:p>
        </p:txBody>
      </p:sp>
      <p:sp>
        <p:nvSpPr>
          <p:cNvPr id="14" name="Tekstvak 30">
            <a:extLst>
              <a:ext uri="{FF2B5EF4-FFF2-40B4-BE49-F238E27FC236}">
                <a16:creationId xmlns:a16="http://schemas.microsoft.com/office/drawing/2014/main" id="{AFAA81E9-66F9-44D8-B49F-F12C4A55F6A6}"/>
              </a:ext>
            </a:extLst>
          </p:cNvPr>
          <p:cNvSpPr txBox="1"/>
          <p:nvPr/>
        </p:nvSpPr>
        <p:spPr>
          <a:xfrm>
            <a:off x="4684464" y="2399558"/>
            <a:ext cx="1170973" cy="307777"/>
          </a:xfrm>
          <a:prstGeom prst="rect">
            <a:avLst/>
          </a:prstGeom>
          <a:noFill/>
        </p:spPr>
        <p:txBody>
          <a:bodyPr wrap="square" rtlCol="0">
            <a:spAutoFit/>
          </a:bodyPr>
          <a:lstStyle/>
          <a:p>
            <a:r>
              <a:rPr lang="en-US" sz="1400" b="1">
                <a:solidFill>
                  <a:schemeClr val="accent2">
                    <a:lumMod val="75000"/>
                  </a:schemeClr>
                </a:solidFill>
              </a:rPr>
              <a:t>Insulation</a:t>
            </a:r>
          </a:p>
        </p:txBody>
      </p:sp>
      <p:sp>
        <p:nvSpPr>
          <p:cNvPr id="15" name="Tekstvak 35">
            <a:extLst>
              <a:ext uri="{FF2B5EF4-FFF2-40B4-BE49-F238E27FC236}">
                <a16:creationId xmlns:a16="http://schemas.microsoft.com/office/drawing/2014/main" id="{713CE574-FF46-4B32-ACA0-BB42E58949CD}"/>
              </a:ext>
            </a:extLst>
          </p:cNvPr>
          <p:cNvSpPr txBox="1"/>
          <p:nvPr/>
        </p:nvSpPr>
        <p:spPr>
          <a:xfrm>
            <a:off x="2236810" y="4772607"/>
            <a:ext cx="1120820" cy="307777"/>
          </a:xfrm>
          <a:prstGeom prst="rect">
            <a:avLst/>
          </a:prstGeom>
          <a:noFill/>
        </p:spPr>
        <p:txBody>
          <a:bodyPr wrap="none" rtlCol="0">
            <a:spAutoFit/>
          </a:bodyPr>
          <a:lstStyle/>
          <a:p>
            <a:r>
              <a:rPr lang="en-US" sz="1400" b="1">
                <a:solidFill>
                  <a:schemeClr val="accent2">
                    <a:lumMod val="75000"/>
                  </a:schemeClr>
                </a:solidFill>
              </a:rPr>
              <a:t>Wind mills</a:t>
            </a:r>
          </a:p>
        </p:txBody>
      </p:sp>
      <p:sp>
        <p:nvSpPr>
          <p:cNvPr id="16" name="Tekstvak 36">
            <a:extLst>
              <a:ext uri="{FF2B5EF4-FFF2-40B4-BE49-F238E27FC236}">
                <a16:creationId xmlns:a16="http://schemas.microsoft.com/office/drawing/2014/main" id="{4F200759-91B1-42D9-AB02-F35720222A9B}"/>
              </a:ext>
            </a:extLst>
          </p:cNvPr>
          <p:cNvSpPr txBox="1"/>
          <p:nvPr/>
        </p:nvSpPr>
        <p:spPr>
          <a:xfrm>
            <a:off x="1374461" y="1844713"/>
            <a:ext cx="1118393" cy="523220"/>
          </a:xfrm>
          <a:prstGeom prst="rect">
            <a:avLst/>
          </a:prstGeom>
          <a:noFill/>
        </p:spPr>
        <p:txBody>
          <a:bodyPr wrap="square" rtlCol="0">
            <a:spAutoFit/>
          </a:bodyPr>
          <a:lstStyle/>
          <a:p>
            <a:r>
              <a:rPr lang="nl-NL" sz="1400" b="1">
                <a:solidFill>
                  <a:schemeClr val="accent2">
                    <a:lumMod val="75000"/>
                  </a:schemeClr>
                </a:solidFill>
              </a:rPr>
              <a:t>Buffering, Storage</a:t>
            </a:r>
          </a:p>
        </p:txBody>
      </p:sp>
      <p:sp>
        <p:nvSpPr>
          <p:cNvPr id="17" name="Tekstvak 38">
            <a:extLst>
              <a:ext uri="{FF2B5EF4-FFF2-40B4-BE49-F238E27FC236}">
                <a16:creationId xmlns:a16="http://schemas.microsoft.com/office/drawing/2014/main" id="{F219C655-35C6-4101-B6E7-71C26CA8C76F}"/>
              </a:ext>
            </a:extLst>
          </p:cNvPr>
          <p:cNvSpPr txBox="1"/>
          <p:nvPr/>
        </p:nvSpPr>
        <p:spPr>
          <a:xfrm>
            <a:off x="9117219" y="2168300"/>
            <a:ext cx="1045479" cy="307777"/>
          </a:xfrm>
          <a:prstGeom prst="rect">
            <a:avLst/>
          </a:prstGeom>
          <a:noFill/>
        </p:spPr>
        <p:txBody>
          <a:bodyPr wrap="none" rtlCol="0">
            <a:spAutoFit/>
          </a:bodyPr>
          <a:lstStyle/>
          <a:p>
            <a:r>
              <a:rPr lang="nl-NL" sz="1400" b="1">
                <a:solidFill>
                  <a:schemeClr val="accent2">
                    <a:lumMod val="75000"/>
                  </a:schemeClr>
                </a:solidFill>
              </a:rPr>
              <a:t>Efficiency</a:t>
            </a:r>
          </a:p>
        </p:txBody>
      </p:sp>
      <p:sp>
        <p:nvSpPr>
          <p:cNvPr id="18" name="Tekstvak 39">
            <a:extLst>
              <a:ext uri="{FF2B5EF4-FFF2-40B4-BE49-F238E27FC236}">
                <a16:creationId xmlns:a16="http://schemas.microsoft.com/office/drawing/2014/main" id="{5AAE18EB-B626-46FA-BFC4-019D9D56D4A6}"/>
              </a:ext>
            </a:extLst>
          </p:cNvPr>
          <p:cNvSpPr txBox="1"/>
          <p:nvPr/>
        </p:nvSpPr>
        <p:spPr>
          <a:xfrm>
            <a:off x="4562623" y="3633589"/>
            <a:ext cx="1262961" cy="307777"/>
          </a:xfrm>
          <a:prstGeom prst="rect">
            <a:avLst/>
          </a:prstGeom>
          <a:noFill/>
        </p:spPr>
        <p:txBody>
          <a:bodyPr wrap="square" rtlCol="0">
            <a:spAutoFit/>
          </a:bodyPr>
          <a:lstStyle/>
          <a:p>
            <a:r>
              <a:rPr lang="en-US" sz="1400" b="1">
                <a:solidFill>
                  <a:schemeClr val="accent2">
                    <a:lumMod val="75000"/>
                  </a:schemeClr>
                </a:solidFill>
              </a:rPr>
              <a:t>LED lighting</a:t>
            </a:r>
          </a:p>
        </p:txBody>
      </p:sp>
      <p:sp>
        <p:nvSpPr>
          <p:cNvPr id="21" name="Tekstvak 44">
            <a:extLst>
              <a:ext uri="{FF2B5EF4-FFF2-40B4-BE49-F238E27FC236}">
                <a16:creationId xmlns:a16="http://schemas.microsoft.com/office/drawing/2014/main" id="{744C5A93-FDA9-46DA-AE0A-F3BCD948DF05}"/>
              </a:ext>
            </a:extLst>
          </p:cNvPr>
          <p:cNvSpPr txBox="1"/>
          <p:nvPr/>
        </p:nvSpPr>
        <p:spPr>
          <a:xfrm>
            <a:off x="4573139" y="4809553"/>
            <a:ext cx="1401921" cy="523220"/>
          </a:xfrm>
          <a:prstGeom prst="rect">
            <a:avLst/>
          </a:prstGeom>
          <a:noFill/>
        </p:spPr>
        <p:txBody>
          <a:bodyPr wrap="square" rtlCol="0">
            <a:spAutoFit/>
          </a:bodyPr>
          <a:lstStyle/>
          <a:p>
            <a:r>
              <a:rPr lang="nl-NL" sz="1400" b="1">
                <a:solidFill>
                  <a:schemeClr val="accent2">
                    <a:lumMod val="75000"/>
                  </a:schemeClr>
                </a:solidFill>
              </a:rPr>
              <a:t>Building management</a:t>
            </a:r>
          </a:p>
        </p:txBody>
      </p:sp>
      <p:sp>
        <p:nvSpPr>
          <p:cNvPr id="26" name="Tekstvak 38">
            <a:extLst>
              <a:ext uri="{FF2B5EF4-FFF2-40B4-BE49-F238E27FC236}">
                <a16:creationId xmlns:a16="http://schemas.microsoft.com/office/drawing/2014/main" id="{2D00F3DE-AA80-4CB7-B5D0-8A2FBFF0F43C}"/>
              </a:ext>
            </a:extLst>
          </p:cNvPr>
          <p:cNvSpPr txBox="1"/>
          <p:nvPr/>
        </p:nvSpPr>
        <p:spPr>
          <a:xfrm>
            <a:off x="3847489" y="4318395"/>
            <a:ext cx="880369" cy="307777"/>
          </a:xfrm>
          <a:prstGeom prst="rect">
            <a:avLst/>
          </a:prstGeom>
          <a:noFill/>
        </p:spPr>
        <p:txBody>
          <a:bodyPr wrap="none" rtlCol="0">
            <a:spAutoFit/>
          </a:bodyPr>
          <a:lstStyle/>
          <a:p>
            <a:r>
              <a:rPr lang="nl-NL" sz="1400" b="1">
                <a:solidFill>
                  <a:schemeClr val="accent2">
                    <a:lumMod val="75000"/>
                  </a:schemeClr>
                </a:solidFill>
              </a:rPr>
              <a:t>Sensors</a:t>
            </a:r>
          </a:p>
        </p:txBody>
      </p:sp>
      <p:pic>
        <p:nvPicPr>
          <p:cNvPr id="27" name="Picture 26">
            <a:extLst>
              <a:ext uri="{FF2B5EF4-FFF2-40B4-BE49-F238E27FC236}">
                <a16:creationId xmlns:a16="http://schemas.microsoft.com/office/drawing/2014/main" id="{38D80566-6A7D-4DAE-969D-45C869DBF5D3}"/>
              </a:ext>
            </a:extLst>
          </p:cNvPr>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942321" y="2887092"/>
            <a:ext cx="668543" cy="668543"/>
          </a:xfrm>
          <a:prstGeom prst="rect">
            <a:avLst/>
          </a:prstGeom>
        </p:spPr>
      </p:pic>
      <p:pic>
        <p:nvPicPr>
          <p:cNvPr id="30" name="Picture 29">
            <a:extLst>
              <a:ext uri="{FF2B5EF4-FFF2-40B4-BE49-F238E27FC236}">
                <a16:creationId xmlns:a16="http://schemas.microsoft.com/office/drawing/2014/main" id="{AA4F1E61-4E94-4445-8C80-8FE16187F89F}"/>
              </a:ext>
            </a:extLst>
          </p:cNvPr>
          <p:cNvPicPr>
            <a:picLocks noChangeAspect="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747485" y="3762330"/>
            <a:ext cx="688564" cy="688564"/>
          </a:xfrm>
          <a:prstGeom prst="rect">
            <a:avLst/>
          </a:prstGeom>
        </p:spPr>
      </p:pic>
      <p:pic>
        <p:nvPicPr>
          <p:cNvPr id="31" name="Picture 30">
            <a:extLst>
              <a:ext uri="{FF2B5EF4-FFF2-40B4-BE49-F238E27FC236}">
                <a16:creationId xmlns:a16="http://schemas.microsoft.com/office/drawing/2014/main" id="{1E9BDEA3-24A1-4ADB-A744-C8864A71253E}"/>
              </a:ext>
            </a:extLst>
          </p:cNvPr>
          <p:cNvPicPr>
            <a:picLocks noChangeAspect="1"/>
          </p:cNvPicPr>
          <p:nvPr/>
        </p:nvPicPr>
        <p:blipFill>
          <a:blip r:embed="rId7"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3704529" y="3391148"/>
            <a:ext cx="797741" cy="797741"/>
          </a:xfrm>
          <a:prstGeom prst="rect">
            <a:avLst/>
          </a:prstGeom>
        </p:spPr>
      </p:pic>
      <p:pic>
        <p:nvPicPr>
          <p:cNvPr id="32" name="Picture 31">
            <a:extLst>
              <a:ext uri="{FF2B5EF4-FFF2-40B4-BE49-F238E27FC236}">
                <a16:creationId xmlns:a16="http://schemas.microsoft.com/office/drawing/2014/main" id="{59A98A92-6A29-47D8-8B90-723B89796F51}"/>
              </a:ext>
            </a:extLst>
          </p:cNvPr>
          <p:cNvPicPr>
            <a:picLocks noChangeAspect="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57380" y="1445137"/>
            <a:ext cx="691964" cy="691964"/>
          </a:xfrm>
          <a:prstGeom prst="rect">
            <a:avLst/>
          </a:prstGeom>
        </p:spPr>
      </p:pic>
      <p:pic>
        <p:nvPicPr>
          <p:cNvPr id="33" name="Picture 32">
            <a:extLst>
              <a:ext uri="{FF2B5EF4-FFF2-40B4-BE49-F238E27FC236}">
                <a16:creationId xmlns:a16="http://schemas.microsoft.com/office/drawing/2014/main" id="{5BD5C2AA-587A-4F89-ACF2-9BE3660131BE}"/>
              </a:ext>
            </a:extLst>
          </p:cNvPr>
          <p:cNvPicPr>
            <a:picLocks noChangeAspect="1"/>
          </p:cNvPicPr>
          <p:nvPr/>
        </p:nvPicPr>
        <p:blipFill>
          <a:blip r:embed="rId9"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887515" y="2326845"/>
            <a:ext cx="495062" cy="495062"/>
          </a:xfrm>
          <a:prstGeom prst="rect">
            <a:avLst/>
          </a:prstGeom>
        </p:spPr>
      </p:pic>
      <p:pic>
        <p:nvPicPr>
          <p:cNvPr id="34" name="Picture 33">
            <a:extLst>
              <a:ext uri="{FF2B5EF4-FFF2-40B4-BE49-F238E27FC236}">
                <a16:creationId xmlns:a16="http://schemas.microsoft.com/office/drawing/2014/main" id="{8ACA1590-909E-4845-AD90-034A550FA502}"/>
              </a:ext>
            </a:extLst>
          </p:cNvPr>
          <p:cNvPicPr>
            <a:picLocks noChangeAspect="1"/>
          </p:cNvPicPr>
          <p:nvPr/>
        </p:nvPicPr>
        <p:blipFill>
          <a:blip r:embed="rId10"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706970" y="1791119"/>
            <a:ext cx="670587" cy="670587"/>
          </a:xfrm>
          <a:prstGeom prst="rect">
            <a:avLst/>
          </a:prstGeom>
        </p:spPr>
      </p:pic>
      <p:pic>
        <p:nvPicPr>
          <p:cNvPr id="35" name="Picture 34">
            <a:extLst>
              <a:ext uri="{FF2B5EF4-FFF2-40B4-BE49-F238E27FC236}">
                <a16:creationId xmlns:a16="http://schemas.microsoft.com/office/drawing/2014/main" id="{390AFFF3-8C22-4583-950B-3C4D60F0EDBD}"/>
              </a:ext>
            </a:extLst>
          </p:cNvPr>
          <p:cNvPicPr>
            <a:picLocks noChangeAspect="1"/>
          </p:cNvPicPr>
          <p:nvPr/>
        </p:nvPicPr>
        <p:blipFill>
          <a:blip r:embed="rId1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154099" y="1985238"/>
            <a:ext cx="672176" cy="672176"/>
          </a:xfrm>
          <a:prstGeom prst="rect">
            <a:avLst/>
          </a:prstGeom>
        </p:spPr>
      </p:pic>
      <p:pic>
        <p:nvPicPr>
          <p:cNvPr id="36" name="Picture 35">
            <a:extLst>
              <a:ext uri="{FF2B5EF4-FFF2-40B4-BE49-F238E27FC236}">
                <a16:creationId xmlns:a16="http://schemas.microsoft.com/office/drawing/2014/main" id="{16F0D69D-C459-46C7-92BE-101F60417A4F}"/>
              </a:ext>
            </a:extLst>
          </p:cNvPr>
          <p:cNvPicPr>
            <a:picLocks noChangeAspect="1"/>
          </p:cNvPicPr>
          <p:nvPr/>
        </p:nvPicPr>
        <p:blipFill>
          <a:blip r:embed="rId1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794568" y="4740972"/>
            <a:ext cx="694178" cy="694178"/>
          </a:xfrm>
          <a:prstGeom prst="rect">
            <a:avLst/>
          </a:prstGeom>
        </p:spPr>
      </p:pic>
      <p:pic>
        <p:nvPicPr>
          <p:cNvPr id="37" name="Picture 36">
            <a:extLst>
              <a:ext uri="{FF2B5EF4-FFF2-40B4-BE49-F238E27FC236}">
                <a16:creationId xmlns:a16="http://schemas.microsoft.com/office/drawing/2014/main" id="{AAF24586-4DA9-4398-9B90-725FEFB6DAC0}"/>
              </a:ext>
            </a:extLst>
          </p:cNvPr>
          <p:cNvPicPr>
            <a:picLocks noChangeAspect="1"/>
          </p:cNvPicPr>
          <p:nvPr/>
        </p:nvPicPr>
        <p:blipFill>
          <a:blip r:embed="rId1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335577" y="5993729"/>
            <a:ext cx="581057" cy="581057"/>
          </a:xfrm>
          <a:prstGeom prst="rect">
            <a:avLst/>
          </a:prstGeom>
        </p:spPr>
      </p:pic>
      <p:pic>
        <p:nvPicPr>
          <p:cNvPr id="38" name="Picture 37">
            <a:extLst>
              <a:ext uri="{FF2B5EF4-FFF2-40B4-BE49-F238E27FC236}">
                <a16:creationId xmlns:a16="http://schemas.microsoft.com/office/drawing/2014/main" id="{4BBCF889-E500-4D30-BED9-412512CAB6EE}"/>
              </a:ext>
            </a:extLst>
          </p:cNvPr>
          <p:cNvPicPr>
            <a:picLocks noChangeAspect="1"/>
          </p:cNvPicPr>
          <p:nvPr/>
        </p:nvPicPr>
        <p:blipFill>
          <a:blip r:embed="rId1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348284" y="6019129"/>
            <a:ext cx="544941" cy="544941"/>
          </a:xfrm>
          <a:prstGeom prst="rect">
            <a:avLst/>
          </a:prstGeom>
        </p:spPr>
      </p:pic>
      <p:sp>
        <p:nvSpPr>
          <p:cNvPr id="39" name="Tekstvak 38">
            <a:extLst>
              <a:ext uri="{FF2B5EF4-FFF2-40B4-BE49-F238E27FC236}">
                <a16:creationId xmlns:a16="http://schemas.microsoft.com/office/drawing/2014/main" id="{B6BFFB5B-8B32-4384-8658-A49BE7E19592}"/>
              </a:ext>
            </a:extLst>
          </p:cNvPr>
          <p:cNvSpPr txBox="1"/>
          <p:nvPr/>
        </p:nvSpPr>
        <p:spPr>
          <a:xfrm>
            <a:off x="6685244" y="4587083"/>
            <a:ext cx="987771" cy="307777"/>
          </a:xfrm>
          <a:prstGeom prst="rect">
            <a:avLst/>
          </a:prstGeom>
          <a:noFill/>
        </p:spPr>
        <p:txBody>
          <a:bodyPr wrap="none" rtlCol="0">
            <a:spAutoFit/>
          </a:bodyPr>
          <a:lstStyle/>
          <a:p>
            <a:r>
              <a:rPr lang="en-US" sz="1400" b="1">
                <a:solidFill>
                  <a:schemeClr val="accent2">
                    <a:lumMod val="75000"/>
                  </a:schemeClr>
                </a:solidFill>
              </a:rPr>
              <a:t>Behavior</a:t>
            </a:r>
          </a:p>
        </p:txBody>
      </p:sp>
      <p:pic>
        <p:nvPicPr>
          <p:cNvPr id="40" name="Picture 39">
            <a:extLst>
              <a:ext uri="{FF2B5EF4-FFF2-40B4-BE49-F238E27FC236}">
                <a16:creationId xmlns:a16="http://schemas.microsoft.com/office/drawing/2014/main" id="{D3F21196-FAF9-4624-8F33-D82CA6037BE9}"/>
              </a:ext>
            </a:extLst>
          </p:cNvPr>
          <p:cNvPicPr>
            <a:picLocks noChangeAspect="1"/>
          </p:cNvPicPr>
          <p:nvPr/>
        </p:nvPicPr>
        <p:blipFill>
          <a:blip r:embed="rId1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821049" y="4386034"/>
            <a:ext cx="581058" cy="581058"/>
          </a:xfrm>
          <a:prstGeom prst="rect">
            <a:avLst/>
          </a:prstGeom>
        </p:spPr>
      </p:pic>
      <p:pic>
        <p:nvPicPr>
          <p:cNvPr id="41" name="Picture 40">
            <a:extLst>
              <a:ext uri="{FF2B5EF4-FFF2-40B4-BE49-F238E27FC236}">
                <a16:creationId xmlns:a16="http://schemas.microsoft.com/office/drawing/2014/main" id="{FC50B229-1272-4EE6-932E-6525EEEC2DBD}"/>
              </a:ext>
            </a:extLst>
          </p:cNvPr>
          <p:cNvPicPr>
            <a:picLocks noChangeAspect="1"/>
          </p:cNvPicPr>
          <p:nvPr/>
        </p:nvPicPr>
        <p:blipFill>
          <a:blip r:embed="rId1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831403" y="4013628"/>
            <a:ext cx="890377" cy="890377"/>
          </a:xfrm>
          <a:prstGeom prst="rect">
            <a:avLst/>
          </a:prstGeom>
        </p:spPr>
      </p:pic>
      <p:sp>
        <p:nvSpPr>
          <p:cNvPr id="42" name="Google Shape;445;p33">
            <a:extLst>
              <a:ext uri="{FF2B5EF4-FFF2-40B4-BE49-F238E27FC236}">
                <a16:creationId xmlns:a16="http://schemas.microsoft.com/office/drawing/2014/main" id="{19EC4205-D4FE-4F10-8C7E-ED556C911B5F}"/>
              </a:ext>
            </a:extLst>
          </p:cNvPr>
          <p:cNvSpPr txBox="1">
            <a:spLocks/>
          </p:cNvSpPr>
          <p:nvPr/>
        </p:nvSpPr>
        <p:spPr>
          <a:xfrm>
            <a:off x="363500" y="353592"/>
            <a:ext cx="10515600" cy="572700"/>
          </a:xfrm>
          <a:prstGeom prst="rect">
            <a:avLst/>
          </a:prstGeom>
          <a:noFill/>
          <a:ln>
            <a:noFill/>
          </a:ln>
        </p:spPr>
        <p:txBody>
          <a:bodyPr spcFirstLastPara="1" vert="horz" wrap="square" lIns="91425" tIns="45700" rIns="91425" bIns="45700" rtlCol="0" anchor="ctr" anchorCtr="0">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pPr>
              <a:spcBef>
                <a:spcPts val="0"/>
              </a:spcBef>
              <a:buClr>
                <a:srgbClr val="034EA8"/>
              </a:buClr>
              <a:buSzPts val="3200"/>
              <a:buFont typeface="Arial"/>
              <a:buNone/>
            </a:pPr>
            <a:r>
              <a:rPr lang="en-US">
                <a:latin typeface="+mj-lt"/>
                <a:ea typeface="Century Gothic"/>
                <a:cs typeface="Century Gothic"/>
                <a:sym typeface="Century Gothic"/>
              </a:rPr>
              <a:t>Examples of collective energy projects</a:t>
            </a:r>
          </a:p>
        </p:txBody>
      </p:sp>
      <p:sp>
        <p:nvSpPr>
          <p:cNvPr id="2" name="TextBox 1">
            <a:extLst>
              <a:ext uri="{FF2B5EF4-FFF2-40B4-BE49-F238E27FC236}">
                <a16:creationId xmlns:a16="http://schemas.microsoft.com/office/drawing/2014/main" id="{DBF74E07-49D7-437D-A8D0-554ECBF8C6DD}"/>
              </a:ext>
            </a:extLst>
          </p:cNvPr>
          <p:cNvSpPr txBox="1"/>
          <p:nvPr/>
        </p:nvSpPr>
        <p:spPr>
          <a:xfrm>
            <a:off x="6276809" y="3272331"/>
            <a:ext cx="6177063" cy="369332"/>
          </a:xfrm>
          <a:prstGeom prst="rect">
            <a:avLst/>
          </a:prstGeom>
          <a:noFill/>
        </p:spPr>
        <p:txBody>
          <a:bodyPr wrap="square" rtlCol="0">
            <a:spAutoFit/>
          </a:bodyPr>
          <a:lstStyle/>
          <a:p>
            <a:r>
              <a:rPr lang="en-GB" b="1">
                <a:solidFill>
                  <a:srgbClr val="FF0000"/>
                </a:solidFill>
              </a:rPr>
              <a:t>Individual SME Barriers AND Drivers</a:t>
            </a:r>
          </a:p>
        </p:txBody>
      </p:sp>
      <p:sp>
        <p:nvSpPr>
          <p:cNvPr id="45" name="Rectangle 44">
            <a:extLst>
              <a:ext uri="{FF2B5EF4-FFF2-40B4-BE49-F238E27FC236}">
                <a16:creationId xmlns:a16="http://schemas.microsoft.com/office/drawing/2014/main" id="{A8219E25-9DBB-44C0-8E23-8626013E660B}"/>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24556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17" name="Ellipse 12">
            <a:extLst>
              <a:ext uri="{FF2B5EF4-FFF2-40B4-BE49-F238E27FC236}">
                <a16:creationId xmlns:a16="http://schemas.microsoft.com/office/drawing/2014/main" id="{31FEF988-2D7D-464B-9600-5903F83293BB}"/>
              </a:ext>
            </a:extLst>
          </p:cNvPr>
          <p:cNvSpPr/>
          <p:nvPr/>
        </p:nvSpPr>
        <p:spPr>
          <a:xfrm>
            <a:off x="1576200" y="1339824"/>
            <a:ext cx="9039600" cy="4178353"/>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2" name="Google Shape;672;p52"/>
          <p:cNvSpPr txBox="1">
            <a:spLocks noGrp="1"/>
          </p:cNvSpPr>
          <p:nvPr>
            <p:ph type="title"/>
          </p:nvPr>
        </p:nvSpPr>
        <p:spPr>
          <a:xfrm>
            <a:off x="2098350" y="2346600"/>
            <a:ext cx="7995300" cy="2164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200"/>
              <a:buFont typeface="Arial"/>
              <a:buNone/>
            </a:pPr>
            <a:r>
              <a:rPr lang="en-GB" b="1" noProof="0"/>
              <a:t>Round-the-table discussion</a:t>
            </a:r>
          </a:p>
          <a:p>
            <a:pPr marL="0" lvl="0" indent="0" algn="l" rtl="0">
              <a:lnSpc>
                <a:spcPct val="90000"/>
              </a:lnSpc>
              <a:spcBef>
                <a:spcPts val="0"/>
              </a:spcBef>
              <a:spcAft>
                <a:spcPts val="0"/>
              </a:spcAft>
              <a:buClr>
                <a:srgbClr val="034EA8"/>
              </a:buClr>
              <a:buSzPts val="3200"/>
              <a:buFont typeface="Arial"/>
              <a:buNone/>
            </a:pPr>
            <a:endParaRPr lang="en-GB" noProof="0"/>
          </a:p>
          <a:p>
            <a:pPr marL="0" lvl="0" indent="0" algn="ctr" rtl="0">
              <a:lnSpc>
                <a:spcPct val="90000"/>
              </a:lnSpc>
              <a:spcBef>
                <a:spcPts val="0"/>
              </a:spcBef>
              <a:spcAft>
                <a:spcPts val="0"/>
              </a:spcAft>
              <a:buClr>
                <a:srgbClr val="034EA8"/>
              </a:buClr>
              <a:buSzPts val="3200"/>
              <a:buFont typeface="Arial"/>
              <a:buNone/>
            </a:pPr>
            <a:r>
              <a:rPr lang="en-GB" noProof="0"/>
              <a:t>What are the benefits of </a:t>
            </a:r>
            <a:r>
              <a:rPr lang="en-GB" b="1" noProof="0"/>
              <a:t>collective energy projects?</a:t>
            </a:r>
          </a:p>
        </p:txBody>
      </p:sp>
      <p:sp>
        <p:nvSpPr>
          <p:cNvPr id="674" name="Google Shape;674;p52"/>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14</a:t>
            </a:fld>
            <a:endParaRPr/>
          </a:p>
        </p:txBody>
      </p:sp>
      <p:grpSp>
        <p:nvGrpSpPr>
          <p:cNvPr id="5" name="Gruppieren 9">
            <a:extLst>
              <a:ext uri="{FF2B5EF4-FFF2-40B4-BE49-F238E27FC236}">
                <a16:creationId xmlns:a16="http://schemas.microsoft.com/office/drawing/2014/main" id="{E9B402CB-D273-4E18-BDE5-92D16410B63D}"/>
              </a:ext>
            </a:extLst>
          </p:cNvPr>
          <p:cNvGrpSpPr/>
          <p:nvPr/>
        </p:nvGrpSpPr>
        <p:grpSpPr>
          <a:xfrm>
            <a:off x="117567" y="114247"/>
            <a:ext cx="657527" cy="787680"/>
            <a:chOff x="135517" y="136525"/>
            <a:chExt cx="761950" cy="761950"/>
          </a:xfrm>
        </p:grpSpPr>
        <p:sp>
          <p:nvSpPr>
            <p:cNvPr id="6" name="Ellipse 12">
              <a:extLst>
                <a:ext uri="{FF2B5EF4-FFF2-40B4-BE49-F238E27FC236}">
                  <a16:creationId xmlns:a16="http://schemas.microsoft.com/office/drawing/2014/main" id="{52824524-49DF-42CA-A246-376770E648A9}"/>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Sprechblase: oval 13">
              <a:extLst>
                <a:ext uri="{FF2B5EF4-FFF2-40B4-BE49-F238E27FC236}">
                  <a16:creationId xmlns:a16="http://schemas.microsoft.com/office/drawing/2014/main" id="{AB823F6F-8538-47D4-8741-1604107E4809}"/>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Date Placeholder 1">
            <a:extLst>
              <a:ext uri="{FF2B5EF4-FFF2-40B4-BE49-F238E27FC236}">
                <a16:creationId xmlns:a16="http://schemas.microsoft.com/office/drawing/2014/main" id="{6A0EAD1A-EAD5-4DBD-AF40-07EF9F6C235F}"/>
              </a:ext>
            </a:extLst>
          </p:cNvPr>
          <p:cNvSpPr>
            <a:spLocks noGrp="1"/>
          </p:cNvSpPr>
          <p:nvPr>
            <p:ph type="dt" sz="half" idx="10"/>
          </p:nvPr>
        </p:nvSpPr>
        <p:spPr/>
        <p:txBody>
          <a:bodyPr/>
          <a:lstStyle/>
          <a:p>
            <a:fld id="{9C003E91-711D-4600-A220-0BC66A9A71FC}" type="datetime3">
              <a:rPr lang="en-GB" smtClean="0"/>
              <a:t>24 May, 2022</a:t>
            </a:fld>
            <a:endParaRPr lang="de-DE"/>
          </a:p>
        </p:txBody>
      </p:sp>
      <p:sp>
        <p:nvSpPr>
          <p:cNvPr id="9" name="Rectangle 8">
            <a:extLst>
              <a:ext uri="{FF2B5EF4-FFF2-40B4-BE49-F238E27FC236}">
                <a16:creationId xmlns:a16="http://schemas.microsoft.com/office/drawing/2014/main" id="{AFF21C4B-720B-4C58-B871-987A2CF340AA}"/>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53"/>
          <p:cNvSpPr txBox="1">
            <a:spLocks noGrp="1"/>
          </p:cNvSpPr>
          <p:nvPr>
            <p:ph type="title"/>
          </p:nvPr>
        </p:nvSpPr>
        <p:spPr>
          <a:xfrm>
            <a:off x="838200" y="1042219"/>
            <a:ext cx="10515600" cy="78349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Direct benefits of </a:t>
            </a:r>
            <a:r>
              <a:rPr lang="en-GB" b="1" noProof="0"/>
              <a:t>collective energy projects</a:t>
            </a:r>
          </a:p>
        </p:txBody>
      </p:sp>
      <p:sp>
        <p:nvSpPr>
          <p:cNvPr id="682" name="Google Shape;682;p5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15</a:t>
            </a:fld>
            <a:endParaRPr/>
          </a:p>
        </p:txBody>
      </p:sp>
      <p:sp>
        <p:nvSpPr>
          <p:cNvPr id="684" name="Google Shape;684;p53"/>
          <p:cNvSpPr txBox="1"/>
          <p:nvPr/>
        </p:nvSpPr>
        <p:spPr>
          <a:xfrm>
            <a:off x="950355" y="1825716"/>
            <a:ext cx="10186090" cy="441656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Collective energy projects mostly address </a:t>
            </a:r>
            <a:r>
              <a:rPr lang="en-US" sz="1800" b="1" i="0" u="none" strike="noStrike" cap="none">
                <a:solidFill>
                  <a:srgbClr val="000000"/>
                </a:solidFill>
                <a:latin typeface="Arial"/>
                <a:ea typeface="Arial"/>
                <a:cs typeface="Arial"/>
                <a:sym typeface="Arial"/>
              </a:rPr>
              <a:t>internal barriers</a:t>
            </a:r>
          </a:p>
          <a:p>
            <a:pPr marL="0" marR="0" lvl="0" indent="0" algn="l" rtl="0">
              <a:lnSpc>
                <a:spcPct val="100000"/>
              </a:lnSpc>
              <a:spcBef>
                <a:spcPts val="0"/>
              </a:spcBef>
              <a:spcAft>
                <a:spcPts val="0"/>
              </a:spcAft>
              <a:buClr>
                <a:srgbClr val="000000"/>
              </a:buClr>
              <a:buSzPts val="1600"/>
              <a:buFont typeface="Arial"/>
              <a:buNone/>
            </a:pPr>
            <a:endParaRPr lang="en-US" sz="1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A few examples</a:t>
            </a:r>
          </a:p>
          <a:p>
            <a:pPr marL="0" marR="0" lvl="0" indent="0" algn="l" rtl="0">
              <a:lnSpc>
                <a:spcPct val="100000"/>
              </a:lnSpc>
              <a:spcBef>
                <a:spcPts val="0"/>
              </a:spcBef>
              <a:spcAft>
                <a:spcPts val="0"/>
              </a:spcAft>
              <a:buClr>
                <a:srgbClr val="000000"/>
              </a:buClr>
              <a:buSzPts val="1600"/>
              <a:buFont typeface="Arial"/>
              <a:buNone/>
            </a:pPr>
            <a:endParaRPr lang="en-US" sz="800" b="0" i="0" u="none" strike="noStrike" cap="none" dirty="0">
              <a:solidFill>
                <a:srgbClr val="000000"/>
              </a:solidFill>
              <a:latin typeface="Arial"/>
              <a:ea typeface="Arial"/>
              <a:cs typeface="Arial"/>
              <a:sym typeface="Arial"/>
            </a:endParaRPr>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Get access to </a:t>
            </a:r>
            <a:r>
              <a:rPr lang="en-US" sz="1800" b="1" i="0" u="none" strike="noStrike" cap="none">
                <a:solidFill>
                  <a:srgbClr val="000000"/>
                </a:solidFill>
                <a:latin typeface="Arial"/>
                <a:ea typeface="Arial"/>
                <a:cs typeface="Arial"/>
                <a:sym typeface="Arial"/>
              </a:rPr>
              <a:t>better energy contracts</a:t>
            </a: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Union is strength! Together, you get more contractual power</a:t>
            </a:r>
          </a:p>
          <a:p>
            <a:pPr marL="457200" marR="0" lvl="0" indent="-342900" algn="l" rtl="0">
              <a:lnSpc>
                <a:spcPct val="100000"/>
              </a:lnSpc>
              <a:spcBef>
                <a:spcPts val="6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Share the </a:t>
            </a:r>
            <a:r>
              <a:rPr lang="en-US" sz="1800" b="1" i="0" u="none" strike="noStrike" cap="none">
                <a:solidFill>
                  <a:srgbClr val="000000"/>
                </a:solidFill>
                <a:latin typeface="Arial"/>
                <a:ea typeface="Arial"/>
                <a:cs typeface="Arial"/>
                <a:sym typeface="Arial"/>
              </a:rPr>
              <a:t>financial/time/bureaucratic workload</a:t>
            </a:r>
            <a:r>
              <a:rPr lang="en-US" sz="1800" b="0" i="0" u="none" strike="noStrike" cap="none">
                <a:solidFill>
                  <a:srgbClr val="000000"/>
                </a:solidFill>
                <a:latin typeface="Arial"/>
                <a:ea typeface="Arial"/>
                <a:cs typeface="Arial"/>
                <a:sym typeface="Arial"/>
              </a:rPr>
              <a:t> for a given energy project</a:t>
            </a:r>
            <a:endParaRPr lang="en-US" sz="1800" b="0" i="0" u="none" strike="noStrike" cap="none" dirty="0">
              <a:solidFill>
                <a:srgbClr val="000000"/>
              </a:solidFill>
              <a:latin typeface="Arial"/>
              <a:ea typeface="Arial"/>
              <a:cs typeface="Arial"/>
              <a:sym typeface="Arial"/>
            </a:endParaRP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Many tasks only need to be performed once for each project, regardless the size</a:t>
            </a: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If more people search for information, there are higher chances to find the right one</a:t>
            </a:r>
          </a:p>
          <a:p>
            <a:pPr marL="457200" marR="0" lvl="0" indent="-342900" algn="l" rtl="0">
              <a:lnSpc>
                <a:spcPct val="100000"/>
              </a:lnSpc>
              <a:spcBef>
                <a:spcPts val="6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Share </a:t>
            </a:r>
            <a:r>
              <a:rPr lang="en-US" sz="1800" b="1" i="0" u="none" strike="noStrike" cap="none">
                <a:solidFill>
                  <a:srgbClr val="000000"/>
                </a:solidFill>
                <a:latin typeface="Arial"/>
                <a:ea typeface="Arial"/>
                <a:cs typeface="Arial"/>
                <a:sym typeface="Arial"/>
              </a:rPr>
              <a:t>knowledge, experience and resources</a:t>
            </a:r>
            <a:r>
              <a:rPr lang="en-US" sz="1800" b="0" i="0" u="none" strike="noStrike" cap="none">
                <a:solidFill>
                  <a:srgbClr val="000000"/>
                </a:solidFill>
                <a:latin typeface="Arial"/>
                <a:ea typeface="Arial"/>
                <a:cs typeface="Arial"/>
                <a:sym typeface="Arial"/>
              </a:rPr>
              <a:t> with partners</a:t>
            </a:r>
            <a:endParaRPr lang="en-US" sz="1800" b="0" i="0" u="none" strike="noStrike" cap="none" dirty="0">
              <a:solidFill>
                <a:srgbClr val="000000"/>
              </a:solidFill>
              <a:latin typeface="Arial"/>
              <a:ea typeface="Arial"/>
              <a:cs typeface="Arial"/>
              <a:sym typeface="Arial"/>
            </a:endParaRP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This allows reducing the risks for failure/underperformance</a:t>
            </a: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Doing something together is more inspiring than doing it on your own</a:t>
            </a:r>
          </a:p>
          <a:p>
            <a:pPr marL="457200" marR="0" lvl="0" indent="-342900" algn="l" rtl="0">
              <a:lnSpc>
                <a:spcPct val="100000"/>
              </a:lnSpc>
              <a:spcBef>
                <a:spcPts val="6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Identify </a:t>
            </a:r>
            <a:r>
              <a:rPr lang="en-US" sz="1800" b="1" i="0" u="none" strike="noStrike" cap="none">
                <a:solidFill>
                  <a:srgbClr val="000000"/>
                </a:solidFill>
                <a:latin typeface="Arial"/>
                <a:ea typeface="Arial"/>
                <a:cs typeface="Arial"/>
                <a:sym typeface="Arial"/>
              </a:rPr>
              <a:t>potential synergies</a:t>
            </a:r>
            <a:endParaRPr lang="en-US" sz="1800" b="1" i="0" u="none" strike="noStrike" cap="none" dirty="0">
              <a:solidFill>
                <a:srgbClr val="000000"/>
              </a:solidFill>
              <a:latin typeface="Arial"/>
              <a:ea typeface="Arial"/>
              <a:cs typeface="Arial"/>
              <a:sym typeface="Arial"/>
            </a:endParaRP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There might be </a:t>
            </a:r>
            <a:r>
              <a:rPr lang="en-US" sz="1800" b="1" i="0" u="none" strike="noStrike" cap="none">
                <a:solidFill>
                  <a:srgbClr val="000000"/>
                </a:solidFill>
                <a:latin typeface="Arial"/>
                <a:ea typeface="Arial"/>
                <a:cs typeface="Arial"/>
                <a:sym typeface="Arial"/>
              </a:rPr>
              <a:t>energy</a:t>
            </a:r>
            <a:r>
              <a:rPr lang="en-US" sz="1800" b="0" i="0" u="none" strike="noStrike" cap="none">
                <a:solidFill>
                  <a:srgbClr val="000000"/>
                </a:solidFill>
                <a:latin typeface="Arial"/>
                <a:ea typeface="Arial"/>
                <a:cs typeface="Arial"/>
                <a:sym typeface="Arial"/>
              </a:rPr>
              <a:t> or </a:t>
            </a:r>
            <a:r>
              <a:rPr lang="en-US" sz="1800" b="1" i="0" u="none" strike="noStrike" cap="none">
                <a:solidFill>
                  <a:srgbClr val="000000"/>
                </a:solidFill>
                <a:latin typeface="Arial"/>
                <a:ea typeface="Arial"/>
                <a:cs typeface="Arial"/>
                <a:sym typeface="Arial"/>
              </a:rPr>
              <a:t>material flows </a:t>
            </a:r>
            <a:r>
              <a:rPr lang="en-US" sz="1800" b="0" i="0" u="none" strike="noStrike" cap="none">
                <a:solidFill>
                  <a:srgbClr val="000000"/>
                </a:solidFill>
                <a:latin typeface="Arial"/>
                <a:ea typeface="Arial"/>
                <a:cs typeface="Arial"/>
                <a:sym typeface="Arial"/>
              </a:rPr>
              <a:t>to exchange between companies</a:t>
            </a: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Services might be </a:t>
            </a:r>
            <a:r>
              <a:rPr lang="en-US" sz="1800" b="1" i="0" u="none" strike="noStrike" cap="none">
                <a:solidFill>
                  <a:srgbClr val="000000"/>
                </a:solidFill>
                <a:latin typeface="Arial"/>
                <a:ea typeface="Arial"/>
                <a:cs typeface="Arial"/>
                <a:sym typeface="Arial"/>
              </a:rPr>
              <a:t>shared</a:t>
            </a:r>
            <a:r>
              <a:rPr lang="en-US" sz="1800" b="0" i="0" u="none" strike="noStrike" cap="none">
                <a:solidFill>
                  <a:srgbClr val="000000"/>
                </a:solidFill>
                <a:latin typeface="Arial"/>
                <a:ea typeface="Arial"/>
                <a:cs typeface="Arial"/>
                <a:sym typeface="Arial"/>
              </a:rPr>
              <a:t>, such as district heating or common power generation</a:t>
            </a:r>
          </a:p>
        </p:txBody>
      </p:sp>
      <p:sp>
        <p:nvSpPr>
          <p:cNvPr id="2" name="Date Placeholder 1">
            <a:extLst>
              <a:ext uri="{FF2B5EF4-FFF2-40B4-BE49-F238E27FC236}">
                <a16:creationId xmlns:a16="http://schemas.microsoft.com/office/drawing/2014/main" id="{BADFBB1F-EE5C-4720-9605-E0A032F2FAE3}"/>
              </a:ext>
            </a:extLst>
          </p:cNvPr>
          <p:cNvSpPr>
            <a:spLocks noGrp="1"/>
          </p:cNvSpPr>
          <p:nvPr>
            <p:ph type="dt" sz="half" idx="10"/>
          </p:nvPr>
        </p:nvSpPr>
        <p:spPr/>
        <p:txBody>
          <a:bodyPr/>
          <a:lstStyle/>
          <a:p>
            <a:fld id="{8CC4AF5C-F16F-48C2-A159-3A57AC0904B6}" type="datetime3">
              <a:rPr lang="en-GB" smtClean="0"/>
              <a:t>24 May, 2022</a:t>
            </a:fld>
            <a:endParaRPr lang="de-DE"/>
          </a:p>
        </p:txBody>
      </p:sp>
      <p:sp>
        <p:nvSpPr>
          <p:cNvPr id="6" name="Rectangle 5">
            <a:extLst>
              <a:ext uri="{FF2B5EF4-FFF2-40B4-BE49-F238E27FC236}">
                <a16:creationId xmlns:a16="http://schemas.microsoft.com/office/drawing/2014/main" id="{7FD1094F-AC43-474A-A540-D0E8947C7901}"/>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51"/>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Indirect effects of the </a:t>
            </a:r>
            <a:r>
              <a:rPr lang="en-GB" b="1" noProof="0"/>
              <a:t>collaboration</a:t>
            </a:r>
          </a:p>
        </p:txBody>
      </p:sp>
      <p:sp>
        <p:nvSpPr>
          <p:cNvPr id="665" name="Google Shape;665;p51"/>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16</a:t>
            </a:fld>
            <a:endParaRPr/>
          </a:p>
        </p:txBody>
      </p:sp>
      <p:sp>
        <p:nvSpPr>
          <p:cNvPr id="667" name="Google Shape;667;p51"/>
          <p:cNvSpPr txBox="1"/>
          <p:nvPr/>
        </p:nvSpPr>
        <p:spPr>
          <a:xfrm>
            <a:off x="838199" y="1968490"/>
            <a:ext cx="10339271" cy="3539400"/>
          </a:xfrm>
          <a:prstGeom prst="rect">
            <a:avLst/>
          </a:prstGeom>
          <a:noFill/>
          <a:ln>
            <a:noFill/>
          </a:ln>
        </p:spPr>
        <p:txBody>
          <a:bodyPr spcFirstLastPara="1" wrap="square" lIns="91425" tIns="91425" rIns="91425" bIns="91425" anchor="t" anchorCtr="0">
            <a:spAutoFit/>
          </a:bodyPr>
          <a:lstStyle/>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You can get </a:t>
            </a:r>
            <a:r>
              <a:rPr lang="en-US" sz="1800" b="1" i="0" u="none" strike="noStrike" cap="none">
                <a:solidFill>
                  <a:srgbClr val="000000"/>
                </a:solidFill>
                <a:latin typeface="Arial"/>
                <a:ea typeface="Arial"/>
                <a:cs typeface="Arial"/>
                <a:sym typeface="Arial"/>
              </a:rPr>
              <a:t>general advice from your peers</a:t>
            </a: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What did they do to save energy? Did it work? How well?</a:t>
            </a:r>
          </a:p>
          <a:p>
            <a:pPr marL="457200" marR="0" lvl="0" indent="-342900" algn="l" rtl="0">
              <a:lnSpc>
                <a:spcPct val="100000"/>
              </a:lnSpc>
              <a:spcBef>
                <a:spcPts val="6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You can get advice on how to </a:t>
            </a:r>
            <a:r>
              <a:rPr lang="en-US" sz="1800" b="1" i="0" u="none" strike="noStrike" cap="none">
                <a:solidFill>
                  <a:srgbClr val="000000"/>
                </a:solidFill>
                <a:latin typeface="Arial"/>
                <a:ea typeface="Arial"/>
                <a:cs typeface="Arial"/>
                <a:sym typeface="Arial"/>
              </a:rPr>
              <a:t>move forward from low hanging fruits</a:t>
            </a:r>
            <a:endParaRPr lang="en-US" sz="1800" b="1" i="0" u="none" strike="noStrike" cap="none" dirty="0">
              <a:solidFill>
                <a:srgbClr val="000000"/>
              </a:solidFill>
              <a:latin typeface="Arial"/>
              <a:ea typeface="Arial"/>
              <a:cs typeface="Arial"/>
              <a:sym typeface="Arial"/>
            </a:endParaRP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I changed my light bulbs to LED and installed a heat pump for hot water generation. Now what?</a:t>
            </a:r>
          </a:p>
          <a:p>
            <a:pPr marL="457200" marR="0" lvl="0" indent="-342900" algn="l" rtl="0">
              <a:lnSpc>
                <a:spcPct val="100000"/>
              </a:lnSpc>
              <a:spcBef>
                <a:spcPts val="6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You can </a:t>
            </a:r>
            <a:r>
              <a:rPr lang="en-US" sz="1800" b="1" i="0" u="none" strike="noStrike" cap="none">
                <a:solidFill>
                  <a:srgbClr val="000000"/>
                </a:solidFill>
                <a:latin typeface="Arial"/>
                <a:ea typeface="Arial"/>
                <a:cs typeface="Arial"/>
                <a:sym typeface="Arial"/>
              </a:rPr>
              <a:t>benchmark </a:t>
            </a:r>
            <a:r>
              <a:rPr lang="en-US" sz="1800" b="0" i="0" u="none" strike="noStrike" cap="none">
                <a:solidFill>
                  <a:srgbClr val="000000"/>
                </a:solidFill>
                <a:latin typeface="Arial"/>
                <a:ea typeface="Arial"/>
                <a:cs typeface="Arial"/>
                <a:sym typeface="Arial"/>
              </a:rPr>
              <a:t>with others </a:t>
            </a:r>
            <a:r>
              <a:rPr lang="en-US" sz="1800" b="1" i="0" u="none" strike="noStrike" cap="none">
                <a:solidFill>
                  <a:srgbClr val="000000"/>
                </a:solidFill>
                <a:latin typeface="Arial"/>
                <a:ea typeface="Arial"/>
                <a:cs typeface="Arial"/>
                <a:sym typeface="Arial"/>
              </a:rPr>
              <a:t>how efficient you are</a:t>
            </a:r>
            <a:endParaRPr lang="en-US" sz="1800" b="1" i="0" u="none" strike="noStrike" cap="none" dirty="0">
              <a:solidFill>
                <a:srgbClr val="000000"/>
              </a:solidFill>
              <a:latin typeface="Arial"/>
              <a:ea typeface="Arial"/>
              <a:cs typeface="Arial"/>
              <a:sym typeface="Arial"/>
            </a:endParaRP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Am I doing enough? Could I do more?</a:t>
            </a:r>
          </a:p>
          <a:p>
            <a:pPr marL="457200" marR="0" lvl="0" indent="-342900" algn="l" rtl="0">
              <a:lnSpc>
                <a:spcPct val="100000"/>
              </a:lnSpc>
              <a:spcBef>
                <a:spcPts val="6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You can get help into </a:t>
            </a:r>
            <a:r>
              <a:rPr lang="en-US" sz="1800" b="1" i="0" u="none" strike="noStrike" cap="none">
                <a:solidFill>
                  <a:srgbClr val="000000"/>
                </a:solidFill>
                <a:latin typeface="Arial"/>
                <a:ea typeface="Arial"/>
                <a:cs typeface="Arial"/>
                <a:sym typeface="Arial"/>
              </a:rPr>
              <a:t>setting realistic goals for your energy efficiency plan</a:t>
            </a:r>
            <a:endParaRPr lang="en-US" sz="1800" b="1" i="0" u="none" strike="noStrike" cap="none" dirty="0">
              <a:solidFill>
                <a:srgbClr val="000000"/>
              </a:solidFill>
              <a:latin typeface="Arial"/>
              <a:ea typeface="Arial"/>
              <a:cs typeface="Arial"/>
              <a:sym typeface="Arial"/>
            </a:endParaRP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How much should I reasonably expect to achieve?</a:t>
            </a:r>
          </a:p>
          <a:p>
            <a:pPr marL="457200" marR="0" lvl="0" indent="-342900" algn="l" rtl="0">
              <a:lnSpc>
                <a:spcPct val="100000"/>
              </a:lnSpc>
              <a:spcBef>
                <a:spcPts val="60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You can </a:t>
            </a:r>
            <a:r>
              <a:rPr lang="en-US" sz="1800" b="1" i="0" u="none" strike="noStrike" cap="none">
                <a:solidFill>
                  <a:srgbClr val="000000"/>
                </a:solidFill>
                <a:latin typeface="Arial"/>
                <a:ea typeface="Arial"/>
                <a:cs typeface="Arial"/>
                <a:sym typeface="Arial"/>
              </a:rPr>
              <a:t>learn from your peers’ previous experiences</a:t>
            </a:r>
            <a:endParaRPr lang="en-US" sz="1800" b="1" i="0" u="none" strike="noStrike" cap="none" dirty="0">
              <a:solidFill>
                <a:srgbClr val="000000"/>
              </a:solidFill>
              <a:latin typeface="Arial"/>
              <a:ea typeface="Arial"/>
              <a:cs typeface="Arial"/>
              <a:sym typeface="Arial"/>
            </a:endParaRPr>
          </a:p>
          <a:p>
            <a:pPr marL="914400" marR="0" lvl="1" indent="-34290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Dos and </a:t>
            </a:r>
            <a:r>
              <a:rPr lang="en-US" sz="1800" b="0" i="0" u="none" strike="noStrike" cap="none" dirty="0">
                <a:solidFill>
                  <a:srgbClr val="000000"/>
                </a:solidFill>
                <a:latin typeface="Arial"/>
                <a:ea typeface="Arial"/>
                <a:cs typeface="Arial"/>
                <a:sym typeface="Arial"/>
              </a:rPr>
              <a:t>don’ts</a:t>
            </a:r>
            <a:r>
              <a:rPr lang="en-US" sz="1800" b="0" i="0" u="none" strike="noStrike" cap="none">
                <a:solidFill>
                  <a:srgbClr val="000000"/>
                </a:solidFill>
                <a:latin typeface="Arial"/>
                <a:ea typeface="Arial"/>
                <a:cs typeface="Arial"/>
                <a:sym typeface="Arial"/>
              </a:rPr>
              <a:t>, good experts to refer to, guidance through complex procedures</a:t>
            </a:r>
          </a:p>
        </p:txBody>
      </p:sp>
      <p:sp>
        <p:nvSpPr>
          <p:cNvPr id="2" name="Date Placeholder 1">
            <a:extLst>
              <a:ext uri="{FF2B5EF4-FFF2-40B4-BE49-F238E27FC236}">
                <a16:creationId xmlns:a16="http://schemas.microsoft.com/office/drawing/2014/main" id="{43156114-1F10-493B-A3BB-C5D30E1E3444}"/>
              </a:ext>
            </a:extLst>
          </p:cNvPr>
          <p:cNvSpPr>
            <a:spLocks noGrp="1"/>
          </p:cNvSpPr>
          <p:nvPr>
            <p:ph type="dt" sz="half" idx="10"/>
          </p:nvPr>
        </p:nvSpPr>
        <p:spPr/>
        <p:txBody>
          <a:bodyPr/>
          <a:lstStyle/>
          <a:p>
            <a:fld id="{5852CD53-8B0A-4536-8700-E2FB35E6A031}" type="datetime3">
              <a:rPr lang="en-GB" smtClean="0"/>
              <a:t>24 May, 2022</a:t>
            </a:fld>
            <a:endParaRPr lang="de-DE"/>
          </a:p>
        </p:txBody>
      </p:sp>
      <p:sp>
        <p:nvSpPr>
          <p:cNvPr id="6" name="Rectangle 5">
            <a:extLst>
              <a:ext uri="{FF2B5EF4-FFF2-40B4-BE49-F238E27FC236}">
                <a16:creationId xmlns:a16="http://schemas.microsoft.com/office/drawing/2014/main" id="{0BFF3765-7D88-4CAC-BB83-FD07EDFFD6F2}"/>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893844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E8D8A-96FF-4040-A856-3E93E80779A3}"/>
              </a:ext>
            </a:extLst>
          </p:cNvPr>
          <p:cNvSpPr>
            <a:spLocks noGrp="1"/>
          </p:cNvSpPr>
          <p:nvPr>
            <p:ph type="title"/>
          </p:nvPr>
        </p:nvSpPr>
        <p:spPr/>
        <p:txBody>
          <a:bodyPr/>
          <a:lstStyle/>
          <a:p>
            <a:r>
              <a:rPr lang="en-GB" noProof="0"/>
              <a:t>How do collective projects solve individual barriers?</a:t>
            </a:r>
          </a:p>
        </p:txBody>
      </p:sp>
      <p:sp>
        <p:nvSpPr>
          <p:cNvPr id="4" name="Date Placeholder 3">
            <a:extLst>
              <a:ext uri="{FF2B5EF4-FFF2-40B4-BE49-F238E27FC236}">
                <a16:creationId xmlns:a16="http://schemas.microsoft.com/office/drawing/2014/main" id="{81979C20-F970-4292-BB36-CF08C98CE2F2}"/>
              </a:ext>
            </a:extLst>
          </p:cNvPr>
          <p:cNvSpPr>
            <a:spLocks noGrp="1"/>
          </p:cNvSpPr>
          <p:nvPr>
            <p:ph type="dt" sz="half" idx="10"/>
          </p:nvPr>
        </p:nvSpPr>
        <p:spPr/>
        <p:txBody>
          <a:bodyPr/>
          <a:lstStyle/>
          <a:p>
            <a:fld id="{B090E02E-F850-496F-B7A7-D532AA66AE8A}" type="datetime3">
              <a:rPr lang="en-GB" smtClean="0"/>
              <a:t>24 May, 2022</a:t>
            </a:fld>
            <a:endParaRPr lang="de-DE"/>
          </a:p>
        </p:txBody>
      </p:sp>
      <p:sp>
        <p:nvSpPr>
          <p:cNvPr id="5" name="Slide Number Placeholder 4">
            <a:extLst>
              <a:ext uri="{FF2B5EF4-FFF2-40B4-BE49-F238E27FC236}">
                <a16:creationId xmlns:a16="http://schemas.microsoft.com/office/drawing/2014/main" id="{565ACDB7-A432-4061-9AE6-ED468A03C3D3}"/>
              </a:ext>
            </a:extLst>
          </p:cNvPr>
          <p:cNvSpPr>
            <a:spLocks noGrp="1"/>
          </p:cNvSpPr>
          <p:nvPr>
            <p:ph type="sldNum" sz="quarter" idx="11"/>
          </p:nvPr>
        </p:nvSpPr>
        <p:spPr/>
        <p:txBody>
          <a:bodyPr/>
          <a:lstStyle/>
          <a:p>
            <a:fld id="{CD13C9F6-DA1F-4969-8B21-2E803A8A69C8}" type="slidenum">
              <a:rPr lang="de-DE" smtClean="0"/>
              <a:t>17</a:t>
            </a:fld>
            <a:endParaRPr lang="de-DE"/>
          </a:p>
        </p:txBody>
      </p:sp>
      <p:graphicFrame>
        <p:nvGraphicFramePr>
          <p:cNvPr id="6" name="Google Shape;575;p43">
            <a:extLst>
              <a:ext uri="{FF2B5EF4-FFF2-40B4-BE49-F238E27FC236}">
                <a16:creationId xmlns:a16="http://schemas.microsoft.com/office/drawing/2014/main" id="{29322AE9-73CF-48A6-97DB-8B42C069D798}"/>
              </a:ext>
            </a:extLst>
          </p:cNvPr>
          <p:cNvGraphicFramePr/>
          <p:nvPr>
            <p:extLst>
              <p:ext uri="{D42A27DB-BD31-4B8C-83A1-F6EECF244321}">
                <p14:modId xmlns:p14="http://schemas.microsoft.com/office/powerpoint/2010/main" val="2359867141"/>
              </p:ext>
            </p:extLst>
          </p:nvPr>
        </p:nvGraphicFramePr>
        <p:xfrm>
          <a:off x="854257" y="2044844"/>
          <a:ext cx="9820800" cy="3283465"/>
        </p:xfrm>
        <a:graphic>
          <a:graphicData uri="http://schemas.openxmlformats.org/drawingml/2006/table">
            <a:tbl>
              <a:tblPr>
                <a:noFill/>
              </a:tblPr>
              <a:tblGrid>
                <a:gridCol w="2283823">
                  <a:extLst>
                    <a:ext uri="{9D8B030D-6E8A-4147-A177-3AD203B41FA5}">
                      <a16:colId xmlns:a16="http://schemas.microsoft.com/office/drawing/2014/main" val="20000"/>
                    </a:ext>
                  </a:extLst>
                </a:gridCol>
                <a:gridCol w="7536977">
                  <a:extLst>
                    <a:ext uri="{9D8B030D-6E8A-4147-A177-3AD203B41FA5}">
                      <a16:colId xmlns:a16="http://schemas.microsoft.com/office/drawing/2014/main" val="20001"/>
                    </a:ext>
                  </a:extLst>
                </a:gridCol>
              </a:tblGrid>
              <a:tr h="784022">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Area</a:t>
                      </a:r>
                    </a:p>
                  </a:txBody>
                  <a:tcPr marL="91425" marR="91425" marT="91425" marB="91425">
                    <a:solidFill>
                      <a:srgbClr val="C9DAF8"/>
                    </a:solidFill>
                  </a:tcPr>
                </a:tc>
                <a:tc>
                  <a:txBody>
                    <a:bodyPr/>
                    <a:lstStyle/>
                    <a:p>
                      <a:pPr marL="0" marR="0" lvl="0" indent="0" algn="l" rtl="0">
                        <a:lnSpc>
                          <a:spcPct val="100000"/>
                        </a:lnSpc>
                        <a:spcBef>
                          <a:spcPts val="0"/>
                        </a:spcBef>
                        <a:spcAft>
                          <a:spcPts val="0"/>
                        </a:spcAft>
                        <a:buClr>
                          <a:srgbClr val="000000"/>
                        </a:buClr>
                        <a:buSzPts val="2100"/>
                        <a:buFont typeface="Arial"/>
                        <a:buNone/>
                      </a:pPr>
                      <a:r>
                        <a:rPr lang="en-US" sz="2100" b="1" u="none" strike="noStrike" cap="none" noProof="0">
                          <a:latin typeface="+mj-lt"/>
                        </a:rPr>
                        <a:t>Benefit of the collective energy project</a:t>
                      </a:r>
                    </a:p>
                  </a:txBody>
                  <a:tcPr marL="91425" marR="91425" marT="91425" marB="91425">
                    <a:solidFill>
                      <a:srgbClr val="C9DAF8"/>
                    </a:solidFill>
                  </a:tcPr>
                </a:tc>
                <a:extLst>
                  <a:ext uri="{0D108BD9-81ED-4DB2-BD59-A6C34878D82A}">
                    <a16:rowId xmlns:a16="http://schemas.microsoft.com/office/drawing/2014/main" val="10000"/>
                  </a:ext>
                </a:extLst>
              </a:tr>
              <a:tr h="1327697">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Economic</a:t>
                      </a:r>
                    </a:p>
                  </a:txBody>
                  <a:tcPr marL="91425" marR="91425" marT="91425" marB="91425" anchor="ctr"/>
                </a:tc>
                <a:tc>
                  <a:txBody>
                    <a:body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b="0" u="none" strike="noStrike" cap="none" noProof="0"/>
                        <a:t>(Process) costs can be shared</a:t>
                      </a: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endParaRPr lang="en-US" sz="1400" b="0" noProof="0"/>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b="0" u="none" strike="noStrike" cap="none" noProof="0">
                          <a:solidFill>
                            <a:schemeClr val="dk1"/>
                          </a:solidFill>
                        </a:rPr>
                        <a:t>Risks can be shared</a:t>
                      </a: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endParaRPr lang="en-US" sz="1400" b="0" noProof="0">
                        <a:solidFill>
                          <a:schemeClr val="dk1"/>
                        </a:solidFill>
                      </a:endParaRP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b="0" u="none" strike="noStrike" cap="none" noProof="0">
                          <a:solidFill>
                            <a:schemeClr val="dk1"/>
                          </a:solidFill>
                        </a:rPr>
                        <a:t>More bargaining power</a:t>
                      </a:r>
                    </a:p>
                  </a:txBody>
                  <a:tcPr marL="91425" marR="91425" marT="91425" marB="91425" anchor="ctr"/>
                </a:tc>
                <a:extLst>
                  <a:ext uri="{0D108BD9-81ED-4DB2-BD59-A6C34878D82A}">
                    <a16:rowId xmlns:a16="http://schemas.microsoft.com/office/drawing/2014/main" val="10001"/>
                  </a:ext>
                </a:extLst>
              </a:tr>
              <a:tr h="1171746">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Behavioral</a:t>
                      </a:r>
                    </a:p>
                  </a:txBody>
                  <a:tcPr marL="91425" marR="91425" marT="91425" marB="91425" anchor="ctr"/>
                </a:tc>
                <a:tc>
                  <a:txBody>
                    <a:body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b="0" u="none" strike="noStrike" cap="none" noProof="0"/>
                        <a:t>Inspiration and understanding from peers</a:t>
                      </a:r>
                    </a:p>
                  </a:txBody>
                  <a:tcPr marL="91425" marR="91425" marT="91425" marB="91425" anchor="ctr"/>
                </a:tc>
                <a:extLst>
                  <a:ext uri="{0D108BD9-81ED-4DB2-BD59-A6C34878D82A}">
                    <a16:rowId xmlns:a16="http://schemas.microsoft.com/office/drawing/2014/main" val="10002"/>
                  </a:ext>
                </a:extLst>
              </a:tr>
            </a:tbl>
          </a:graphicData>
        </a:graphic>
      </p:graphicFrame>
      <p:pic>
        <p:nvPicPr>
          <p:cNvPr id="7" name="Google Shape;694;p54">
            <a:extLst>
              <a:ext uri="{FF2B5EF4-FFF2-40B4-BE49-F238E27FC236}">
                <a16:creationId xmlns:a16="http://schemas.microsoft.com/office/drawing/2014/main" id="{BF62D359-BCB6-4DB6-9391-3807CB009591}"/>
              </a:ext>
            </a:extLst>
          </p:cNvPr>
          <p:cNvPicPr preferRelativeResize="0"/>
          <p:nvPr/>
        </p:nvPicPr>
        <p:blipFill>
          <a:blip r:embed="rId3">
            <a:alphaModFix/>
          </a:blip>
          <a:stretch>
            <a:fillRect/>
          </a:stretch>
        </p:blipFill>
        <p:spPr>
          <a:xfrm>
            <a:off x="8874388" y="2714086"/>
            <a:ext cx="1257300" cy="1257300"/>
          </a:xfrm>
          <a:prstGeom prst="rect">
            <a:avLst/>
          </a:prstGeom>
          <a:noFill/>
          <a:ln>
            <a:noFill/>
          </a:ln>
        </p:spPr>
      </p:pic>
      <p:pic>
        <p:nvPicPr>
          <p:cNvPr id="8" name="Google Shape;697;p54">
            <a:extLst>
              <a:ext uri="{FF2B5EF4-FFF2-40B4-BE49-F238E27FC236}">
                <a16:creationId xmlns:a16="http://schemas.microsoft.com/office/drawing/2014/main" id="{3C3315E3-D429-4CEC-A5DD-E0A41BB3ED91}"/>
              </a:ext>
            </a:extLst>
          </p:cNvPr>
          <p:cNvPicPr preferRelativeResize="0"/>
          <p:nvPr/>
        </p:nvPicPr>
        <p:blipFill rotWithShape="1">
          <a:blip r:embed="rId4">
            <a:alphaModFix/>
          </a:blip>
          <a:srcRect t="19324" b="21865"/>
          <a:stretch/>
        </p:blipFill>
        <p:spPr>
          <a:xfrm>
            <a:off x="8278782" y="3919134"/>
            <a:ext cx="2396275" cy="1409175"/>
          </a:xfrm>
          <a:prstGeom prst="rect">
            <a:avLst/>
          </a:prstGeom>
          <a:noFill/>
          <a:ln>
            <a:noFill/>
          </a:ln>
        </p:spPr>
      </p:pic>
      <p:sp>
        <p:nvSpPr>
          <p:cNvPr id="9" name="Rectangle 8">
            <a:extLst>
              <a:ext uri="{FF2B5EF4-FFF2-40B4-BE49-F238E27FC236}">
                <a16:creationId xmlns:a16="http://schemas.microsoft.com/office/drawing/2014/main" id="{28A6898B-437F-484D-B3CD-8929C4597E0E}"/>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6802583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E8D8A-96FF-4040-A856-3E93E80779A3}"/>
              </a:ext>
            </a:extLst>
          </p:cNvPr>
          <p:cNvSpPr>
            <a:spLocks noGrp="1"/>
          </p:cNvSpPr>
          <p:nvPr>
            <p:ph type="title"/>
          </p:nvPr>
        </p:nvSpPr>
        <p:spPr/>
        <p:txBody>
          <a:bodyPr/>
          <a:lstStyle/>
          <a:p>
            <a:r>
              <a:rPr lang="en-GB" noProof="0"/>
              <a:t>How do collective projects solve individual barriers?</a:t>
            </a:r>
          </a:p>
        </p:txBody>
      </p:sp>
      <p:sp>
        <p:nvSpPr>
          <p:cNvPr id="4" name="Date Placeholder 3">
            <a:extLst>
              <a:ext uri="{FF2B5EF4-FFF2-40B4-BE49-F238E27FC236}">
                <a16:creationId xmlns:a16="http://schemas.microsoft.com/office/drawing/2014/main" id="{81979C20-F970-4292-BB36-CF08C98CE2F2}"/>
              </a:ext>
            </a:extLst>
          </p:cNvPr>
          <p:cNvSpPr>
            <a:spLocks noGrp="1"/>
          </p:cNvSpPr>
          <p:nvPr>
            <p:ph type="dt" sz="half" idx="10"/>
          </p:nvPr>
        </p:nvSpPr>
        <p:spPr/>
        <p:txBody>
          <a:bodyPr/>
          <a:lstStyle/>
          <a:p>
            <a:fld id="{FEA59880-9BE1-4B9C-A7DA-3E09EF277324}" type="datetime3">
              <a:rPr lang="en-GB" smtClean="0"/>
              <a:t>24 May, 2022</a:t>
            </a:fld>
            <a:endParaRPr lang="de-DE"/>
          </a:p>
        </p:txBody>
      </p:sp>
      <p:sp>
        <p:nvSpPr>
          <p:cNvPr id="5" name="Slide Number Placeholder 4">
            <a:extLst>
              <a:ext uri="{FF2B5EF4-FFF2-40B4-BE49-F238E27FC236}">
                <a16:creationId xmlns:a16="http://schemas.microsoft.com/office/drawing/2014/main" id="{565ACDB7-A432-4061-9AE6-ED468A03C3D3}"/>
              </a:ext>
            </a:extLst>
          </p:cNvPr>
          <p:cNvSpPr>
            <a:spLocks noGrp="1"/>
          </p:cNvSpPr>
          <p:nvPr>
            <p:ph type="sldNum" sz="quarter" idx="11"/>
          </p:nvPr>
        </p:nvSpPr>
        <p:spPr/>
        <p:txBody>
          <a:bodyPr/>
          <a:lstStyle/>
          <a:p>
            <a:fld id="{CD13C9F6-DA1F-4969-8B21-2E803A8A69C8}" type="slidenum">
              <a:rPr lang="de-DE" smtClean="0"/>
              <a:t>18</a:t>
            </a:fld>
            <a:endParaRPr lang="de-DE"/>
          </a:p>
        </p:txBody>
      </p:sp>
      <p:graphicFrame>
        <p:nvGraphicFramePr>
          <p:cNvPr id="6" name="Google Shape;575;p43">
            <a:extLst>
              <a:ext uri="{FF2B5EF4-FFF2-40B4-BE49-F238E27FC236}">
                <a16:creationId xmlns:a16="http://schemas.microsoft.com/office/drawing/2014/main" id="{29322AE9-73CF-48A6-97DB-8B42C069D798}"/>
              </a:ext>
            </a:extLst>
          </p:cNvPr>
          <p:cNvGraphicFramePr/>
          <p:nvPr>
            <p:extLst>
              <p:ext uri="{D42A27DB-BD31-4B8C-83A1-F6EECF244321}">
                <p14:modId xmlns:p14="http://schemas.microsoft.com/office/powerpoint/2010/main" val="2868091264"/>
              </p:ext>
            </p:extLst>
          </p:nvPr>
        </p:nvGraphicFramePr>
        <p:xfrm>
          <a:off x="838199" y="1889425"/>
          <a:ext cx="9821091" cy="4315431"/>
        </p:xfrm>
        <a:graphic>
          <a:graphicData uri="http://schemas.openxmlformats.org/drawingml/2006/table">
            <a:tbl>
              <a:tblPr>
                <a:noFill/>
              </a:tblPr>
              <a:tblGrid>
                <a:gridCol w="2323012">
                  <a:extLst>
                    <a:ext uri="{9D8B030D-6E8A-4147-A177-3AD203B41FA5}">
                      <a16:colId xmlns:a16="http://schemas.microsoft.com/office/drawing/2014/main" val="20000"/>
                    </a:ext>
                  </a:extLst>
                </a:gridCol>
                <a:gridCol w="7498079">
                  <a:extLst>
                    <a:ext uri="{9D8B030D-6E8A-4147-A177-3AD203B41FA5}">
                      <a16:colId xmlns:a16="http://schemas.microsoft.com/office/drawing/2014/main" val="20001"/>
                    </a:ext>
                  </a:extLst>
                </a:gridCol>
              </a:tblGrid>
              <a:tr h="755596">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Area</a:t>
                      </a:r>
                    </a:p>
                  </a:txBody>
                  <a:tcPr marL="91425" marR="91425" marT="91425" marB="91425">
                    <a:solidFill>
                      <a:srgbClr val="C9DAF8"/>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Pts val="2100"/>
                        <a:buFont typeface="Arial"/>
                        <a:buNone/>
                        <a:tabLst/>
                        <a:defRPr/>
                      </a:pPr>
                      <a:r>
                        <a:rPr lang="en-US" sz="2100" b="1" u="none" strike="noStrike" kern="1200" cap="none" noProof="0">
                          <a:solidFill>
                            <a:schemeClr val="tx1"/>
                          </a:solidFill>
                          <a:latin typeface="+mn-lt"/>
                          <a:ea typeface="+mn-ea"/>
                          <a:cs typeface="+mn-cs"/>
                        </a:rPr>
                        <a:t>Benefit of the collective energy project</a:t>
                      </a:r>
                    </a:p>
                  </a:txBody>
                  <a:tcPr marL="91425" marR="91425" marT="91425" marB="91425">
                    <a:solidFill>
                      <a:srgbClr val="C9DAF8"/>
                    </a:solidFill>
                  </a:tcPr>
                </a:tc>
                <a:extLst>
                  <a:ext uri="{0D108BD9-81ED-4DB2-BD59-A6C34878D82A}">
                    <a16:rowId xmlns:a16="http://schemas.microsoft.com/office/drawing/2014/main" val="10000"/>
                  </a:ext>
                </a:extLst>
              </a:tr>
              <a:tr h="1236434">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Organisational</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endParaRPr lang="en-US" sz="1400" u="none" strike="noStrike" cap="none" noProof="0">
                        <a:latin typeface="+mj-lt"/>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u="none" strike="noStrike" cap="none" noProof="0">
                          <a:latin typeface="+mj-lt"/>
                          <a:ea typeface="Century Gothic"/>
                          <a:cs typeface="Century Gothic"/>
                          <a:sym typeface="Century Gothic"/>
                        </a:rPr>
                        <a:t>Resources are shared</a:t>
                      </a: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endParaRPr lang="en-US" sz="1400" u="none" strike="noStrike" cap="none" noProof="0">
                        <a:latin typeface="+mj-lt"/>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lang="en-US" sz="1400" u="none" strike="noStrike" cap="none" noProof="0">
                        <a:latin typeface="+mj-lt"/>
                        <a:ea typeface="Century Gothic"/>
                        <a:cs typeface="Century Gothic"/>
                        <a:sym typeface="Century Gothic"/>
                      </a:endParaRPr>
                    </a:p>
                  </a:txBody>
                  <a:tcPr marL="91425" marR="91425" marT="91425" marB="91425" anchor="ctr"/>
                </a:tc>
                <a:extLst>
                  <a:ext uri="{0D108BD9-81ED-4DB2-BD59-A6C34878D82A}">
                    <a16:rowId xmlns:a16="http://schemas.microsoft.com/office/drawing/2014/main" val="10003"/>
                  </a:ext>
                </a:extLst>
              </a:tr>
              <a:tr h="1236434">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Barriers related to competences</a:t>
                      </a:r>
                    </a:p>
                  </a:txBody>
                  <a:tcPr marL="91425" marR="91425" marT="91425" marB="91425" anchor="ctr"/>
                </a:tc>
                <a:tc>
                  <a:txBody>
                    <a:body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u="none" strike="noStrike" cap="none" noProof="0">
                          <a:latin typeface="+mj-lt"/>
                          <a:ea typeface="Century Gothic"/>
                          <a:cs typeface="Century Gothic"/>
                          <a:sym typeface="Century Gothic"/>
                        </a:rPr>
                        <a:t>Exchanging experiences and opportunities</a:t>
                      </a:r>
                    </a:p>
                    <a:p>
                      <a:pPr marL="0" marR="0" lvl="0" indent="0" algn="l" rtl="0">
                        <a:lnSpc>
                          <a:spcPct val="100000"/>
                        </a:lnSpc>
                        <a:spcBef>
                          <a:spcPts val="0"/>
                        </a:spcBef>
                        <a:spcAft>
                          <a:spcPts val="0"/>
                        </a:spcAft>
                        <a:buClr>
                          <a:srgbClr val="000000"/>
                        </a:buClr>
                        <a:buSzPts val="1400"/>
                        <a:buFont typeface="Arial" panose="020B0604020202020204" pitchFamily="34" charset="0"/>
                        <a:buNone/>
                      </a:pPr>
                      <a:endParaRPr lang="en-US" sz="1400" u="none" strike="noStrike" cap="none" noProof="0">
                        <a:latin typeface="+mj-lt"/>
                        <a:ea typeface="Century Gothic"/>
                        <a:cs typeface="Century Gothic"/>
                        <a:sym typeface="Century Gothic"/>
                      </a:endParaRPr>
                    </a:p>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u="none" strike="noStrike" cap="none" noProof="0">
                          <a:latin typeface="+mj-lt"/>
                          <a:ea typeface="Century Gothic"/>
                          <a:cs typeface="Century Gothic"/>
                          <a:sym typeface="Century Gothic"/>
                        </a:rPr>
                        <a:t>Synergies between companies (residual materials, heat, electricity)</a:t>
                      </a:r>
                    </a:p>
                  </a:txBody>
                  <a:tcPr marL="91425" marR="91425" marT="91425" marB="91425" anchor="ctr"/>
                </a:tc>
                <a:extLst>
                  <a:ext uri="{0D108BD9-81ED-4DB2-BD59-A6C34878D82A}">
                    <a16:rowId xmlns:a16="http://schemas.microsoft.com/office/drawing/2014/main" val="10004"/>
                  </a:ext>
                </a:extLst>
              </a:tr>
              <a:tr h="1086967">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Awareness</a:t>
                      </a:r>
                    </a:p>
                  </a:txBody>
                  <a:tcPr marL="91425" marR="91425" marT="91425" marB="91425" anchor="ctr"/>
                </a:tc>
                <a:tc>
                  <a:txBody>
                    <a:bodyPr/>
                    <a:lstStyle/>
                    <a:p>
                      <a:pPr marL="285750" marR="0" lvl="0" indent="-285750" algn="l" rtl="0">
                        <a:lnSpc>
                          <a:spcPct val="100000"/>
                        </a:lnSpc>
                        <a:spcBef>
                          <a:spcPts val="0"/>
                        </a:spcBef>
                        <a:spcAft>
                          <a:spcPts val="0"/>
                        </a:spcAft>
                        <a:buClr>
                          <a:srgbClr val="000000"/>
                        </a:buClr>
                        <a:buSzPts val="1400"/>
                        <a:buFont typeface="Arial" panose="020B0604020202020204" pitchFamily="34" charset="0"/>
                        <a:buChar char="•"/>
                      </a:pPr>
                      <a:r>
                        <a:rPr lang="en-US" sz="1400" u="none" strike="noStrike" cap="none" noProof="0">
                          <a:latin typeface="+mj-lt"/>
                          <a:ea typeface="Century Gothic"/>
                          <a:cs typeface="Century Gothic"/>
                          <a:sym typeface="Century Gothic"/>
                        </a:rPr>
                        <a:t>Motivation and exchanging ideas</a:t>
                      </a:r>
                    </a:p>
                  </a:txBody>
                  <a:tcPr marL="91425" marR="91425" marT="91425" marB="91425" anchor="ctr"/>
                </a:tc>
                <a:extLst>
                  <a:ext uri="{0D108BD9-81ED-4DB2-BD59-A6C34878D82A}">
                    <a16:rowId xmlns:a16="http://schemas.microsoft.com/office/drawing/2014/main" val="10005"/>
                  </a:ext>
                </a:extLst>
              </a:tr>
            </a:tbl>
          </a:graphicData>
        </a:graphic>
      </p:graphicFrame>
      <p:pic>
        <p:nvPicPr>
          <p:cNvPr id="10" name="Google Shape;707;p55">
            <a:extLst>
              <a:ext uri="{FF2B5EF4-FFF2-40B4-BE49-F238E27FC236}">
                <a16:creationId xmlns:a16="http://schemas.microsoft.com/office/drawing/2014/main" id="{0943D0F1-0074-4E0D-9171-A701ED80D6D8}"/>
              </a:ext>
            </a:extLst>
          </p:cNvPr>
          <p:cNvPicPr preferRelativeResize="0"/>
          <p:nvPr/>
        </p:nvPicPr>
        <p:blipFill>
          <a:blip r:embed="rId3">
            <a:alphaModFix/>
          </a:blip>
          <a:stretch>
            <a:fillRect/>
          </a:stretch>
        </p:blipFill>
        <p:spPr>
          <a:xfrm>
            <a:off x="9364350" y="2781801"/>
            <a:ext cx="788410" cy="901046"/>
          </a:xfrm>
          <a:prstGeom prst="rect">
            <a:avLst/>
          </a:prstGeom>
          <a:noFill/>
          <a:ln>
            <a:noFill/>
          </a:ln>
        </p:spPr>
      </p:pic>
      <p:pic>
        <p:nvPicPr>
          <p:cNvPr id="11" name="Google Shape;708;p55">
            <a:extLst>
              <a:ext uri="{FF2B5EF4-FFF2-40B4-BE49-F238E27FC236}">
                <a16:creationId xmlns:a16="http://schemas.microsoft.com/office/drawing/2014/main" id="{71A9F41F-BF84-4693-A944-187829F1A073}"/>
              </a:ext>
            </a:extLst>
          </p:cNvPr>
          <p:cNvPicPr preferRelativeResize="0"/>
          <p:nvPr/>
        </p:nvPicPr>
        <p:blipFill>
          <a:blip r:embed="rId4">
            <a:alphaModFix/>
          </a:blip>
          <a:stretch>
            <a:fillRect/>
          </a:stretch>
        </p:blipFill>
        <p:spPr>
          <a:xfrm>
            <a:off x="9190221" y="3930531"/>
            <a:ext cx="1136668" cy="1136668"/>
          </a:xfrm>
          <a:prstGeom prst="rect">
            <a:avLst/>
          </a:prstGeom>
          <a:noFill/>
          <a:ln>
            <a:noFill/>
          </a:ln>
        </p:spPr>
      </p:pic>
      <p:pic>
        <p:nvPicPr>
          <p:cNvPr id="12" name="Google Shape;710;p55">
            <a:extLst>
              <a:ext uri="{FF2B5EF4-FFF2-40B4-BE49-F238E27FC236}">
                <a16:creationId xmlns:a16="http://schemas.microsoft.com/office/drawing/2014/main" id="{9D48DFC1-43C7-4F91-89CE-09FF8292F1D6}"/>
              </a:ext>
            </a:extLst>
          </p:cNvPr>
          <p:cNvPicPr preferRelativeResize="0"/>
          <p:nvPr/>
        </p:nvPicPr>
        <p:blipFill>
          <a:blip r:embed="rId5">
            <a:alphaModFix/>
          </a:blip>
          <a:stretch>
            <a:fillRect/>
          </a:stretch>
        </p:blipFill>
        <p:spPr>
          <a:xfrm>
            <a:off x="9294725" y="5190064"/>
            <a:ext cx="962539" cy="962539"/>
          </a:xfrm>
          <a:prstGeom prst="rect">
            <a:avLst/>
          </a:prstGeom>
          <a:noFill/>
          <a:ln>
            <a:noFill/>
          </a:ln>
        </p:spPr>
      </p:pic>
      <p:sp>
        <p:nvSpPr>
          <p:cNvPr id="9" name="Rectangle 8">
            <a:extLst>
              <a:ext uri="{FF2B5EF4-FFF2-40B4-BE49-F238E27FC236}">
                <a16:creationId xmlns:a16="http://schemas.microsoft.com/office/drawing/2014/main" id="{788E7622-8146-4BE5-A9AD-F866C8640DCE}"/>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858310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57"/>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Local district heating - Cento di Budrio (IT)</a:t>
            </a:r>
          </a:p>
        </p:txBody>
      </p:sp>
      <p:sp>
        <p:nvSpPr>
          <p:cNvPr id="726" name="Google Shape;726;p57"/>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19</a:t>
            </a:fld>
            <a:endParaRPr/>
          </a:p>
        </p:txBody>
      </p:sp>
      <p:sp>
        <p:nvSpPr>
          <p:cNvPr id="728" name="Google Shape;728;p57"/>
          <p:cNvSpPr txBox="1"/>
          <p:nvPr/>
        </p:nvSpPr>
        <p:spPr>
          <a:xfrm>
            <a:off x="8087975" y="2733275"/>
            <a:ext cx="3578100" cy="2277516"/>
          </a:xfrm>
          <a:prstGeom prst="rect">
            <a:avLst/>
          </a:prstGeom>
          <a:noFill/>
          <a:ln>
            <a:noFill/>
          </a:ln>
        </p:spPr>
        <p:txBody>
          <a:bodyPr spcFirstLastPara="1" wrap="square" lIns="91425" tIns="91425" rIns="91425" bIns="91425" anchor="t" anchorCtr="0">
            <a:spAutoFit/>
          </a:bodyPr>
          <a:lstStyle/>
          <a:p>
            <a:pPr marL="457200" lvl="0" indent="-336550" algn="l" rtl="0">
              <a:spcBef>
                <a:spcPts val="0"/>
              </a:spcBef>
              <a:spcAft>
                <a:spcPts val="0"/>
              </a:spcAft>
              <a:buSzPts val="1700"/>
              <a:buChar char="●"/>
            </a:pPr>
            <a:r>
              <a:rPr lang="en-US" sz="1700"/>
              <a:t>Industrial area of more than 100 SMEs</a:t>
            </a:r>
          </a:p>
          <a:p>
            <a:pPr marL="457200" lvl="0" indent="-336550" algn="l" rtl="0">
              <a:spcBef>
                <a:spcPts val="0"/>
              </a:spcBef>
              <a:spcAft>
                <a:spcPts val="0"/>
              </a:spcAft>
              <a:buSzPts val="1700"/>
              <a:buChar char="●"/>
            </a:pPr>
            <a:r>
              <a:rPr lang="en-US" sz="1700"/>
              <a:t>Waste heat from local food production plant is transferred to a </a:t>
            </a:r>
            <a:r>
              <a:rPr lang="en-US" sz="1700" b="1"/>
              <a:t>local district heating network</a:t>
            </a:r>
            <a:r>
              <a:rPr lang="en-US" sz="1700"/>
              <a:t> and shared with the other SMEs</a:t>
            </a:r>
          </a:p>
        </p:txBody>
      </p:sp>
      <p:pic>
        <p:nvPicPr>
          <p:cNvPr id="729" name="Google Shape;729;p57"/>
          <p:cNvPicPr preferRelativeResize="0"/>
          <p:nvPr/>
        </p:nvPicPr>
        <p:blipFill>
          <a:blip r:embed="rId3">
            <a:alphaModFix/>
          </a:blip>
          <a:stretch>
            <a:fillRect/>
          </a:stretch>
        </p:blipFill>
        <p:spPr>
          <a:xfrm>
            <a:off x="127550" y="2578517"/>
            <a:ext cx="7845299" cy="3786548"/>
          </a:xfrm>
          <a:prstGeom prst="rect">
            <a:avLst/>
          </a:prstGeom>
          <a:noFill/>
          <a:ln>
            <a:noFill/>
          </a:ln>
        </p:spPr>
      </p:pic>
      <p:pic>
        <p:nvPicPr>
          <p:cNvPr id="730" name="Google Shape;730;p57"/>
          <p:cNvPicPr preferRelativeResize="0"/>
          <p:nvPr/>
        </p:nvPicPr>
        <p:blipFill>
          <a:blip r:embed="rId4">
            <a:alphaModFix/>
          </a:blip>
          <a:stretch>
            <a:fillRect/>
          </a:stretch>
        </p:blipFill>
        <p:spPr>
          <a:xfrm>
            <a:off x="207374" y="1825725"/>
            <a:ext cx="3889502" cy="2981951"/>
          </a:xfrm>
          <a:prstGeom prst="rect">
            <a:avLst/>
          </a:prstGeom>
          <a:noFill/>
          <a:ln>
            <a:noFill/>
          </a:ln>
        </p:spPr>
      </p:pic>
      <p:sp>
        <p:nvSpPr>
          <p:cNvPr id="731" name="Google Shape;731;p57"/>
          <p:cNvSpPr/>
          <p:nvPr/>
        </p:nvSpPr>
        <p:spPr>
          <a:xfrm>
            <a:off x="5826825" y="4695050"/>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32" name="Google Shape;732;p57"/>
          <p:cNvCxnSpPr/>
          <p:nvPr/>
        </p:nvCxnSpPr>
        <p:spPr>
          <a:xfrm rot="10800000">
            <a:off x="211175" y="4845350"/>
            <a:ext cx="5590800" cy="422400"/>
          </a:xfrm>
          <a:prstGeom prst="straightConnector1">
            <a:avLst/>
          </a:prstGeom>
          <a:noFill/>
          <a:ln w="28575" cap="flat" cmpd="sng">
            <a:solidFill>
              <a:schemeClr val="accent1"/>
            </a:solidFill>
            <a:prstDash val="solid"/>
            <a:round/>
            <a:headEnd type="none" w="med" len="med"/>
            <a:tailEnd type="none" w="med" len="med"/>
          </a:ln>
        </p:spPr>
      </p:cxnSp>
      <p:cxnSp>
        <p:nvCxnSpPr>
          <p:cNvPr id="733" name="Google Shape;733;p57"/>
          <p:cNvCxnSpPr/>
          <p:nvPr/>
        </p:nvCxnSpPr>
        <p:spPr>
          <a:xfrm rot="10800000">
            <a:off x="4112350" y="1888550"/>
            <a:ext cx="2410200" cy="2807700"/>
          </a:xfrm>
          <a:prstGeom prst="straightConnector1">
            <a:avLst/>
          </a:prstGeom>
          <a:noFill/>
          <a:ln w="28575" cap="flat" cmpd="sng">
            <a:solidFill>
              <a:schemeClr val="accent1"/>
            </a:solidFill>
            <a:prstDash val="solid"/>
            <a:round/>
            <a:headEnd type="none" w="med" len="med"/>
            <a:tailEnd type="none" w="med" len="med"/>
          </a:ln>
        </p:spPr>
      </p:cxnSp>
      <p:cxnSp>
        <p:nvCxnSpPr>
          <p:cNvPr id="734" name="Google Shape;734;p57"/>
          <p:cNvCxnSpPr/>
          <p:nvPr/>
        </p:nvCxnSpPr>
        <p:spPr>
          <a:xfrm rot="10800000">
            <a:off x="3307875" y="3888950"/>
            <a:ext cx="2444400" cy="1378800"/>
          </a:xfrm>
          <a:prstGeom prst="straightConnector1">
            <a:avLst/>
          </a:prstGeom>
          <a:noFill/>
          <a:ln w="9525" cap="flat" cmpd="sng">
            <a:solidFill>
              <a:schemeClr val="dk2"/>
            </a:solidFill>
            <a:prstDash val="solid"/>
            <a:round/>
            <a:headEnd type="none" w="med" len="med"/>
            <a:tailEnd type="none" w="med" len="med"/>
          </a:ln>
        </p:spPr>
      </p:cxnSp>
      <p:sp>
        <p:nvSpPr>
          <p:cNvPr id="2" name="Date Placeholder 1">
            <a:extLst>
              <a:ext uri="{FF2B5EF4-FFF2-40B4-BE49-F238E27FC236}">
                <a16:creationId xmlns:a16="http://schemas.microsoft.com/office/drawing/2014/main" id="{23C52235-8CDA-40E5-835B-49A75A1F7E22}"/>
              </a:ext>
            </a:extLst>
          </p:cNvPr>
          <p:cNvSpPr>
            <a:spLocks noGrp="1"/>
          </p:cNvSpPr>
          <p:nvPr>
            <p:ph type="dt" sz="half" idx="10"/>
          </p:nvPr>
        </p:nvSpPr>
        <p:spPr/>
        <p:txBody>
          <a:bodyPr/>
          <a:lstStyle/>
          <a:p>
            <a:fld id="{8B1FAB07-A259-41F9-94C5-8A69C842B7B5}" type="datetime3">
              <a:rPr lang="en-GB" smtClean="0"/>
              <a:t>24 May, 2022</a:t>
            </a:fld>
            <a:endParaRPr lang="de-DE"/>
          </a:p>
        </p:txBody>
      </p:sp>
      <p:sp>
        <p:nvSpPr>
          <p:cNvPr id="12" name="Rectangle 11">
            <a:extLst>
              <a:ext uri="{FF2B5EF4-FFF2-40B4-BE49-F238E27FC236}">
                <a16:creationId xmlns:a16="http://schemas.microsoft.com/office/drawing/2014/main" id="{239524FC-FFD5-41F0-9C24-BD147E21B8B8}"/>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23"/>
          <p:cNvSpPr txBox="1">
            <a:spLocks noGrp="1"/>
          </p:cNvSpPr>
          <p:nvPr>
            <p:ph type="title"/>
          </p:nvPr>
        </p:nvSpPr>
        <p:spPr>
          <a:xfrm>
            <a:off x="838200" y="937481"/>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Messages to convey in this training</a:t>
            </a:r>
          </a:p>
        </p:txBody>
      </p:sp>
      <p:sp>
        <p:nvSpPr>
          <p:cNvPr id="331" name="Google Shape;331;p23"/>
          <p:cNvSpPr txBox="1">
            <a:spLocks noGrp="1"/>
          </p:cNvSpPr>
          <p:nvPr>
            <p:ph type="body" idx="1"/>
          </p:nvPr>
        </p:nvSpPr>
        <p:spPr>
          <a:xfrm>
            <a:off x="838200" y="1740309"/>
            <a:ext cx="8837815" cy="4436653"/>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20000"/>
              </a:lnSpc>
              <a:spcBef>
                <a:spcPts val="0"/>
              </a:spcBef>
              <a:spcAft>
                <a:spcPts val="0"/>
              </a:spcAft>
              <a:buSzPct val="100000"/>
              <a:buNone/>
            </a:pPr>
            <a:r>
              <a:rPr lang="en-GB" b="1" noProof="0"/>
              <a:t>Learn how to organise collective energy projects in business parks</a:t>
            </a:r>
            <a:endParaRPr lang="en-GB" noProof="0"/>
          </a:p>
          <a:p>
            <a:pPr marL="0" lvl="0" indent="0" algn="l" rtl="0">
              <a:lnSpc>
                <a:spcPct val="120000"/>
              </a:lnSpc>
              <a:spcBef>
                <a:spcPts val="1000"/>
              </a:spcBef>
              <a:spcAft>
                <a:spcPts val="0"/>
              </a:spcAft>
              <a:buSzPct val="100000"/>
              <a:buNone/>
            </a:pPr>
            <a:r>
              <a:rPr lang="en-GB" noProof="0"/>
              <a:t>Learn the benefits of collective energy projects for SMEs</a:t>
            </a:r>
          </a:p>
          <a:p>
            <a:pPr marL="0" lvl="0" indent="0" algn="l" rtl="0">
              <a:lnSpc>
                <a:spcPct val="120000"/>
              </a:lnSpc>
              <a:spcBef>
                <a:spcPts val="1000"/>
              </a:spcBef>
              <a:spcAft>
                <a:spcPts val="0"/>
              </a:spcAft>
              <a:buSzPct val="100000"/>
              <a:buNone/>
            </a:pPr>
            <a:r>
              <a:rPr lang="en-GB" noProof="0"/>
              <a:t>Learn how you can design the role as a Trusted Partner* in the process of organising collective energy projects</a:t>
            </a:r>
          </a:p>
          <a:p>
            <a:pPr marL="0" lvl="0" indent="0" algn="l" rtl="0">
              <a:lnSpc>
                <a:spcPct val="120000"/>
              </a:lnSpc>
              <a:spcBef>
                <a:spcPts val="1000"/>
              </a:spcBef>
              <a:spcAft>
                <a:spcPts val="0"/>
              </a:spcAft>
              <a:buSzPct val="100000"/>
              <a:buNone/>
            </a:pPr>
            <a:r>
              <a:rPr lang="en-GB" noProof="0"/>
              <a:t>Find inspiration for developing a way of working that is relevant to everyone’s own situation</a:t>
            </a:r>
          </a:p>
          <a:p>
            <a:pPr marL="0" lvl="0" indent="0" algn="l" rtl="0">
              <a:lnSpc>
                <a:spcPct val="120000"/>
              </a:lnSpc>
              <a:spcBef>
                <a:spcPts val="1000"/>
              </a:spcBef>
              <a:spcAft>
                <a:spcPts val="0"/>
              </a:spcAft>
              <a:buSzPct val="100000"/>
              <a:buNone/>
            </a:pPr>
            <a:endParaRPr lang="en-GB" b="1" noProof="0"/>
          </a:p>
          <a:p>
            <a:pPr marL="0" lvl="0" indent="0" algn="l" rtl="0">
              <a:lnSpc>
                <a:spcPct val="120000"/>
              </a:lnSpc>
              <a:spcBef>
                <a:spcPts val="1000"/>
              </a:spcBef>
              <a:spcAft>
                <a:spcPts val="0"/>
              </a:spcAft>
              <a:buSzPct val="100000"/>
              <a:buNone/>
            </a:pPr>
            <a:r>
              <a:rPr lang="en-GB" sz="2400" noProof="0"/>
              <a:t>* This training is relevant to anyone who has/will have a coordinating/supporting role in relation to a local cluster of SMEs (a Trusted Partner) and wants to address energy efficiency and sustainability in that role.</a:t>
            </a:r>
            <a:endParaRPr lang="en-GB" noProof="0"/>
          </a:p>
          <a:p>
            <a:pPr marL="0" lvl="0" indent="0" algn="l" rtl="0">
              <a:lnSpc>
                <a:spcPct val="120000"/>
              </a:lnSpc>
              <a:spcBef>
                <a:spcPts val="1000"/>
              </a:spcBef>
              <a:spcAft>
                <a:spcPts val="0"/>
              </a:spcAft>
              <a:buSzPct val="100000"/>
              <a:buNone/>
            </a:pPr>
            <a:r>
              <a:rPr lang="en-GB" sz="2400" noProof="0"/>
              <a:t>This can be any person working with business park management, a local industry association, climate and energy advice, municipal business development, etc.</a:t>
            </a:r>
            <a:endParaRPr lang="en-GB" noProof="0"/>
          </a:p>
          <a:p>
            <a:pPr marL="0" lvl="0" indent="0" algn="l" rtl="0">
              <a:lnSpc>
                <a:spcPct val="120000"/>
              </a:lnSpc>
              <a:spcBef>
                <a:spcPts val="1000"/>
              </a:spcBef>
              <a:spcAft>
                <a:spcPts val="0"/>
              </a:spcAft>
              <a:buSzPct val="100000"/>
              <a:buNone/>
            </a:pPr>
            <a:r>
              <a:rPr lang="en-GB" sz="2400" noProof="0"/>
              <a:t>The training material combines theory on specific topics with concrete examples and interactive activities based on the participants’ own experience.</a:t>
            </a:r>
          </a:p>
        </p:txBody>
      </p:sp>
      <p:sp>
        <p:nvSpPr>
          <p:cNvPr id="332" name="Google Shape;33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3004301B-FF8A-421A-868A-E6A6D36119F5}" type="datetime3">
              <a:rPr lang="en-GB" smtClean="0"/>
              <a:t>24 May, 2022</a:t>
            </a:fld>
            <a:endParaRPr/>
          </a:p>
        </p:txBody>
      </p:sp>
      <p:sp>
        <p:nvSpPr>
          <p:cNvPr id="333" name="Google Shape;333;p2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smtClean="0"/>
              <a:pPr marL="0" lvl="0" indent="0" algn="r" rtl="0">
                <a:spcBef>
                  <a:spcPts val="0"/>
                </a:spcBef>
                <a:spcAft>
                  <a:spcPts val="0"/>
                </a:spcAft>
                <a:buNone/>
              </a:pPr>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13" name="Rectangle 12">
            <a:extLst>
              <a:ext uri="{FF2B5EF4-FFF2-40B4-BE49-F238E27FC236}">
                <a16:creationId xmlns:a16="http://schemas.microsoft.com/office/drawing/2014/main" id="{F347F73F-10E0-4F55-A9FF-8CB773515D9E}"/>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40" name="Google Shape;740;p58"/>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t>Shared electric mobility - </a:t>
            </a:r>
            <a:r>
              <a:rPr lang="en-GB" noProof="0" err="1"/>
              <a:t>Macrolotto</a:t>
            </a:r>
            <a:r>
              <a:rPr lang="en-GB" noProof="0"/>
              <a:t> (Prato, IT)</a:t>
            </a:r>
          </a:p>
        </p:txBody>
      </p:sp>
      <p:sp>
        <p:nvSpPr>
          <p:cNvPr id="741" name="Google Shape;741;p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3AC31659-36C1-4A7C-85E4-AF4BC0F7D5D6}" type="datetime3">
              <a:rPr lang="en-GB" smtClean="0"/>
              <a:t>24 May, 2022</a:t>
            </a:fld>
            <a:endParaRPr/>
          </a:p>
        </p:txBody>
      </p:sp>
      <p:sp>
        <p:nvSpPr>
          <p:cNvPr id="742" name="Google Shape;742;p58"/>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20</a:t>
            </a:fld>
            <a:endParaRPr/>
          </a:p>
        </p:txBody>
      </p:sp>
      <p:pic>
        <p:nvPicPr>
          <p:cNvPr id="739" name="Google Shape;739;p58"/>
          <p:cNvPicPr preferRelativeResize="0"/>
          <p:nvPr/>
        </p:nvPicPr>
        <p:blipFill>
          <a:blip r:embed="rId3">
            <a:alphaModFix/>
          </a:blip>
          <a:stretch>
            <a:fillRect/>
          </a:stretch>
        </p:blipFill>
        <p:spPr>
          <a:xfrm>
            <a:off x="3897300" y="1825725"/>
            <a:ext cx="7942476" cy="4690701"/>
          </a:xfrm>
          <a:prstGeom prst="rect">
            <a:avLst/>
          </a:prstGeom>
          <a:noFill/>
          <a:ln>
            <a:noFill/>
          </a:ln>
        </p:spPr>
      </p:pic>
      <p:sp>
        <p:nvSpPr>
          <p:cNvPr id="744" name="Google Shape;744;p58"/>
          <p:cNvSpPr/>
          <p:nvPr/>
        </p:nvSpPr>
        <p:spPr>
          <a:xfrm>
            <a:off x="7056800" y="417687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45" name="Google Shape;745;p58"/>
          <p:cNvCxnSpPr/>
          <p:nvPr/>
        </p:nvCxnSpPr>
        <p:spPr>
          <a:xfrm rot="10800000">
            <a:off x="521700" y="4582200"/>
            <a:ext cx="6547500" cy="201000"/>
          </a:xfrm>
          <a:prstGeom prst="straightConnector1">
            <a:avLst/>
          </a:prstGeom>
          <a:noFill/>
          <a:ln w="28575" cap="flat" cmpd="sng">
            <a:solidFill>
              <a:schemeClr val="accent1"/>
            </a:solidFill>
            <a:prstDash val="solid"/>
            <a:round/>
            <a:headEnd type="none" w="med" len="med"/>
            <a:tailEnd type="none" w="med" len="med"/>
          </a:ln>
        </p:spPr>
      </p:cxnSp>
      <p:cxnSp>
        <p:nvCxnSpPr>
          <p:cNvPr id="746" name="Google Shape;746;p58"/>
          <p:cNvCxnSpPr/>
          <p:nvPr/>
        </p:nvCxnSpPr>
        <p:spPr>
          <a:xfrm rot="10800000">
            <a:off x="4112150" y="1888725"/>
            <a:ext cx="3652800" cy="2285700"/>
          </a:xfrm>
          <a:prstGeom prst="straightConnector1">
            <a:avLst/>
          </a:prstGeom>
          <a:noFill/>
          <a:ln w="28575" cap="flat" cmpd="sng">
            <a:solidFill>
              <a:schemeClr val="accent1"/>
            </a:solidFill>
            <a:prstDash val="solid"/>
            <a:round/>
            <a:headEnd type="none" w="med" len="med"/>
            <a:tailEnd type="none" w="med" len="med"/>
          </a:ln>
        </p:spPr>
      </p:cxnSp>
      <p:cxnSp>
        <p:nvCxnSpPr>
          <p:cNvPr id="747" name="Google Shape;747;p58"/>
          <p:cNvCxnSpPr/>
          <p:nvPr/>
        </p:nvCxnSpPr>
        <p:spPr>
          <a:xfrm rot="10800000">
            <a:off x="3307875" y="3888950"/>
            <a:ext cx="2444400" cy="1378800"/>
          </a:xfrm>
          <a:prstGeom prst="straightConnector1">
            <a:avLst/>
          </a:prstGeom>
          <a:noFill/>
          <a:ln w="9525" cap="flat" cmpd="sng">
            <a:solidFill>
              <a:schemeClr val="dk2"/>
            </a:solidFill>
            <a:prstDash val="solid"/>
            <a:round/>
            <a:headEnd type="none" w="med" len="med"/>
            <a:tailEnd type="none" w="med" len="med"/>
          </a:ln>
        </p:spPr>
      </p:cxnSp>
      <p:sp>
        <p:nvSpPr>
          <p:cNvPr id="748" name="Google Shape;748;p58"/>
          <p:cNvSpPr txBox="1"/>
          <p:nvPr/>
        </p:nvSpPr>
        <p:spPr>
          <a:xfrm>
            <a:off x="124275" y="4749575"/>
            <a:ext cx="3578100" cy="1231500"/>
          </a:xfrm>
          <a:prstGeom prst="rect">
            <a:avLst/>
          </a:prstGeom>
          <a:noFill/>
          <a:ln>
            <a:noFill/>
          </a:ln>
        </p:spPr>
        <p:txBody>
          <a:bodyPr spcFirstLastPara="1" wrap="square" lIns="91425" tIns="91425" rIns="91425" bIns="91425" anchor="t" anchorCtr="0">
            <a:spAutoFit/>
          </a:bodyPr>
          <a:lstStyle/>
          <a:p>
            <a:pPr marL="457200" lvl="0" indent="-336550" algn="l" rtl="0">
              <a:spcBef>
                <a:spcPts val="0"/>
              </a:spcBef>
              <a:spcAft>
                <a:spcPts val="0"/>
              </a:spcAft>
              <a:buSzPts val="1700"/>
              <a:buChar char="●"/>
            </a:pPr>
            <a:r>
              <a:rPr lang="nl-NL" sz="1700"/>
              <a:t>Industrial area of more than 350 SMEs, mostly textile</a:t>
            </a:r>
            <a:endParaRPr sz="1700"/>
          </a:p>
          <a:p>
            <a:pPr marL="457200" lvl="0" indent="-336550" algn="l" rtl="0">
              <a:spcBef>
                <a:spcPts val="0"/>
              </a:spcBef>
              <a:spcAft>
                <a:spcPts val="0"/>
              </a:spcAft>
              <a:buSzPts val="1700"/>
              <a:buChar char="●"/>
            </a:pPr>
            <a:r>
              <a:rPr lang="nl-NL" sz="1700"/>
              <a:t>Fleet of </a:t>
            </a:r>
            <a:r>
              <a:rPr lang="nl-NL" sz="1700" b="1"/>
              <a:t>EVs for car-pooling </a:t>
            </a:r>
            <a:r>
              <a:rPr lang="nl-NL" sz="1700"/>
              <a:t>shared in the industrial park</a:t>
            </a:r>
            <a:endParaRPr sz="1700"/>
          </a:p>
        </p:txBody>
      </p:sp>
      <p:pic>
        <p:nvPicPr>
          <p:cNvPr id="749" name="Google Shape;749;p58"/>
          <p:cNvPicPr preferRelativeResize="0"/>
          <p:nvPr/>
        </p:nvPicPr>
        <p:blipFill>
          <a:blip r:embed="rId4">
            <a:alphaModFix/>
          </a:blip>
          <a:stretch>
            <a:fillRect/>
          </a:stretch>
        </p:blipFill>
        <p:spPr>
          <a:xfrm>
            <a:off x="463000" y="1888679"/>
            <a:ext cx="4392142" cy="269356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A8D8A-96D9-42F4-ADAF-080EA2742155}"/>
              </a:ext>
            </a:extLst>
          </p:cNvPr>
          <p:cNvSpPr>
            <a:spLocks noGrp="1"/>
          </p:cNvSpPr>
          <p:nvPr>
            <p:ph type="title"/>
          </p:nvPr>
        </p:nvSpPr>
        <p:spPr/>
        <p:txBody>
          <a:bodyPr/>
          <a:lstStyle/>
          <a:p>
            <a:r>
              <a:rPr lang="en-GB" noProof="0"/>
              <a:t>How to organise collective energy projects?</a:t>
            </a:r>
          </a:p>
        </p:txBody>
      </p:sp>
      <p:sp>
        <p:nvSpPr>
          <p:cNvPr id="4" name="Date Placeholder 3">
            <a:extLst>
              <a:ext uri="{FF2B5EF4-FFF2-40B4-BE49-F238E27FC236}">
                <a16:creationId xmlns:a16="http://schemas.microsoft.com/office/drawing/2014/main" id="{2799BB1C-8621-4D1E-BDE6-B38CEC8BD592}"/>
              </a:ext>
            </a:extLst>
          </p:cNvPr>
          <p:cNvSpPr>
            <a:spLocks noGrp="1"/>
          </p:cNvSpPr>
          <p:nvPr>
            <p:ph type="dt" sz="half" idx="10"/>
          </p:nvPr>
        </p:nvSpPr>
        <p:spPr/>
        <p:txBody>
          <a:bodyPr/>
          <a:lstStyle/>
          <a:p>
            <a:fld id="{D6ACC2DB-275D-474B-8396-15B2F4C09077}" type="datetime3">
              <a:rPr lang="en-GB" smtClean="0"/>
              <a:t>24 May, 2022</a:t>
            </a:fld>
            <a:endParaRPr lang="de-DE"/>
          </a:p>
        </p:txBody>
      </p:sp>
      <p:sp>
        <p:nvSpPr>
          <p:cNvPr id="5" name="Slide Number Placeholder 4">
            <a:extLst>
              <a:ext uri="{FF2B5EF4-FFF2-40B4-BE49-F238E27FC236}">
                <a16:creationId xmlns:a16="http://schemas.microsoft.com/office/drawing/2014/main" id="{D14EDAF1-5FE1-4851-A4A4-7FF6A116A4B3}"/>
              </a:ext>
            </a:extLst>
          </p:cNvPr>
          <p:cNvSpPr>
            <a:spLocks noGrp="1"/>
          </p:cNvSpPr>
          <p:nvPr>
            <p:ph type="sldNum" sz="quarter" idx="11"/>
          </p:nvPr>
        </p:nvSpPr>
        <p:spPr/>
        <p:txBody>
          <a:bodyPr/>
          <a:lstStyle/>
          <a:p>
            <a:fld id="{CD13C9F6-DA1F-4969-8B21-2E803A8A69C8}" type="slidenum">
              <a:rPr lang="de-DE" smtClean="0"/>
              <a:t>21</a:t>
            </a:fld>
            <a:endParaRPr lang="de-DE"/>
          </a:p>
        </p:txBody>
      </p:sp>
      <p:sp>
        <p:nvSpPr>
          <p:cNvPr id="6" name="Rectangle 5">
            <a:extLst>
              <a:ext uri="{FF2B5EF4-FFF2-40B4-BE49-F238E27FC236}">
                <a16:creationId xmlns:a16="http://schemas.microsoft.com/office/drawing/2014/main" id="{A734B498-4354-488A-8DE4-731DBD41CBF6}"/>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2509507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graphicFrame>
        <p:nvGraphicFramePr>
          <p:cNvPr id="7" name="Content Placeholder 5">
            <a:extLst>
              <a:ext uri="{FF2B5EF4-FFF2-40B4-BE49-F238E27FC236}">
                <a16:creationId xmlns:a16="http://schemas.microsoft.com/office/drawing/2014/main" id="{E16039AF-B3B4-4085-80D6-CEDB7C613375}"/>
              </a:ext>
            </a:extLst>
          </p:cNvPr>
          <p:cNvGraphicFramePr>
            <a:graphicFrameLocks noGrp="1"/>
          </p:cNvGraphicFramePr>
          <p:nvPr>
            <p:ph idx="1"/>
            <p:extLst>
              <p:ext uri="{D42A27DB-BD31-4B8C-83A1-F6EECF244321}">
                <p14:modId xmlns:p14="http://schemas.microsoft.com/office/powerpoint/2010/main" val="4264224355"/>
              </p:ext>
            </p:extLst>
          </p:nvPr>
        </p:nvGraphicFramePr>
        <p:xfrm>
          <a:off x="694979" y="1299794"/>
          <a:ext cx="1051560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45" name="Google Shape;445;p33"/>
          <p:cNvSpPr txBox="1">
            <a:spLocks noGrp="1"/>
          </p:cNvSpPr>
          <p:nvPr>
            <p:ph type="title"/>
          </p:nvPr>
        </p:nvSpPr>
        <p:spPr>
          <a:xfrm>
            <a:off x="363500" y="124595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mj-lt"/>
                <a:ea typeface="Century Gothic"/>
                <a:cs typeface="Century Gothic"/>
                <a:sym typeface="Century Gothic"/>
              </a:rPr>
              <a:t>Generic overview of the process</a:t>
            </a:r>
          </a:p>
        </p:txBody>
      </p:sp>
      <p:sp>
        <p:nvSpPr>
          <p:cNvPr id="446" name="Google Shape;446;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F676DAEE-19D1-4D86-8D7C-704E98DC3895}" type="datetime3">
              <a:rPr lang="en-GB" smtClean="0"/>
              <a:t>24 May, 2022</a:t>
            </a:fld>
            <a:endParaRPr/>
          </a:p>
        </p:txBody>
      </p:sp>
      <p:sp>
        <p:nvSpPr>
          <p:cNvPr id="447" name="Google Shape;447;p3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smtClean="0"/>
              <a:pPr marL="0" lvl="0" indent="0" algn="r" rtl="0">
                <a:spcBef>
                  <a:spcPts val="0"/>
                </a:spcBef>
                <a:spcAft>
                  <a:spcPts val="0"/>
                </a:spcAft>
                <a:buNone/>
              </a:pPr>
              <a:t>22</a:t>
            </a:fld>
            <a:endParaRPr/>
          </a:p>
        </p:txBody>
      </p:sp>
      <p:pic>
        <p:nvPicPr>
          <p:cNvPr id="3" name="Graphic 2" descr="Children outline">
            <a:extLst>
              <a:ext uri="{FF2B5EF4-FFF2-40B4-BE49-F238E27FC236}">
                <a16:creationId xmlns:a16="http://schemas.microsoft.com/office/drawing/2014/main" id="{F7CEEE34-69FF-42A3-9FBD-EFF647D2E85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43758" y="2050930"/>
            <a:ext cx="914400" cy="914400"/>
          </a:xfrm>
          <a:prstGeom prst="rect">
            <a:avLst/>
          </a:prstGeom>
        </p:spPr>
      </p:pic>
      <p:pic>
        <p:nvPicPr>
          <p:cNvPr id="14" name="Graphic 13" descr="Tools outline">
            <a:extLst>
              <a:ext uri="{FF2B5EF4-FFF2-40B4-BE49-F238E27FC236}">
                <a16:creationId xmlns:a16="http://schemas.microsoft.com/office/drawing/2014/main" id="{447541C2-9254-4BAF-8C70-B717CBCC51D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655954" y="2076665"/>
            <a:ext cx="914400" cy="914400"/>
          </a:xfrm>
          <a:prstGeom prst="rect">
            <a:avLst/>
          </a:prstGeom>
        </p:spPr>
      </p:pic>
      <p:pic>
        <p:nvPicPr>
          <p:cNvPr id="22" name="Graphic 21" descr="Playbook outline">
            <a:extLst>
              <a:ext uri="{FF2B5EF4-FFF2-40B4-BE49-F238E27FC236}">
                <a16:creationId xmlns:a16="http://schemas.microsoft.com/office/drawing/2014/main" id="{351D2746-F8B4-497B-A856-44EB5B91101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302780" y="1965162"/>
            <a:ext cx="914400" cy="914400"/>
          </a:xfrm>
          <a:prstGeom prst="rect">
            <a:avLst/>
          </a:prstGeom>
        </p:spPr>
      </p:pic>
      <p:pic>
        <p:nvPicPr>
          <p:cNvPr id="24" name="Graphic 23" descr="Comment Like outline">
            <a:extLst>
              <a:ext uri="{FF2B5EF4-FFF2-40B4-BE49-F238E27FC236}">
                <a16:creationId xmlns:a16="http://schemas.microsoft.com/office/drawing/2014/main" id="{E0034399-14F4-48F8-9F4D-5A4BB3339E5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51113" y="3812891"/>
            <a:ext cx="914400" cy="914400"/>
          </a:xfrm>
          <a:prstGeom prst="rect">
            <a:avLst/>
          </a:prstGeom>
        </p:spPr>
      </p:pic>
      <p:pic>
        <p:nvPicPr>
          <p:cNvPr id="36" name="Graphic 35" descr="Electrician female outline">
            <a:extLst>
              <a:ext uri="{FF2B5EF4-FFF2-40B4-BE49-F238E27FC236}">
                <a16:creationId xmlns:a16="http://schemas.microsoft.com/office/drawing/2014/main" id="{054665F0-4E3F-4D8A-957D-4942E60DE136}"/>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426463" y="1965162"/>
            <a:ext cx="914400" cy="914400"/>
          </a:xfrm>
          <a:prstGeom prst="rect">
            <a:avLst/>
          </a:prstGeom>
        </p:spPr>
      </p:pic>
      <p:pic>
        <p:nvPicPr>
          <p:cNvPr id="50" name="Graphic 49" descr="Signature outline">
            <a:extLst>
              <a:ext uri="{FF2B5EF4-FFF2-40B4-BE49-F238E27FC236}">
                <a16:creationId xmlns:a16="http://schemas.microsoft.com/office/drawing/2014/main" id="{C17A46DA-521F-427F-97E1-7C45CE097854}"/>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045569" y="3874392"/>
            <a:ext cx="914400" cy="914400"/>
          </a:xfrm>
          <a:prstGeom prst="rect">
            <a:avLst/>
          </a:prstGeom>
        </p:spPr>
      </p:pic>
      <p:pic>
        <p:nvPicPr>
          <p:cNvPr id="52" name="Graphic 51" descr="Downward trend graph outline">
            <a:extLst>
              <a:ext uri="{FF2B5EF4-FFF2-40B4-BE49-F238E27FC236}">
                <a16:creationId xmlns:a16="http://schemas.microsoft.com/office/drawing/2014/main" id="{8823192E-D2BC-4798-ACBF-279395E4A7D6}"/>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2856657" y="3869655"/>
            <a:ext cx="914400" cy="914400"/>
          </a:xfrm>
          <a:prstGeom prst="rect">
            <a:avLst/>
          </a:prstGeom>
        </p:spPr>
      </p:pic>
      <p:sp>
        <p:nvSpPr>
          <p:cNvPr id="13" name="Rectangle 12">
            <a:extLst>
              <a:ext uri="{FF2B5EF4-FFF2-40B4-BE49-F238E27FC236}">
                <a16:creationId xmlns:a16="http://schemas.microsoft.com/office/drawing/2014/main" id="{74E2C243-4EC1-4A6B-840A-FA4E32BC316C}"/>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099905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3"/>
          <p:cNvSpPr txBox="1">
            <a:spLocks noGrp="1"/>
          </p:cNvSpPr>
          <p:nvPr>
            <p:ph type="title"/>
          </p:nvPr>
        </p:nvSpPr>
        <p:spPr>
          <a:xfrm>
            <a:off x="569623" y="1115734"/>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mj-lt"/>
                <a:ea typeface="Century Gothic"/>
                <a:cs typeface="Century Gothic"/>
                <a:sym typeface="Century Gothic"/>
              </a:rPr>
              <a:t>Step A: Arranging an Energy Team &amp; project leader</a:t>
            </a:r>
          </a:p>
        </p:txBody>
      </p:sp>
      <p:sp>
        <p:nvSpPr>
          <p:cNvPr id="446" name="Google Shape;446;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45C72A52-CAEF-4B97-B08B-D40C324B775A}" type="datetime3">
              <a:rPr lang="en-GB" smtClean="0"/>
              <a:t>24 May, 2022</a:t>
            </a:fld>
            <a:endParaRPr/>
          </a:p>
        </p:txBody>
      </p:sp>
      <p:sp>
        <p:nvSpPr>
          <p:cNvPr id="447" name="Google Shape;447;p3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smtClean="0"/>
              <a:pPr marL="0" lvl="0" indent="0" algn="r" rtl="0">
                <a:spcBef>
                  <a:spcPts val="0"/>
                </a:spcBef>
                <a:spcAft>
                  <a:spcPts val="0"/>
                </a:spcAft>
                <a:buNone/>
              </a:pPr>
              <a:t>23</a:t>
            </a:fld>
            <a:endParaRPr/>
          </a:p>
        </p:txBody>
      </p:sp>
      <p:pic>
        <p:nvPicPr>
          <p:cNvPr id="7" name="Graphic 6" descr="Children outline">
            <a:extLst>
              <a:ext uri="{FF2B5EF4-FFF2-40B4-BE49-F238E27FC236}">
                <a16:creationId xmlns:a16="http://schemas.microsoft.com/office/drawing/2014/main" id="{C3344DCE-3CD7-4043-8EC7-0C08AA34763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81360" y="3641968"/>
            <a:ext cx="3116855" cy="3116855"/>
          </a:xfrm>
          <a:prstGeom prst="rect">
            <a:avLst/>
          </a:prstGeom>
        </p:spPr>
      </p:pic>
      <p:sp>
        <p:nvSpPr>
          <p:cNvPr id="2" name="TextBox 1">
            <a:extLst>
              <a:ext uri="{FF2B5EF4-FFF2-40B4-BE49-F238E27FC236}">
                <a16:creationId xmlns:a16="http://schemas.microsoft.com/office/drawing/2014/main" id="{7526E936-4EF6-4988-B189-68BD86539E14}"/>
              </a:ext>
            </a:extLst>
          </p:cNvPr>
          <p:cNvSpPr txBox="1"/>
          <p:nvPr/>
        </p:nvSpPr>
        <p:spPr>
          <a:xfrm>
            <a:off x="640815" y="1826087"/>
            <a:ext cx="8385198" cy="4339650"/>
          </a:xfrm>
          <a:prstGeom prst="rect">
            <a:avLst/>
          </a:prstGeom>
          <a:noFill/>
        </p:spPr>
        <p:txBody>
          <a:bodyPr wrap="square" rtlCol="0">
            <a:spAutoFit/>
          </a:bodyPr>
          <a:lstStyle/>
          <a:p>
            <a:r>
              <a:rPr lang="en-US" sz="2400">
                <a:latin typeface="+mj-lt"/>
              </a:rPr>
              <a:t>Function of an Energy Team</a:t>
            </a:r>
          </a:p>
          <a:p>
            <a:pPr marL="285750" indent="-285750">
              <a:buFont typeface="Arial" panose="020B0604020202020204" pitchFamily="34" charset="0"/>
              <a:buChar char="•"/>
            </a:pPr>
            <a:r>
              <a:rPr lang="en-US" sz="2200" dirty="0">
                <a:latin typeface="+mj-lt"/>
              </a:rPr>
              <a:t>Leading this process</a:t>
            </a:r>
          </a:p>
          <a:p>
            <a:pPr marL="285750" indent="-285750">
              <a:buFont typeface="Arial" panose="020B0604020202020204" pitchFamily="34" charset="0"/>
              <a:buChar char="•"/>
            </a:pPr>
            <a:r>
              <a:rPr lang="en-US" sz="2200" dirty="0">
                <a:latin typeface="+mj-lt"/>
              </a:rPr>
              <a:t>Support for you (Trusted Partner)</a:t>
            </a:r>
          </a:p>
          <a:p>
            <a:pPr marL="285750" indent="-285750">
              <a:buFont typeface="Arial" panose="020B0604020202020204" pitchFamily="34" charset="0"/>
              <a:buChar char="•"/>
            </a:pPr>
            <a:r>
              <a:rPr lang="en-US" sz="2200" dirty="0">
                <a:latin typeface="+mj-lt"/>
              </a:rPr>
              <a:t>Needs a project leader</a:t>
            </a:r>
          </a:p>
          <a:p>
            <a:endParaRPr lang="en-US" sz="2400">
              <a:latin typeface="+mj-lt"/>
            </a:endParaRPr>
          </a:p>
          <a:p>
            <a:r>
              <a:rPr lang="en-US" sz="2400">
                <a:latin typeface="+mj-lt"/>
              </a:rPr>
              <a:t>An energy team can consist of:  </a:t>
            </a:r>
          </a:p>
          <a:p>
            <a:pPr marL="342900" indent="-342900">
              <a:buFont typeface="Arial" panose="020B0604020202020204" pitchFamily="34" charset="0"/>
              <a:buChar char="•"/>
            </a:pPr>
            <a:r>
              <a:rPr lang="en-US" sz="2200" dirty="0">
                <a:latin typeface="+mj-lt"/>
              </a:rPr>
              <a:t>Several ambitious SMEs (e.g. 5) </a:t>
            </a:r>
          </a:p>
          <a:p>
            <a:pPr marL="342900" indent="-342900">
              <a:buFont typeface="Arial" panose="020B0604020202020204" pitchFamily="34" charset="0"/>
              <a:buChar char="•"/>
            </a:pPr>
            <a:r>
              <a:rPr lang="en-US" sz="2200" dirty="0">
                <a:latin typeface="+mj-lt"/>
              </a:rPr>
              <a:t>The Trusted Partner </a:t>
            </a:r>
          </a:p>
          <a:p>
            <a:pPr marL="342900" indent="-342900">
              <a:buFont typeface="Arial" panose="020B0604020202020204" pitchFamily="34" charset="0"/>
              <a:buChar char="•"/>
            </a:pPr>
            <a:r>
              <a:rPr lang="en-US" sz="2200" dirty="0">
                <a:latin typeface="+mj-lt"/>
              </a:rPr>
              <a:t>A representative of a business association</a:t>
            </a:r>
          </a:p>
          <a:p>
            <a:pPr marL="342900" indent="-342900">
              <a:buFont typeface="Arial" panose="020B0604020202020204" pitchFamily="34" charset="0"/>
              <a:buChar char="•"/>
            </a:pPr>
            <a:endParaRPr lang="en-US" sz="2400">
              <a:latin typeface="+mj-lt"/>
            </a:endParaRPr>
          </a:p>
          <a:p>
            <a:r>
              <a:rPr lang="en-US" sz="2400">
                <a:latin typeface="+mj-lt"/>
              </a:rPr>
              <a:t>Outcome of this step: a dedicated energy team and selected project leader (problem ownership)</a:t>
            </a:r>
          </a:p>
        </p:txBody>
      </p:sp>
      <p:sp>
        <p:nvSpPr>
          <p:cNvPr id="8" name="Rectangle 7">
            <a:extLst>
              <a:ext uri="{FF2B5EF4-FFF2-40B4-BE49-F238E27FC236}">
                <a16:creationId xmlns:a16="http://schemas.microsoft.com/office/drawing/2014/main" id="{D84F2236-7A4F-46CB-8F91-1025A190B75F}"/>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324210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3"/>
          <p:cNvSpPr txBox="1">
            <a:spLocks noGrp="1"/>
          </p:cNvSpPr>
          <p:nvPr>
            <p:ph type="title"/>
          </p:nvPr>
        </p:nvSpPr>
        <p:spPr>
          <a:xfrm>
            <a:off x="363500" y="124595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mj-lt"/>
                <a:ea typeface="Century Gothic"/>
                <a:cs typeface="Century Gothic"/>
                <a:sym typeface="Century Gothic"/>
              </a:rPr>
              <a:t>Generic overview of the process</a:t>
            </a:r>
          </a:p>
        </p:txBody>
      </p:sp>
      <p:sp>
        <p:nvSpPr>
          <p:cNvPr id="446" name="Google Shape;446;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ECCBE065-EF79-4898-B610-C4D61D2EB721}" type="datetime3">
              <a:rPr lang="en-GB" smtClean="0"/>
              <a:t>24 May, 2022</a:t>
            </a:fld>
            <a:endParaRPr/>
          </a:p>
        </p:txBody>
      </p:sp>
      <p:sp>
        <p:nvSpPr>
          <p:cNvPr id="447" name="Google Shape;447;p3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smtClean="0"/>
              <a:pPr marL="0" lvl="0" indent="0" algn="r" rtl="0">
                <a:spcBef>
                  <a:spcPts val="0"/>
                </a:spcBef>
                <a:spcAft>
                  <a:spcPts val="0"/>
                </a:spcAft>
                <a:buNone/>
              </a:pPr>
              <a:t>24</a:t>
            </a:fld>
            <a:endParaRPr/>
          </a:p>
        </p:txBody>
      </p:sp>
      <p:graphicFrame>
        <p:nvGraphicFramePr>
          <p:cNvPr id="7" name="Content Placeholder 5">
            <a:extLst>
              <a:ext uri="{FF2B5EF4-FFF2-40B4-BE49-F238E27FC236}">
                <a16:creationId xmlns:a16="http://schemas.microsoft.com/office/drawing/2014/main" id="{E16039AF-B3B4-4085-80D6-CEDB7C613375}"/>
              </a:ext>
            </a:extLst>
          </p:cNvPr>
          <p:cNvGraphicFramePr>
            <a:graphicFrameLocks noGrp="1"/>
          </p:cNvGraphicFramePr>
          <p:nvPr>
            <p:ph idx="1"/>
            <p:extLst>
              <p:ext uri="{D42A27DB-BD31-4B8C-83A1-F6EECF244321}">
                <p14:modId xmlns:p14="http://schemas.microsoft.com/office/powerpoint/2010/main" val="3633568552"/>
              </p:ext>
            </p:extLst>
          </p:nvPr>
        </p:nvGraphicFramePr>
        <p:xfrm>
          <a:off x="694979" y="1299794"/>
          <a:ext cx="1051560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Graphic 2" descr="Children outline">
            <a:extLst>
              <a:ext uri="{FF2B5EF4-FFF2-40B4-BE49-F238E27FC236}">
                <a16:creationId xmlns:a16="http://schemas.microsoft.com/office/drawing/2014/main" id="{F7CEEE34-69FF-42A3-9FBD-EFF647D2E85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343758" y="2050930"/>
            <a:ext cx="914400" cy="914400"/>
          </a:xfrm>
          <a:prstGeom prst="rect">
            <a:avLst/>
          </a:prstGeom>
        </p:spPr>
      </p:pic>
      <p:pic>
        <p:nvPicPr>
          <p:cNvPr id="14" name="Graphic 13" descr="Tools outline">
            <a:extLst>
              <a:ext uri="{FF2B5EF4-FFF2-40B4-BE49-F238E27FC236}">
                <a16:creationId xmlns:a16="http://schemas.microsoft.com/office/drawing/2014/main" id="{447541C2-9254-4BAF-8C70-B717CBCC51D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655954" y="2076665"/>
            <a:ext cx="914400" cy="914400"/>
          </a:xfrm>
          <a:prstGeom prst="rect">
            <a:avLst/>
          </a:prstGeom>
        </p:spPr>
      </p:pic>
      <p:pic>
        <p:nvPicPr>
          <p:cNvPr id="22" name="Graphic 21" descr="Playbook outline">
            <a:extLst>
              <a:ext uri="{FF2B5EF4-FFF2-40B4-BE49-F238E27FC236}">
                <a16:creationId xmlns:a16="http://schemas.microsoft.com/office/drawing/2014/main" id="{351D2746-F8B4-497B-A856-44EB5B91101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302780" y="1965162"/>
            <a:ext cx="914400" cy="914400"/>
          </a:xfrm>
          <a:prstGeom prst="rect">
            <a:avLst/>
          </a:prstGeom>
        </p:spPr>
      </p:pic>
      <p:pic>
        <p:nvPicPr>
          <p:cNvPr id="24" name="Graphic 23" descr="Comment Like outline">
            <a:extLst>
              <a:ext uri="{FF2B5EF4-FFF2-40B4-BE49-F238E27FC236}">
                <a16:creationId xmlns:a16="http://schemas.microsoft.com/office/drawing/2014/main" id="{E0034399-14F4-48F8-9F4D-5A4BB3339E5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51113" y="3812891"/>
            <a:ext cx="914400" cy="914400"/>
          </a:xfrm>
          <a:prstGeom prst="rect">
            <a:avLst/>
          </a:prstGeom>
        </p:spPr>
      </p:pic>
      <p:pic>
        <p:nvPicPr>
          <p:cNvPr id="36" name="Graphic 35" descr="Electrician female outline">
            <a:extLst>
              <a:ext uri="{FF2B5EF4-FFF2-40B4-BE49-F238E27FC236}">
                <a16:creationId xmlns:a16="http://schemas.microsoft.com/office/drawing/2014/main" id="{054665F0-4E3F-4D8A-957D-4942E60DE136}"/>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426463" y="1965162"/>
            <a:ext cx="914400" cy="914400"/>
          </a:xfrm>
          <a:prstGeom prst="rect">
            <a:avLst/>
          </a:prstGeom>
        </p:spPr>
      </p:pic>
      <p:pic>
        <p:nvPicPr>
          <p:cNvPr id="50" name="Graphic 49" descr="Signature outline">
            <a:extLst>
              <a:ext uri="{FF2B5EF4-FFF2-40B4-BE49-F238E27FC236}">
                <a16:creationId xmlns:a16="http://schemas.microsoft.com/office/drawing/2014/main" id="{C17A46DA-521F-427F-97E1-7C45CE097854}"/>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9045569" y="3874392"/>
            <a:ext cx="914400" cy="914400"/>
          </a:xfrm>
          <a:prstGeom prst="rect">
            <a:avLst/>
          </a:prstGeom>
        </p:spPr>
      </p:pic>
      <p:pic>
        <p:nvPicPr>
          <p:cNvPr id="52" name="Graphic 51" descr="Downward trend graph outline">
            <a:extLst>
              <a:ext uri="{FF2B5EF4-FFF2-40B4-BE49-F238E27FC236}">
                <a16:creationId xmlns:a16="http://schemas.microsoft.com/office/drawing/2014/main" id="{8823192E-D2BC-4798-ACBF-279395E4A7D6}"/>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2856657" y="3869655"/>
            <a:ext cx="914400" cy="914400"/>
          </a:xfrm>
          <a:prstGeom prst="rect">
            <a:avLst/>
          </a:prstGeom>
        </p:spPr>
      </p:pic>
      <p:sp>
        <p:nvSpPr>
          <p:cNvPr id="13" name="Google Shape;449;p33">
            <a:extLst>
              <a:ext uri="{FF2B5EF4-FFF2-40B4-BE49-F238E27FC236}">
                <a16:creationId xmlns:a16="http://schemas.microsoft.com/office/drawing/2014/main" id="{1501885D-0577-4718-929E-22CC0F7FFDE0}"/>
              </a:ext>
            </a:extLst>
          </p:cNvPr>
          <p:cNvSpPr txBox="1"/>
          <p:nvPr/>
        </p:nvSpPr>
        <p:spPr>
          <a:xfrm>
            <a:off x="562001" y="5000338"/>
            <a:ext cx="9397968" cy="923299"/>
          </a:xfrm>
          <a:prstGeom prst="rect">
            <a:avLst/>
          </a:prstGeom>
          <a:noFill/>
          <a:ln>
            <a:noFill/>
          </a:ln>
        </p:spPr>
        <p:txBody>
          <a:bodyPr spcFirstLastPara="1" wrap="square" lIns="91425" tIns="91425" rIns="91425" bIns="91425" anchor="t" anchorCtr="0">
            <a:spAutoFit/>
          </a:bodyPr>
          <a:lstStyle/>
          <a:p>
            <a:pPr lvl="0" algn="l" rtl="0">
              <a:spcBef>
                <a:spcPts val="0"/>
              </a:spcBef>
              <a:spcAft>
                <a:spcPts val="0"/>
              </a:spcAft>
            </a:pPr>
            <a:r>
              <a:rPr lang="en-US" sz="2400">
                <a:latin typeface="+mj-lt"/>
                <a:ea typeface="Century Gothic"/>
                <a:cs typeface="Century Gothic"/>
                <a:sym typeface="Century Gothic"/>
              </a:rPr>
              <a:t>Note: the role of the Trusted Partner is fluid during the process, depending on the step and what’s necessary in the process!</a:t>
            </a:r>
          </a:p>
        </p:txBody>
      </p:sp>
      <p:sp>
        <p:nvSpPr>
          <p:cNvPr id="15" name="Rectangle 14">
            <a:extLst>
              <a:ext uri="{FF2B5EF4-FFF2-40B4-BE49-F238E27FC236}">
                <a16:creationId xmlns:a16="http://schemas.microsoft.com/office/drawing/2014/main" id="{2C8C7167-7EAE-418F-8CC1-A68FFD2031AB}"/>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659353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3"/>
          <p:cNvSpPr txBox="1">
            <a:spLocks noGrp="1"/>
          </p:cNvSpPr>
          <p:nvPr>
            <p:ph type="title"/>
          </p:nvPr>
        </p:nvSpPr>
        <p:spPr>
          <a:xfrm>
            <a:off x="599768" y="1310599"/>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noProof="0">
                <a:latin typeface="+mj-lt"/>
                <a:ea typeface="Century Gothic"/>
                <a:cs typeface="Century Gothic"/>
                <a:sym typeface="Century Gothic"/>
              </a:rPr>
              <a:t>Step A: Arranging an Energy Team and project leader </a:t>
            </a:r>
          </a:p>
        </p:txBody>
      </p:sp>
      <p:sp>
        <p:nvSpPr>
          <p:cNvPr id="446" name="Google Shape;446;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3E794589-0190-4AB5-A2ED-8D37FB130BCB}" type="datetime3">
              <a:rPr lang="en-GB" smtClean="0"/>
              <a:t>24 May, 2022</a:t>
            </a:fld>
            <a:endParaRPr/>
          </a:p>
        </p:txBody>
      </p:sp>
      <p:sp>
        <p:nvSpPr>
          <p:cNvPr id="447" name="Google Shape;447;p3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smtClean="0"/>
              <a:pPr marL="0" lvl="0" indent="0" algn="r" rtl="0">
                <a:spcBef>
                  <a:spcPts val="0"/>
                </a:spcBef>
                <a:spcAft>
                  <a:spcPts val="0"/>
                </a:spcAft>
                <a:buNone/>
              </a:pPr>
              <a:t>25</a:t>
            </a:fld>
            <a:endParaRPr/>
          </a:p>
        </p:txBody>
      </p:sp>
      <p:sp>
        <p:nvSpPr>
          <p:cNvPr id="2" name="TextBox 1">
            <a:extLst>
              <a:ext uri="{FF2B5EF4-FFF2-40B4-BE49-F238E27FC236}">
                <a16:creationId xmlns:a16="http://schemas.microsoft.com/office/drawing/2014/main" id="{93280FF0-B210-4AB9-B4A8-99647EDD5811}"/>
              </a:ext>
            </a:extLst>
          </p:cNvPr>
          <p:cNvSpPr txBox="1"/>
          <p:nvPr/>
        </p:nvSpPr>
        <p:spPr>
          <a:xfrm>
            <a:off x="599768" y="2197100"/>
            <a:ext cx="10106332" cy="2308324"/>
          </a:xfrm>
          <a:prstGeom prst="rect">
            <a:avLst/>
          </a:prstGeom>
          <a:noFill/>
        </p:spPr>
        <p:txBody>
          <a:bodyPr wrap="square" rtlCol="0">
            <a:spAutoFit/>
          </a:bodyPr>
          <a:lstStyle/>
          <a:p>
            <a:r>
              <a:rPr lang="en-GB" sz="2400" b="1">
                <a:latin typeface="+mj-lt"/>
              </a:rPr>
              <a:t>In-depth steps</a:t>
            </a:r>
          </a:p>
          <a:p>
            <a:endParaRPr lang="en-GB" sz="2400" b="1" dirty="0">
              <a:latin typeface="+mj-lt"/>
            </a:endParaRPr>
          </a:p>
          <a:p>
            <a:pPr marL="342900" indent="-342900">
              <a:buAutoNum type="arabicPeriod"/>
            </a:pPr>
            <a:r>
              <a:rPr lang="en-GB" sz="2400">
                <a:latin typeface="+mj-lt"/>
              </a:rPr>
              <a:t>Identify which stakeholders play a role in your initiative</a:t>
            </a:r>
          </a:p>
          <a:p>
            <a:pPr marL="342900" indent="-342900">
              <a:buAutoNum type="arabicPeriod"/>
            </a:pPr>
            <a:r>
              <a:rPr lang="en-GB" sz="2400">
                <a:latin typeface="+mj-lt"/>
              </a:rPr>
              <a:t>Map out what you know of these stakeholders</a:t>
            </a:r>
          </a:p>
          <a:p>
            <a:pPr marL="342900" indent="-342900">
              <a:buAutoNum type="arabicPeriod"/>
            </a:pPr>
            <a:r>
              <a:rPr lang="en-GB" sz="2400">
                <a:latin typeface="+mj-lt"/>
              </a:rPr>
              <a:t>Select the stakeholders you want to collaborate with</a:t>
            </a:r>
          </a:p>
          <a:p>
            <a:pPr marL="342900" indent="-342900">
              <a:buAutoNum type="arabicPeriod"/>
            </a:pPr>
            <a:r>
              <a:rPr lang="en-GB" sz="2400">
                <a:latin typeface="+mj-lt"/>
              </a:rPr>
              <a:t>Determine the intended role for each stakeholder</a:t>
            </a:r>
          </a:p>
        </p:txBody>
      </p:sp>
      <p:pic>
        <p:nvPicPr>
          <p:cNvPr id="8" name="Graphic 7" descr="Children outline">
            <a:extLst>
              <a:ext uri="{FF2B5EF4-FFF2-40B4-BE49-F238E27FC236}">
                <a16:creationId xmlns:a16="http://schemas.microsoft.com/office/drawing/2014/main" id="{4DD42942-E2E8-4042-8BE8-BBE34F18D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81360" y="3641968"/>
            <a:ext cx="3116855" cy="3116855"/>
          </a:xfrm>
          <a:prstGeom prst="rect">
            <a:avLst/>
          </a:prstGeom>
        </p:spPr>
      </p:pic>
      <p:sp>
        <p:nvSpPr>
          <p:cNvPr id="7" name="Rectangle 6">
            <a:extLst>
              <a:ext uri="{FF2B5EF4-FFF2-40B4-BE49-F238E27FC236}">
                <a16:creationId xmlns:a16="http://schemas.microsoft.com/office/drawing/2014/main" id="{B668D536-FBB5-44EC-A7E8-EB8BF212371F}"/>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9180656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E688E-98BC-4157-9EE3-134233A6B8AF}"/>
              </a:ext>
            </a:extLst>
          </p:cNvPr>
          <p:cNvSpPr>
            <a:spLocks noGrp="1"/>
          </p:cNvSpPr>
          <p:nvPr>
            <p:ph type="title"/>
          </p:nvPr>
        </p:nvSpPr>
        <p:spPr/>
        <p:txBody>
          <a:bodyPr/>
          <a:lstStyle/>
          <a:p>
            <a:r>
              <a:rPr lang="en-GB" noProof="0"/>
              <a:t>A.1 Overview of stakeholders, an example</a:t>
            </a:r>
          </a:p>
        </p:txBody>
      </p:sp>
      <p:sp>
        <p:nvSpPr>
          <p:cNvPr id="3" name="Content Placeholder 2">
            <a:extLst>
              <a:ext uri="{FF2B5EF4-FFF2-40B4-BE49-F238E27FC236}">
                <a16:creationId xmlns:a16="http://schemas.microsoft.com/office/drawing/2014/main" id="{2FCDFF75-BCC6-4DA0-BABD-D8A6F9639CF7}"/>
              </a:ext>
            </a:extLst>
          </p:cNvPr>
          <p:cNvSpPr>
            <a:spLocks noGrp="1"/>
          </p:cNvSpPr>
          <p:nvPr>
            <p:ph idx="1"/>
          </p:nvPr>
        </p:nvSpPr>
        <p:spPr>
          <a:xfrm>
            <a:off x="838201" y="1890443"/>
            <a:ext cx="6509680" cy="4286519"/>
          </a:xfrm>
        </p:spPr>
        <p:txBody>
          <a:bodyPr>
            <a:normAutofit/>
          </a:bodyPr>
          <a:lstStyle/>
          <a:p>
            <a:pPr marL="457200" indent="-457200">
              <a:buFont typeface="Arial" panose="020B0604020202020204" pitchFamily="34" charset="0"/>
              <a:buChar char="•"/>
            </a:pPr>
            <a:endParaRPr lang="en-GB" sz="1800" noProof="0"/>
          </a:p>
          <a:p>
            <a:pPr marL="457200" indent="-457200">
              <a:buFont typeface="Arial" panose="020B0604020202020204" pitchFamily="34" charset="0"/>
              <a:buChar char="•"/>
            </a:pPr>
            <a:endParaRPr lang="en-GB" sz="1800" noProof="0"/>
          </a:p>
          <a:p>
            <a:pPr marL="457200" indent="-457200">
              <a:buFont typeface="Arial" panose="020B0604020202020204" pitchFamily="34" charset="0"/>
              <a:buChar char="•"/>
            </a:pPr>
            <a:endParaRPr lang="en-GB" sz="1800" noProof="0"/>
          </a:p>
          <a:p>
            <a:pPr marL="457200" indent="-457200">
              <a:buFont typeface="Arial" panose="020B0604020202020204" pitchFamily="34" charset="0"/>
              <a:buChar char="•"/>
            </a:pPr>
            <a:endParaRPr lang="en-GB" sz="1800" noProof="0"/>
          </a:p>
          <a:p>
            <a:pPr marL="457200" indent="-457200">
              <a:buFont typeface="Arial" panose="020B0604020202020204" pitchFamily="34" charset="0"/>
              <a:buChar char="•"/>
            </a:pPr>
            <a:r>
              <a:rPr lang="en-GB" sz="2400" noProof="0"/>
              <a:t>Identify relevant stakeholders in your network/stakeholders that you know of (longlist)</a:t>
            </a:r>
          </a:p>
          <a:p>
            <a:pPr marL="457200" indent="-457200">
              <a:buFont typeface="Arial" panose="020B0604020202020204" pitchFamily="34" charset="0"/>
              <a:buChar char="•"/>
            </a:pPr>
            <a:r>
              <a:rPr lang="en-GB" sz="2400" noProof="0"/>
              <a:t>How relevant/central are they for your collective? (the more central in the circle, the more relevant/involved)</a:t>
            </a:r>
          </a:p>
        </p:txBody>
      </p:sp>
      <p:sp>
        <p:nvSpPr>
          <p:cNvPr id="4" name="Date Placeholder 3">
            <a:extLst>
              <a:ext uri="{FF2B5EF4-FFF2-40B4-BE49-F238E27FC236}">
                <a16:creationId xmlns:a16="http://schemas.microsoft.com/office/drawing/2014/main" id="{3312F822-A104-4B74-8EA9-8CB52C115655}"/>
              </a:ext>
            </a:extLst>
          </p:cNvPr>
          <p:cNvSpPr>
            <a:spLocks noGrp="1"/>
          </p:cNvSpPr>
          <p:nvPr>
            <p:ph type="dt" sz="half" idx="10"/>
          </p:nvPr>
        </p:nvSpPr>
        <p:spPr/>
        <p:txBody>
          <a:bodyPr/>
          <a:lstStyle/>
          <a:p>
            <a:fld id="{53538843-485B-4E71-8B52-A19F26286D0F}" type="datetime3">
              <a:rPr lang="en-GB" smtClean="0"/>
              <a:t>24 May, 2022</a:t>
            </a:fld>
            <a:endParaRPr lang="de-DE"/>
          </a:p>
        </p:txBody>
      </p:sp>
      <p:sp>
        <p:nvSpPr>
          <p:cNvPr id="5" name="Slide Number Placeholder 4">
            <a:extLst>
              <a:ext uri="{FF2B5EF4-FFF2-40B4-BE49-F238E27FC236}">
                <a16:creationId xmlns:a16="http://schemas.microsoft.com/office/drawing/2014/main" id="{B39E074D-B9B2-4B26-BE2A-558BC78DC712}"/>
              </a:ext>
            </a:extLst>
          </p:cNvPr>
          <p:cNvSpPr>
            <a:spLocks noGrp="1"/>
          </p:cNvSpPr>
          <p:nvPr>
            <p:ph type="sldNum" sz="quarter" idx="11"/>
          </p:nvPr>
        </p:nvSpPr>
        <p:spPr/>
        <p:txBody>
          <a:bodyPr/>
          <a:lstStyle/>
          <a:p>
            <a:fld id="{CD13C9F6-DA1F-4969-8B21-2E803A8A69C8}" type="slidenum">
              <a:rPr lang="de-DE" smtClean="0"/>
              <a:t>26</a:t>
            </a:fld>
            <a:endParaRPr lang="de-DE"/>
          </a:p>
        </p:txBody>
      </p:sp>
      <p:grpSp>
        <p:nvGrpSpPr>
          <p:cNvPr id="6" name="Group 5">
            <a:extLst>
              <a:ext uri="{FF2B5EF4-FFF2-40B4-BE49-F238E27FC236}">
                <a16:creationId xmlns:a16="http://schemas.microsoft.com/office/drawing/2014/main" id="{8BDE303B-E033-4883-929D-86B8A21C0D9A}"/>
              </a:ext>
            </a:extLst>
          </p:cNvPr>
          <p:cNvGrpSpPr/>
          <p:nvPr/>
        </p:nvGrpSpPr>
        <p:grpSpPr>
          <a:xfrm>
            <a:off x="7619999" y="1947727"/>
            <a:ext cx="4171950" cy="4171950"/>
            <a:chOff x="2136000" y="1449000"/>
            <a:chExt cx="3960000" cy="3960000"/>
          </a:xfrm>
        </p:grpSpPr>
        <p:sp>
          <p:nvSpPr>
            <p:cNvPr id="7" name="Oval 6">
              <a:extLst>
                <a:ext uri="{FF2B5EF4-FFF2-40B4-BE49-F238E27FC236}">
                  <a16:creationId xmlns:a16="http://schemas.microsoft.com/office/drawing/2014/main" id="{77D228AE-34AF-4839-95C3-D10C44DE342E}"/>
                </a:ext>
              </a:extLst>
            </p:cNvPr>
            <p:cNvSpPr/>
            <p:nvPr/>
          </p:nvSpPr>
          <p:spPr>
            <a:xfrm>
              <a:off x="2136000" y="1449000"/>
              <a:ext cx="3960000" cy="3960000"/>
            </a:xfrm>
            <a:prstGeom prst="ellipse">
              <a:avLst/>
            </a:prstGeom>
            <a:solidFill>
              <a:schemeClr val="accent2">
                <a:lumMod val="75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extLst>
                <a:ext uri="{FF2B5EF4-FFF2-40B4-BE49-F238E27FC236}">
                  <a16:creationId xmlns:a16="http://schemas.microsoft.com/office/drawing/2014/main" id="{14C174E1-8493-40D4-8081-E3F3B4D7AEFE}"/>
                </a:ext>
              </a:extLst>
            </p:cNvPr>
            <p:cNvSpPr/>
            <p:nvPr/>
          </p:nvSpPr>
          <p:spPr>
            <a:xfrm>
              <a:off x="2766000" y="2079000"/>
              <a:ext cx="2700000" cy="2700000"/>
            </a:xfrm>
            <a:prstGeom prst="ellipse">
              <a:avLst/>
            </a:prstGeom>
            <a:solidFill>
              <a:schemeClr val="accent2">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l 8">
              <a:extLst>
                <a:ext uri="{FF2B5EF4-FFF2-40B4-BE49-F238E27FC236}">
                  <a16:creationId xmlns:a16="http://schemas.microsoft.com/office/drawing/2014/main" id="{EB5B350E-94E0-47D5-A868-9C70C204996A}"/>
                </a:ext>
              </a:extLst>
            </p:cNvPr>
            <p:cNvSpPr/>
            <p:nvPr/>
          </p:nvSpPr>
          <p:spPr>
            <a:xfrm>
              <a:off x="3396000" y="2709000"/>
              <a:ext cx="1440000" cy="1440000"/>
            </a:xfrm>
            <a:prstGeom prst="ellipse">
              <a:avLst/>
            </a:prstGeom>
            <a:solidFill>
              <a:schemeClr val="accent2">
                <a:lumMod val="60000"/>
                <a:lumOff val="40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xtBox 9">
              <a:extLst>
                <a:ext uri="{FF2B5EF4-FFF2-40B4-BE49-F238E27FC236}">
                  <a16:creationId xmlns:a16="http://schemas.microsoft.com/office/drawing/2014/main" id="{184C58F9-58CA-4D95-AD1B-0D5E80EA4C1B}"/>
                </a:ext>
              </a:extLst>
            </p:cNvPr>
            <p:cNvSpPr txBox="1"/>
            <p:nvPr/>
          </p:nvSpPr>
          <p:spPr>
            <a:xfrm>
              <a:off x="3541386" y="3096705"/>
              <a:ext cx="842963" cy="307327"/>
            </a:xfrm>
            <a:prstGeom prst="rect">
              <a:avLst/>
            </a:prstGeom>
            <a:noFill/>
          </p:spPr>
          <p:txBody>
            <a:bodyPr wrap="square" rtlCol="0">
              <a:spAutoFit/>
            </a:bodyPr>
            <a:lstStyle/>
            <a:p>
              <a:r>
                <a:rPr lang="nl-NL" sz="1400"/>
                <a:t>SME X</a:t>
              </a:r>
            </a:p>
          </p:txBody>
        </p:sp>
        <p:sp>
          <p:nvSpPr>
            <p:cNvPr id="11" name="TextBox 10">
              <a:extLst>
                <a:ext uri="{FF2B5EF4-FFF2-40B4-BE49-F238E27FC236}">
                  <a16:creationId xmlns:a16="http://schemas.microsoft.com/office/drawing/2014/main" id="{AB9DADD1-7813-49B0-B7DD-36A76EAEE16B}"/>
                </a:ext>
              </a:extLst>
            </p:cNvPr>
            <p:cNvSpPr txBox="1"/>
            <p:nvPr/>
          </p:nvSpPr>
          <p:spPr>
            <a:xfrm>
              <a:off x="4720351" y="3649601"/>
              <a:ext cx="842963" cy="307327"/>
            </a:xfrm>
            <a:prstGeom prst="rect">
              <a:avLst/>
            </a:prstGeom>
            <a:noFill/>
          </p:spPr>
          <p:txBody>
            <a:bodyPr wrap="square" rtlCol="0">
              <a:spAutoFit/>
            </a:bodyPr>
            <a:lstStyle/>
            <a:p>
              <a:r>
                <a:rPr lang="nl-NL" sz="1400"/>
                <a:t>SME Y</a:t>
              </a:r>
            </a:p>
          </p:txBody>
        </p:sp>
        <p:sp>
          <p:nvSpPr>
            <p:cNvPr id="12" name="TextBox 11">
              <a:extLst>
                <a:ext uri="{FF2B5EF4-FFF2-40B4-BE49-F238E27FC236}">
                  <a16:creationId xmlns:a16="http://schemas.microsoft.com/office/drawing/2014/main" id="{8F06C4C6-8617-40F7-8FDD-0A23334458A4}"/>
                </a:ext>
              </a:extLst>
            </p:cNvPr>
            <p:cNvSpPr txBox="1"/>
            <p:nvPr/>
          </p:nvSpPr>
          <p:spPr>
            <a:xfrm rot="827107">
              <a:off x="3666920" y="2257958"/>
              <a:ext cx="1632356" cy="522455"/>
            </a:xfrm>
            <a:prstGeom prst="rect">
              <a:avLst/>
            </a:prstGeom>
            <a:noFill/>
          </p:spPr>
          <p:txBody>
            <a:bodyPr wrap="square" rtlCol="0">
              <a:spAutoFit/>
            </a:bodyPr>
            <a:lstStyle/>
            <a:p>
              <a:pPr algn="ctr"/>
              <a:r>
                <a:rPr lang="nl-NL" sz="1400" err="1"/>
                <a:t>Local</a:t>
              </a:r>
              <a:r>
                <a:rPr lang="nl-NL" sz="1400"/>
                <a:t> business </a:t>
              </a:r>
              <a:r>
                <a:rPr lang="nl-NL" sz="1400" err="1"/>
                <a:t>association</a:t>
              </a:r>
              <a:endParaRPr lang="nl-NL" sz="1400"/>
            </a:p>
          </p:txBody>
        </p:sp>
        <p:sp>
          <p:nvSpPr>
            <p:cNvPr id="13" name="TextBox 12">
              <a:extLst>
                <a:ext uri="{FF2B5EF4-FFF2-40B4-BE49-F238E27FC236}">
                  <a16:creationId xmlns:a16="http://schemas.microsoft.com/office/drawing/2014/main" id="{C9C91D7E-D962-4DC4-AC0D-907B01D305EA}"/>
                </a:ext>
              </a:extLst>
            </p:cNvPr>
            <p:cNvSpPr txBox="1"/>
            <p:nvPr/>
          </p:nvSpPr>
          <p:spPr>
            <a:xfrm>
              <a:off x="2898808" y="4695287"/>
              <a:ext cx="1944787" cy="307327"/>
            </a:xfrm>
            <a:prstGeom prst="rect">
              <a:avLst/>
            </a:prstGeom>
            <a:noFill/>
          </p:spPr>
          <p:txBody>
            <a:bodyPr wrap="square" rtlCol="0">
              <a:spAutoFit/>
            </a:bodyPr>
            <a:lstStyle/>
            <a:p>
              <a:r>
                <a:rPr lang="nl-NL" sz="1400" err="1"/>
                <a:t>Other</a:t>
              </a:r>
              <a:r>
                <a:rPr lang="nl-NL" sz="1400"/>
                <a:t> </a:t>
              </a:r>
              <a:r>
                <a:rPr lang="nl-NL" sz="1400" err="1"/>
                <a:t>associations</a:t>
              </a:r>
              <a:endParaRPr lang="nl-NL" sz="1400"/>
            </a:p>
          </p:txBody>
        </p:sp>
        <p:sp>
          <p:nvSpPr>
            <p:cNvPr id="14" name="TextBox 13">
              <a:extLst>
                <a:ext uri="{FF2B5EF4-FFF2-40B4-BE49-F238E27FC236}">
                  <a16:creationId xmlns:a16="http://schemas.microsoft.com/office/drawing/2014/main" id="{1A964D53-48DC-4C7A-829D-A40514F62CD9}"/>
                </a:ext>
              </a:extLst>
            </p:cNvPr>
            <p:cNvSpPr txBox="1"/>
            <p:nvPr/>
          </p:nvSpPr>
          <p:spPr>
            <a:xfrm>
              <a:off x="3587934" y="3445771"/>
              <a:ext cx="1632356" cy="307327"/>
            </a:xfrm>
            <a:prstGeom prst="rect">
              <a:avLst/>
            </a:prstGeom>
            <a:noFill/>
          </p:spPr>
          <p:txBody>
            <a:bodyPr wrap="square" rtlCol="0">
              <a:spAutoFit/>
            </a:bodyPr>
            <a:lstStyle/>
            <a:p>
              <a:r>
                <a:rPr lang="nl-NL" sz="1400" err="1"/>
                <a:t>Municipality</a:t>
              </a:r>
              <a:endParaRPr lang="nl-NL" sz="1400"/>
            </a:p>
          </p:txBody>
        </p:sp>
        <p:sp>
          <p:nvSpPr>
            <p:cNvPr id="15" name="TextBox 14">
              <a:extLst>
                <a:ext uri="{FF2B5EF4-FFF2-40B4-BE49-F238E27FC236}">
                  <a16:creationId xmlns:a16="http://schemas.microsoft.com/office/drawing/2014/main" id="{C2685EAA-615B-4A8B-9E77-41CE172D1971}"/>
                </a:ext>
              </a:extLst>
            </p:cNvPr>
            <p:cNvSpPr txBox="1"/>
            <p:nvPr/>
          </p:nvSpPr>
          <p:spPr>
            <a:xfrm rot="3421554">
              <a:off x="4362714" y="2392444"/>
              <a:ext cx="2190184" cy="522455"/>
            </a:xfrm>
            <a:prstGeom prst="rect">
              <a:avLst/>
            </a:prstGeom>
            <a:noFill/>
          </p:spPr>
          <p:txBody>
            <a:bodyPr wrap="square" rtlCol="0">
              <a:spAutoFit/>
            </a:bodyPr>
            <a:lstStyle/>
            <a:p>
              <a:pPr algn="ctr"/>
              <a:r>
                <a:rPr lang="nl-NL" sz="1400" err="1"/>
                <a:t>Regional</a:t>
              </a:r>
              <a:r>
                <a:rPr lang="nl-NL" sz="1400"/>
                <a:t> </a:t>
              </a:r>
              <a:r>
                <a:rPr lang="nl-NL" sz="1400" err="1"/>
                <a:t>governmental</a:t>
              </a:r>
              <a:r>
                <a:rPr lang="nl-NL" sz="1400"/>
                <a:t> agency</a:t>
              </a:r>
            </a:p>
          </p:txBody>
        </p:sp>
        <p:sp>
          <p:nvSpPr>
            <p:cNvPr id="16" name="TextBox 15">
              <a:extLst>
                <a:ext uri="{FF2B5EF4-FFF2-40B4-BE49-F238E27FC236}">
                  <a16:creationId xmlns:a16="http://schemas.microsoft.com/office/drawing/2014/main" id="{77A7C6B3-8AFF-4187-93A6-232C6D461889}"/>
                </a:ext>
              </a:extLst>
            </p:cNvPr>
            <p:cNvSpPr txBox="1"/>
            <p:nvPr/>
          </p:nvSpPr>
          <p:spPr>
            <a:xfrm rot="20633471">
              <a:off x="2736970" y="1688297"/>
              <a:ext cx="1354003" cy="522455"/>
            </a:xfrm>
            <a:prstGeom prst="rect">
              <a:avLst/>
            </a:prstGeom>
            <a:noFill/>
          </p:spPr>
          <p:txBody>
            <a:bodyPr wrap="square" rtlCol="0">
              <a:spAutoFit/>
            </a:bodyPr>
            <a:lstStyle/>
            <a:p>
              <a:pPr algn="ctr"/>
              <a:r>
                <a:rPr lang="nl-NL" sz="1400"/>
                <a:t>Sector </a:t>
              </a:r>
              <a:r>
                <a:rPr lang="nl-NL" sz="1400" err="1"/>
                <a:t>associations</a:t>
              </a:r>
              <a:endParaRPr lang="nl-NL" sz="1400"/>
            </a:p>
          </p:txBody>
        </p:sp>
        <p:sp>
          <p:nvSpPr>
            <p:cNvPr id="17" name="TextBox 16">
              <a:extLst>
                <a:ext uri="{FF2B5EF4-FFF2-40B4-BE49-F238E27FC236}">
                  <a16:creationId xmlns:a16="http://schemas.microsoft.com/office/drawing/2014/main" id="{CFCE44E9-6056-4075-BE91-2F50E636E158}"/>
                </a:ext>
              </a:extLst>
            </p:cNvPr>
            <p:cNvSpPr txBox="1"/>
            <p:nvPr/>
          </p:nvSpPr>
          <p:spPr>
            <a:xfrm>
              <a:off x="2729494" y="2905780"/>
              <a:ext cx="842963" cy="522455"/>
            </a:xfrm>
            <a:prstGeom prst="rect">
              <a:avLst/>
            </a:prstGeom>
            <a:noFill/>
          </p:spPr>
          <p:txBody>
            <a:bodyPr wrap="square" rtlCol="0">
              <a:spAutoFit/>
            </a:bodyPr>
            <a:lstStyle/>
            <a:p>
              <a:pPr algn="ctr"/>
              <a:r>
                <a:rPr lang="nl-NL" sz="1400" err="1"/>
                <a:t>Other</a:t>
              </a:r>
              <a:r>
                <a:rPr lang="nl-NL" sz="1400"/>
                <a:t> </a:t>
              </a:r>
              <a:r>
                <a:rPr lang="nl-NL" sz="1400" err="1"/>
                <a:t>SMEs</a:t>
              </a:r>
              <a:endParaRPr lang="nl-NL" sz="1400"/>
            </a:p>
          </p:txBody>
        </p:sp>
      </p:grpSp>
      <p:grpSp>
        <p:nvGrpSpPr>
          <p:cNvPr id="18" name="Grupp 21">
            <a:extLst>
              <a:ext uri="{FF2B5EF4-FFF2-40B4-BE49-F238E27FC236}">
                <a16:creationId xmlns:a16="http://schemas.microsoft.com/office/drawing/2014/main" id="{9BD0C99C-F1EC-4570-A181-B50742B6C7F2}"/>
              </a:ext>
            </a:extLst>
          </p:cNvPr>
          <p:cNvGrpSpPr/>
          <p:nvPr/>
        </p:nvGrpSpPr>
        <p:grpSpPr>
          <a:xfrm>
            <a:off x="873532" y="2012741"/>
            <a:ext cx="5415735" cy="945063"/>
            <a:chOff x="453567" y="1116893"/>
            <a:chExt cx="5415735" cy="945063"/>
          </a:xfrm>
        </p:grpSpPr>
        <p:sp>
          <p:nvSpPr>
            <p:cNvPr id="19" name="Rektangel: rundade hörn 22">
              <a:extLst>
                <a:ext uri="{FF2B5EF4-FFF2-40B4-BE49-F238E27FC236}">
                  <a16:creationId xmlns:a16="http://schemas.microsoft.com/office/drawing/2014/main" id="{10091459-C700-45FC-9F8E-0AC0CD549AC6}"/>
                </a:ext>
              </a:extLst>
            </p:cNvPr>
            <p:cNvSpPr/>
            <p:nvPr/>
          </p:nvSpPr>
          <p:spPr>
            <a:xfrm>
              <a:off x="453567" y="1116893"/>
              <a:ext cx="5415735" cy="945063"/>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0" name="Rektangel: rundade hörn 4">
              <a:extLst>
                <a:ext uri="{FF2B5EF4-FFF2-40B4-BE49-F238E27FC236}">
                  <a16:creationId xmlns:a16="http://schemas.microsoft.com/office/drawing/2014/main" id="{7FF0F589-299F-452E-9464-2413F2C6A11F}"/>
                </a:ext>
              </a:extLst>
            </p:cNvPr>
            <p:cNvSpPr txBox="1"/>
            <p:nvPr/>
          </p:nvSpPr>
          <p:spPr>
            <a:xfrm>
              <a:off x="481247" y="1144573"/>
              <a:ext cx="4292515" cy="8897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a:solidFill>
                    <a:schemeClr val="tx1">
                      <a:lumMod val="65000"/>
                      <a:lumOff val="35000"/>
                    </a:schemeClr>
                  </a:solidFill>
                </a:rPr>
                <a:t>Scanning your network</a:t>
              </a:r>
            </a:p>
          </p:txBody>
        </p:sp>
      </p:grpSp>
      <p:sp>
        <p:nvSpPr>
          <p:cNvPr id="21" name="Rectangle 20">
            <a:extLst>
              <a:ext uri="{FF2B5EF4-FFF2-40B4-BE49-F238E27FC236}">
                <a16:creationId xmlns:a16="http://schemas.microsoft.com/office/drawing/2014/main" id="{816100CB-916F-43B5-AC88-0DC527A6ABB5}"/>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3640149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EFC6F-D052-4635-A14E-824417AD26B2}"/>
              </a:ext>
            </a:extLst>
          </p:cNvPr>
          <p:cNvSpPr>
            <a:spLocks noGrp="1"/>
          </p:cNvSpPr>
          <p:nvPr>
            <p:ph type="title"/>
          </p:nvPr>
        </p:nvSpPr>
        <p:spPr/>
        <p:txBody>
          <a:bodyPr>
            <a:normAutofit fontScale="90000"/>
          </a:bodyPr>
          <a:lstStyle/>
          <a:p>
            <a:r>
              <a:rPr lang="en-GB" noProof="0"/>
              <a:t>Exercise – Fill out the stakeholders for your business area </a:t>
            </a:r>
          </a:p>
        </p:txBody>
      </p:sp>
      <p:sp>
        <p:nvSpPr>
          <p:cNvPr id="3" name="Content Placeholder 2">
            <a:extLst>
              <a:ext uri="{FF2B5EF4-FFF2-40B4-BE49-F238E27FC236}">
                <a16:creationId xmlns:a16="http://schemas.microsoft.com/office/drawing/2014/main" id="{124357E0-CE89-4107-85FC-375FFE79FCEE}"/>
              </a:ext>
            </a:extLst>
          </p:cNvPr>
          <p:cNvSpPr>
            <a:spLocks noGrp="1"/>
          </p:cNvSpPr>
          <p:nvPr>
            <p:ph idx="1"/>
          </p:nvPr>
        </p:nvSpPr>
        <p:spPr/>
        <p:txBody>
          <a:bodyPr/>
          <a:lstStyle/>
          <a:p>
            <a:r>
              <a:rPr lang="en-GB" i="1" noProof="0"/>
              <a:t>5 min</a:t>
            </a:r>
            <a:endParaRPr lang="en-GB" noProof="0"/>
          </a:p>
        </p:txBody>
      </p:sp>
      <p:sp>
        <p:nvSpPr>
          <p:cNvPr id="4" name="Date Placeholder 3">
            <a:extLst>
              <a:ext uri="{FF2B5EF4-FFF2-40B4-BE49-F238E27FC236}">
                <a16:creationId xmlns:a16="http://schemas.microsoft.com/office/drawing/2014/main" id="{73C0E246-4289-49F6-9060-2EDD4BFF8B1D}"/>
              </a:ext>
            </a:extLst>
          </p:cNvPr>
          <p:cNvSpPr>
            <a:spLocks noGrp="1"/>
          </p:cNvSpPr>
          <p:nvPr>
            <p:ph type="dt" sz="half" idx="10"/>
          </p:nvPr>
        </p:nvSpPr>
        <p:spPr/>
        <p:txBody>
          <a:bodyPr/>
          <a:lstStyle/>
          <a:p>
            <a:fld id="{1FB5C452-397C-42A5-8992-13FAF902E812}" type="datetime3">
              <a:rPr lang="en-GB" smtClean="0"/>
              <a:t>24 May, 2022</a:t>
            </a:fld>
            <a:endParaRPr lang="de-DE"/>
          </a:p>
        </p:txBody>
      </p:sp>
      <p:sp>
        <p:nvSpPr>
          <p:cNvPr id="5" name="Slide Number Placeholder 4">
            <a:extLst>
              <a:ext uri="{FF2B5EF4-FFF2-40B4-BE49-F238E27FC236}">
                <a16:creationId xmlns:a16="http://schemas.microsoft.com/office/drawing/2014/main" id="{3101F081-FCE6-45EB-B14F-A4533DED02CD}"/>
              </a:ext>
            </a:extLst>
          </p:cNvPr>
          <p:cNvSpPr>
            <a:spLocks noGrp="1"/>
          </p:cNvSpPr>
          <p:nvPr>
            <p:ph type="sldNum" sz="quarter" idx="11"/>
          </p:nvPr>
        </p:nvSpPr>
        <p:spPr/>
        <p:txBody>
          <a:bodyPr/>
          <a:lstStyle/>
          <a:p>
            <a:fld id="{CD13C9F6-DA1F-4969-8B21-2E803A8A69C8}" type="slidenum">
              <a:rPr lang="de-DE" smtClean="0"/>
              <a:t>27</a:t>
            </a:fld>
            <a:endParaRPr lang="de-DE"/>
          </a:p>
        </p:txBody>
      </p:sp>
      <p:grpSp>
        <p:nvGrpSpPr>
          <p:cNvPr id="6" name="Group 5">
            <a:extLst>
              <a:ext uri="{FF2B5EF4-FFF2-40B4-BE49-F238E27FC236}">
                <a16:creationId xmlns:a16="http://schemas.microsoft.com/office/drawing/2014/main" id="{0AE3CA2D-6C18-40FB-B27F-C1B8E2F1C14A}"/>
              </a:ext>
            </a:extLst>
          </p:cNvPr>
          <p:cNvGrpSpPr/>
          <p:nvPr/>
        </p:nvGrpSpPr>
        <p:grpSpPr>
          <a:xfrm>
            <a:off x="3111499" y="2005012"/>
            <a:ext cx="4171950" cy="4171950"/>
            <a:chOff x="2136000" y="1449000"/>
            <a:chExt cx="3960000" cy="3960000"/>
          </a:xfrm>
        </p:grpSpPr>
        <p:sp>
          <p:nvSpPr>
            <p:cNvPr id="7" name="Oval 6">
              <a:extLst>
                <a:ext uri="{FF2B5EF4-FFF2-40B4-BE49-F238E27FC236}">
                  <a16:creationId xmlns:a16="http://schemas.microsoft.com/office/drawing/2014/main" id="{4EA78896-0A4A-494C-8641-9C2E7EA40360}"/>
                </a:ext>
              </a:extLst>
            </p:cNvPr>
            <p:cNvSpPr/>
            <p:nvPr/>
          </p:nvSpPr>
          <p:spPr>
            <a:xfrm>
              <a:off x="2136000" y="1449000"/>
              <a:ext cx="3960000" cy="3960000"/>
            </a:xfrm>
            <a:prstGeom prst="ellipse">
              <a:avLst/>
            </a:prstGeom>
            <a:solidFill>
              <a:schemeClr val="accent2">
                <a:lumMod val="75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extLst>
                <a:ext uri="{FF2B5EF4-FFF2-40B4-BE49-F238E27FC236}">
                  <a16:creationId xmlns:a16="http://schemas.microsoft.com/office/drawing/2014/main" id="{7F2B0EBF-86AA-42D3-A068-04A8D43C55A3}"/>
                </a:ext>
              </a:extLst>
            </p:cNvPr>
            <p:cNvSpPr/>
            <p:nvPr/>
          </p:nvSpPr>
          <p:spPr>
            <a:xfrm>
              <a:off x="2766000" y="2079000"/>
              <a:ext cx="2700000" cy="2700000"/>
            </a:xfrm>
            <a:prstGeom prst="ellipse">
              <a:avLst/>
            </a:prstGeom>
            <a:solidFill>
              <a:schemeClr val="accent2">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l 8">
              <a:extLst>
                <a:ext uri="{FF2B5EF4-FFF2-40B4-BE49-F238E27FC236}">
                  <a16:creationId xmlns:a16="http://schemas.microsoft.com/office/drawing/2014/main" id="{AFD13809-B853-4A14-8E1A-B4458EB86D9C}"/>
                </a:ext>
              </a:extLst>
            </p:cNvPr>
            <p:cNvSpPr/>
            <p:nvPr/>
          </p:nvSpPr>
          <p:spPr>
            <a:xfrm>
              <a:off x="3396000" y="2709000"/>
              <a:ext cx="1440000" cy="1440000"/>
            </a:xfrm>
            <a:prstGeom prst="ellipse">
              <a:avLst/>
            </a:prstGeom>
            <a:solidFill>
              <a:schemeClr val="accent2">
                <a:lumMod val="60000"/>
                <a:lumOff val="40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10" name="Gruppieren 9">
            <a:extLst>
              <a:ext uri="{FF2B5EF4-FFF2-40B4-BE49-F238E27FC236}">
                <a16:creationId xmlns:a16="http://schemas.microsoft.com/office/drawing/2014/main" id="{31B57A6D-97B9-4EE6-9387-A774758F1A6E}"/>
              </a:ext>
            </a:extLst>
          </p:cNvPr>
          <p:cNvGrpSpPr/>
          <p:nvPr/>
        </p:nvGrpSpPr>
        <p:grpSpPr>
          <a:xfrm>
            <a:off x="11186601" y="859177"/>
            <a:ext cx="657527" cy="787680"/>
            <a:chOff x="135517" y="136525"/>
            <a:chExt cx="761950" cy="761950"/>
          </a:xfrm>
        </p:grpSpPr>
        <p:sp>
          <p:nvSpPr>
            <p:cNvPr id="11" name="Ellipse 12">
              <a:extLst>
                <a:ext uri="{FF2B5EF4-FFF2-40B4-BE49-F238E27FC236}">
                  <a16:creationId xmlns:a16="http://schemas.microsoft.com/office/drawing/2014/main" id="{CB2F21B1-D086-4C69-AA71-4127207C6EE4}"/>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Sprechblase: oval 13">
              <a:extLst>
                <a:ext uri="{FF2B5EF4-FFF2-40B4-BE49-F238E27FC236}">
                  <a16:creationId xmlns:a16="http://schemas.microsoft.com/office/drawing/2014/main" id="{48764869-F051-4F6D-BF3A-7A1584DD247E}"/>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3" name="Rectangle 12">
            <a:extLst>
              <a:ext uri="{FF2B5EF4-FFF2-40B4-BE49-F238E27FC236}">
                <a16:creationId xmlns:a16="http://schemas.microsoft.com/office/drawing/2014/main" id="{9DC5A217-4E06-4349-AB3F-A71AD1EFD7B2}"/>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287876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D6D26-0239-47AE-A85B-C7C7B6358325}"/>
              </a:ext>
            </a:extLst>
          </p:cNvPr>
          <p:cNvSpPr>
            <a:spLocks noGrp="1"/>
          </p:cNvSpPr>
          <p:nvPr>
            <p:ph type="title"/>
          </p:nvPr>
        </p:nvSpPr>
        <p:spPr/>
        <p:txBody>
          <a:bodyPr/>
          <a:lstStyle/>
          <a:p>
            <a:r>
              <a:rPr lang="en-GB" noProof="0"/>
              <a:t>A.2 Mapping out knowledge on the stakeholders</a:t>
            </a:r>
          </a:p>
        </p:txBody>
      </p:sp>
      <p:sp>
        <p:nvSpPr>
          <p:cNvPr id="4" name="Date Placeholder 3">
            <a:extLst>
              <a:ext uri="{FF2B5EF4-FFF2-40B4-BE49-F238E27FC236}">
                <a16:creationId xmlns:a16="http://schemas.microsoft.com/office/drawing/2014/main" id="{6E82F804-AAC8-4C61-8548-96AA08468DEA}"/>
              </a:ext>
            </a:extLst>
          </p:cNvPr>
          <p:cNvSpPr>
            <a:spLocks noGrp="1"/>
          </p:cNvSpPr>
          <p:nvPr>
            <p:ph type="dt" sz="half" idx="10"/>
          </p:nvPr>
        </p:nvSpPr>
        <p:spPr/>
        <p:txBody>
          <a:bodyPr/>
          <a:lstStyle/>
          <a:p>
            <a:fld id="{99C13D0C-0208-4147-9AC5-A93933F94794}" type="datetime3">
              <a:rPr lang="en-GB" smtClean="0"/>
              <a:t>24 May, 2022</a:t>
            </a:fld>
            <a:endParaRPr lang="de-DE"/>
          </a:p>
        </p:txBody>
      </p:sp>
      <p:sp>
        <p:nvSpPr>
          <p:cNvPr id="5" name="Slide Number Placeholder 4">
            <a:extLst>
              <a:ext uri="{FF2B5EF4-FFF2-40B4-BE49-F238E27FC236}">
                <a16:creationId xmlns:a16="http://schemas.microsoft.com/office/drawing/2014/main" id="{78EA8801-8C35-4A69-AFB4-A67B9AA9A2F8}"/>
              </a:ext>
            </a:extLst>
          </p:cNvPr>
          <p:cNvSpPr>
            <a:spLocks noGrp="1"/>
          </p:cNvSpPr>
          <p:nvPr>
            <p:ph type="sldNum" sz="quarter" idx="11"/>
          </p:nvPr>
        </p:nvSpPr>
        <p:spPr/>
        <p:txBody>
          <a:bodyPr/>
          <a:lstStyle/>
          <a:p>
            <a:fld id="{CD13C9F6-DA1F-4969-8B21-2E803A8A69C8}" type="slidenum">
              <a:rPr lang="de-DE" smtClean="0"/>
              <a:t>28</a:t>
            </a:fld>
            <a:endParaRPr lang="de-DE"/>
          </a:p>
        </p:txBody>
      </p:sp>
      <p:graphicFrame>
        <p:nvGraphicFramePr>
          <p:cNvPr id="6" name="Table 5">
            <a:extLst>
              <a:ext uri="{FF2B5EF4-FFF2-40B4-BE49-F238E27FC236}">
                <a16:creationId xmlns:a16="http://schemas.microsoft.com/office/drawing/2014/main" id="{59928520-03E8-4C21-9B66-4F715C70D142}"/>
              </a:ext>
            </a:extLst>
          </p:cNvPr>
          <p:cNvGraphicFramePr>
            <a:graphicFrameLocks noGrp="1"/>
          </p:cNvGraphicFramePr>
          <p:nvPr>
            <p:extLst>
              <p:ext uri="{D42A27DB-BD31-4B8C-83A1-F6EECF244321}">
                <p14:modId xmlns:p14="http://schemas.microsoft.com/office/powerpoint/2010/main" val="2325216902"/>
              </p:ext>
            </p:extLst>
          </p:nvPr>
        </p:nvGraphicFramePr>
        <p:xfrm>
          <a:off x="446769" y="2484533"/>
          <a:ext cx="11298462" cy="3120450"/>
        </p:xfrm>
        <a:graphic>
          <a:graphicData uri="http://schemas.openxmlformats.org/drawingml/2006/table">
            <a:tbl>
              <a:tblPr firstRow="1" bandRow="1">
                <a:tableStyleId>{5C22544A-7EE6-4342-B048-85BDC9FD1C3A}</a:tableStyleId>
              </a:tblPr>
              <a:tblGrid>
                <a:gridCol w="1614066">
                  <a:extLst>
                    <a:ext uri="{9D8B030D-6E8A-4147-A177-3AD203B41FA5}">
                      <a16:colId xmlns:a16="http://schemas.microsoft.com/office/drawing/2014/main" val="1599577418"/>
                    </a:ext>
                  </a:extLst>
                </a:gridCol>
                <a:gridCol w="1614066">
                  <a:extLst>
                    <a:ext uri="{9D8B030D-6E8A-4147-A177-3AD203B41FA5}">
                      <a16:colId xmlns:a16="http://schemas.microsoft.com/office/drawing/2014/main" val="288079569"/>
                    </a:ext>
                  </a:extLst>
                </a:gridCol>
                <a:gridCol w="1614066">
                  <a:extLst>
                    <a:ext uri="{9D8B030D-6E8A-4147-A177-3AD203B41FA5}">
                      <a16:colId xmlns:a16="http://schemas.microsoft.com/office/drawing/2014/main" val="4030776440"/>
                    </a:ext>
                  </a:extLst>
                </a:gridCol>
                <a:gridCol w="1614066">
                  <a:extLst>
                    <a:ext uri="{9D8B030D-6E8A-4147-A177-3AD203B41FA5}">
                      <a16:colId xmlns:a16="http://schemas.microsoft.com/office/drawing/2014/main" val="2682639321"/>
                    </a:ext>
                  </a:extLst>
                </a:gridCol>
                <a:gridCol w="1614066">
                  <a:extLst>
                    <a:ext uri="{9D8B030D-6E8A-4147-A177-3AD203B41FA5}">
                      <a16:colId xmlns:a16="http://schemas.microsoft.com/office/drawing/2014/main" val="326223659"/>
                    </a:ext>
                  </a:extLst>
                </a:gridCol>
                <a:gridCol w="1614066">
                  <a:extLst>
                    <a:ext uri="{9D8B030D-6E8A-4147-A177-3AD203B41FA5}">
                      <a16:colId xmlns:a16="http://schemas.microsoft.com/office/drawing/2014/main" val="2454362089"/>
                    </a:ext>
                  </a:extLst>
                </a:gridCol>
                <a:gridCol w="1614066">
                  <a:extLst>
                    <a:ext uri="{9D8B030D-6E8A-4147-A177-3AD203B41FA5}">
                      <a16:colId xmlns:a16="http://schemas.microsoft.com/office/drawing/2014/main" val="210327341"/>
                    </a:ext>
                  </a:extLst>
                </a:gridCol>
              </a:tblGrid>
              <a:tr h="513808">
                <a:tc>
                  <a:txBody>
                    <a:bodyPr/>
                    <a:lstStyle/>
                    <a:p>
                      <a:r>
                        <a:rPr lang="en-US" sz="1600" noProof="0"/>
                        <a:t>1. Name</a:t>
                      </a:r>
                    </a:p>
                  </a:txBody>
                  <a:tcPr/>
                </a:tc>
                <a:tc>
                  <a:txBody>
                    <a:bodyPr/>
                    <a:lstStyle/>
                    <a:p>
                      <a:r>
                        <a:rPr lang="en-US" sz="1600" noProof="0"/>
                        <a:t>2. Current role</a:t>
                      </a:r>
                    </a:p>
                  </a:txBody>
                  <a:tcPr/>
                </a:tc>
                <a:tc>
                  <a:txBody>
                    <a:bodyPr/>
                    <a:lstStyle/>
                    <a:p>
                      <a:r>
                        <a:rPr lang="en-US" sz="1600" noProof="0"/>
                        <a:t>3. Attitude</a:t>
                      </a:r>
                    </a:p>
                  </a:txBody>
                  <a:tcPr/>
                </a:tc>
                <a:tc>
                  <a:txBody>
                    <a:bodyPr/>
                    <a:lstStyle/>
                    <a:p>
                      <a:r>
                        <a:rPr lang="en-US" sz="1600" noProof="0"/>
                        <a:t>4. Influence</a:t>
                      </a:r>
                    </a:p>
                  </a:txBody>
                  <a:tcPr/>
                </a:tc>
                <a:tc>
                  <a:txBody>
                    <a:bodyPr/>
                    <a:lstStyle/>
                    <a:p>
                      <a:r>
                        <a:rPr lang="en-US" sz="1600" noProof="0"/>
                        <a:t>5. Knowledge</a:t>
                      </a:r>
                    </a:p>
                  </a:txBody>
                  <a:tcPr/>
                </a:tc>
                <a:tc>
                  <a:txBody>
                    <a:bodyPr/>
                    <a:lstStyle/>
                    <a:p>
                      <a:r>
                        <a:rPr lang="en-US" sz="1600" noProof="0"/>
                        <a:t>6. Skills</a:t>
                      </a:r>
                    </a:p>
                  </a:txBody>
                  <a:tcPr/>
                </a:tc>
                <a:tc>
                  <a:txBody>
                    <a:bodyPr/>
                    <a:lstStyle/>
                    <a:p>
                      <a:r>
                        <a:rPr lang="en-US" sz="1600" noProof="0"/>
                        <a:t>7. Collaborate?</a:t>
                      </a:r>
                    </a:p>
                  </a:txBody>
                  <a:tcPr/>
                </a:tc>
                <a:extLst>
                  <a:ext uri="{0D108BD9-81ED-4DB2-BD59-A6C34878D82A}">
                    <a16:rowId xmlns:a16="http://schemas.microsoft.com/office/drawing/2014/main" val="3573779579"/>
                  </a:ext>
                </a:extLst>
              </a:tr>
              <a:tr h="634185">
                <a:tc>
                  <a:txBody>
                    <a:bodyPr/>
                    <a:lstStyle/>
                    <a:p>
                      <a:r>
                        <a:rPr lang="en-US" sz="1200" noProof="0"/>
                        <a:t>Thomas Bricks</a:t>
                      </a:r>
                    </a:p>
                  </a:txBody>
                  <a:tcPr/>
                </a:tc>
                <a:tc>
                  <a:txBody>
                    <a:bodyPr/>
                    <a:lstStyle/>
                    <a:p>
                      <a:r>
                        <a:rPr lang="en-US" sz="1200" noProof="0"/>
                        <a:t>Chairman of the business area</a:t>
                      </a:r>
                    </a:p>
                  </a:txBody>
                  <a:tcPr/>
                </a:tc>
                <a:tc>
                  <a:txBody>
                    <a:bodyPr/>
                    <a:lstStyle/>
                    <a:p>
                      <a:r>
                        <a:rPr lang="en-US" sz="1200" noProof="0"/>
                        <a:t>Very positive</a:t>
                      </a:r>
                    </a:p>
                  </a:txBody>
                  <a:tcPr/>
                </a:tc>
                <a:tc>
                  <a:txBody>
                    <a:bodyPr/>
                    <a:lstStyle/>
                    <a:p>
                      <a:r>
                        <a:rPr lang="en-US" sz="1200" noProof="0"/>
                        <a:t>Large</a:t>
                      </a:r>
                    </a:p>
                  </a:txBody>
                  <a:tcPr/>
                </a:tc>
                <a:tc>
                  <a:txBody>
                    <a:bodyPr/>
                    <a:lstStyle/>
                    <a:p>
                      <a:r>
                        <a:rPr lang="en-US" sz="1200" noProof="0"/>
                        <a:t>Knows the entrepreneurs well, big network</a:t>
                      </a:r>
                    </a:p>
                  </a:txBody>
                  <a:tcPr/>
                </a:tc>
                <a:tc>
                  <a:txBody>
                    <a:bodyPr/>
                    <a:lstStyle/>
                    <a:p>
                      <a:r>
                        <a:rPr lang="en-US" sz="1200" noProof="0"/>
                        <a:t>Knows how to enthusiaze people</a:t>
                      </a:r>
                    </a:p>
                  </a:txBody>
                  <a:tcPr/>
                </a:tc>
                <a:tc>
                  <a:txBody>
                    <a:bodyPr/>
                    <a:lstStyle/>
                    <a:p>
                      <a:r>
                        <a:rPr lang="en-US" sz="1200" b="1" i="1" noProof="0"/>
                        <a:t>Will follow at the next step</a:t>
                      </a:r>
                    </a:p>
                  </a:txBody>
                  <a:tcPr/>
                </a:tc>
                <a:extLst>
                  <a:ext uri="{0D108BD9-81ED-4DB2-BD59-A6C34878D82A}">
                    <a16:rowId xmlns:a16="http://schemas.microsoft.com/office/drawing/2014/main" val="1346079869"/>
                  </a:ext>
                </a:extLst>
              </a:tr>
              <a:tr h="634185">
                <a:tc>
                  <a:txBody>
                    <a:bodyPr/>
                    <a:lstStyle/>
                    <a:p>
                      <a:r>
                        <a:rPr lang="en-US" sz="1200" noProof="0"/>
                        <a:t>Anna Simons</a:t>
                      </a:r>
                    </a:p>
                  </a:txBody>
                  <a:tcPr/>
                </a:tc>
                <a:tc>
                  <a:txBody>
                    <a:bodyPr/>
                    <a:lstStyle/>
                    <a:p>
                      <a:r>
                        <a:rPr lang="en-US" sz="1200" noProof="0"/>
                        <a:t>Directors of Bubbles (biggest organization in the business area)</a:t>
                      </a:r>
                    </a:p>
                  </a:txBody>
                  <a:tcPr/>
                </a:tc>
                <a:tc>
                  <a:txBody>
                    <a:bodyPr/>
                    <a:lstStyle/>
                    <a:p>
                      <a:r>
                        <a:rPr lang="en-US" sz="1200" noProof="0"/>
                        <a:t>Critical</a:t>
                      </a:r>
                    </a:p>
                  </a:txBody>
                  <a:tcPr/>
                </a:tc>
                <a:tc>
                  <a:txBody>
                    <a:bodyPr/>
                    <a:lstStyle/>
                    <a:p>
                      <a:r>
                        <a:rPr lang="en-US" sz="1200" noProof="0"/>
                        <a:t>Average</a:t>
                      </a:r>
                    </a:p>
                  </a:txBody>
                  <a:tcPr/>
                </a:tc>
                <a:tc>
                  <a:txBody>
                    <a:bodyPr/>
                    <a:lstStyle/>
                    <a:p>
                      <a:r>
                        <a:rPr lang="en-US" sz="1200" noProof="0"/>
                        <a:t>Knows a lot of technical measures</a:t>
                      </a:r>
                    </a:p>
                  </a:txBody>
                  <a:tcPr/>
                </a:tc>
                <a:tc>
                  <a:txBody>
                    <a:bodyPr/>
                    <a:lstStyle/>
                    <a:p>
                      <a:endParaRPr lang="en-US" sz="1200" noProof="0"/>
                    </a:p>
                  </a:txBody>
                  <a:tcPr/>
                </a:tc>
                <a:tc>
                  <a:txBody>
                    <a:bodyPr/>
                    <a:lstStyle/>
                    <a:p>
                      <a:endParaRPr lang="en-US" sz="1200" noProof="0"/>
                    </a:p>
                  </a:txBody>
                  <a:tcPr/>
                </a:tc>
                <a:extLst>
                  <a:ext uri="{0D108BD9-81ED-4DB2-BD59-A6C34878D82A}">
                    <a16:rowId xmlns:a16="http://schemas.microsoft.com/office/drawing/2014/main" val="902624309"/>
                  </a:ext>
                </a:extLst>
              </a:tr>
              <a:tr h="458023">
                <a:tc>
                  <a:txBody>
                    <a:bodyPr/>
                    <a:lstStyle/>
                    <a:p>
                      <a:r>
                        <a:rPr lang="en-US" sz="1200" noProof="0"/>
                        <a:t>Chrisy Christens</a:t>
                      </a:r>
                    </a:p>
                  </a:txBody>
                  <a:tcPr/>
                </a:tc>
                <a:tc>
                  <a:txBody>
                    <a:bodyPr/>
                    <a:lstStyle/>
                    <a:p>
                      <a:r>
                        <a:rPr lang="en-US" sz="1200" noProof="0"/>
                        <a:t>City councilor</a:t>
                      </a:r>
                    </a:p>
                  </a:txBody>
                  <a:tcPr/>
                </a:tc>
                <a:tc>
                  <a:txBody>
                    <a:bodyPr/>
                    <a:lstStyle/>
                    <a:p>
                      <a:r>
                        <a:rPr lang="en-US" sz="1200" noProof="0"/>
                        <a:t>Positive</a:t>
                      </a:r>
                    </a:p>
                  </a:txBody>
                  <a:tcPr/>
                </a:tc>
                <a:tc>
                  <a:txBody>
                    <a:bodyPr/>
                    <a:lstStyle/>
                    <a:p>
                      <a:r>
                        <a:rPr lang="en-US" sz="1200" noProof="0"/>
                        <a:t>Small</a:t>
                      </a:r>
                    </a:p>
                  </a:txBody>
                  <a:tcPr/>
                </a:tc>
                <a:tc>
                  <a:txBody>
                    <a:bodyPr/>
                    <a:lstStyle/>
                    <a:p>
                      <a:r>
                        <a:rPr lang="en-US" sz="1200" noProof="0"/>
                        <a:t>In connection with regional government</a:t>
                      </a:r>
                    </a:p>
                  </a:txBody>
                  <a:tcPr/>
                </a:tc>
                <a:tc>
                  <a:txBody>
                    <a:bodyPr/>
                    <a:lstStyle/>
                    <a:p>
                      <a:r>
                        <a:rPr lang="en-US" sz="1200" noProof="0"/>
                        <a:t>Is good at communcation a vision</a:t>
                      </a:r>
                    </a:p>
                  </a:txBody>
                  <a:tcPr/>
                </a:tc>
                <a:tc>
                  <a:txBody>
                    <a:bodyPr/>
                    <a:lstStyle/>
                    <a:p>
                      <a:endParaRPr lang="en-US" sz="1200" noProof="0"/>
                    </a:p>
                  </a:txBody>
                  <a:tcPr/>
                </a:tc>
                <a:extLst>
                  <a:ext uri="{0D108BD9-81ED-4DB2-BD59-A6C34878D82A}">
                    <a16:rowId xmlns:a16="http://schemas.microsoft.com/office/drawing/2014/main" val="1314070904"/>
                  </a:ext>
                </a:extLst>
              </a:tr>
              <a:tr h="438210">
                <a:tc>
                  <a:txBody>
                    <a:bodyPr/>
                    <a:lstStyle/>
                    <a:p>
                      <a:endParaRPr lang="en-US" sz="1200" noProof="0"/>
                    </a:p>
                  </a:txBody>
                  <a:tcPr/>
                </a:tc>
                <a:tc>
                  <a:txBody>
                    <a:bodyPr/>
                    <a:lstStyle/>
                    <a:p>
                      <a:endParaRPr lang="en-US" sz="1200" noProof="0"/>
                    </a:p>
                  </a:txBody>
                  <a:tcPr/>
                </a:tc>
                <a:tc>
                  <a:txBody>
                    <a:bodyPr/>
                    <a:lstStyle/>
                    <a:p>
                      <a:endParaRPr lang="en-US" sz="1200" noProof="0"/>
                    </a:p>
                  </a:txBody>
                  <a:tcPr/>
                </a:tc>
                <a:tc>
                  <a:txBody>
                    <a:bodyPr/>
                    <a:lstStyle/>
                    <a:p>
                      <a:endParaRPr lang="en-US" sz="1200" noProof="0"/>
                    </a:p>
                  </a:txBody>
                  <a:tcPr/>
                </a:tc>
                <a:tc>
                  <a:txBody>
                    <a:bodyPr/>
                    <a:lstStyle/>
                    <a:p>
                      <a:endParaRPr lang="en-US" sz="1200" noProof="0"/>
                    </a:p>
                  </a:txBody>
                  <a:tcPr/>
                </a:tc>
                <a:tc>
                  <a:txBody>
                    <a:bodyPr/>
                    <a:lstStyle/>
                    <a:p>
                      <a:endParaRPr lang="en-US" sz="1200" noProof="0"/>
                    </a:p>
                  </a:txBody>
                  <a:tcPr/>
                </a:tc>
                <a:tc>
                  <a:txBody>
                    <a:bodyPr/>
                    <a:lstStyle/>
                    <a:p>
                      <a:endParaRPr lang="en-US" sz="1200" noProof="0"/>
                    </a:p>
                  </a:txBody>
                  <a:tcPr/>
                </a:tc>
                <a:extLst>
                  <a:ext uri="{0D108BD9-81ED-4DB2-BD59-A6C34878D82A}">
                    <a16:rowId xmlns:a16="http://schemas.microsoft.com/office/drawing/2014/main" val="4061803143"/>
                  </a:ext>
                </a:extLst>
              </a:tr>
            </a:tbl>
          </a:graphicData>
        </a:graphic>
      </p:graphicFrame>
      <p:sp>
        <p:nvSpPr>
          <p:cNvPr id="7" name="Rectangle 6">
            <a:extLst>
              <a:ext uri="{FF2B5EF4-FFF2-40B4-BE49-F238E27FC236}">
                <a16:creationId xmlns:a16="http://schemas.microsoft.com/office/drawing/2014/main" id="{AF1A1C34-4631-4568-B0BF-FFE0F3C35902}"/>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0752525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74EDB-FDAD-494F-928E-BCB379F531B2}"/>
              </a:ext>
            </a:extLst>
          </p:cNvPr>
          <p:cNvSpPr>
            <a:spLocks noGrp="1"/>
          </p:cNvSpPr>
          <p:nvPr>
            <p:ph type="title"/>
          </p:nvPr>
        </p:nvSpPr>
        <p:spPr>
          <a:xfrm>
            <a:off x="838200" y="681038"/>
            <a:ext cx="10515600" cy="572608"/>
          </a:xfrm>
        </p:spPr>
        <p:txBody>
          <a:bodyPr/>
          <a:lstStyle/>
          <a:p>
            <a:r>
              <a:rPr lang="en-GB" noProof="0"/>
              <a:t>Exercise – Fill out for your business area</a:t>
            </a:r>
          </a:p>
        </p:txBody>
      </p:sp>
      <p:sp>
        <p:nvSpPr>
          <p:cNvPr id="3" name="Content Placeholder 2">
            <a:extLst>
              <a:ext uri="{FF2B5EF4-FFF2-40B4-BE49-F238E27FC236}">
                <a16:creationId xmlns:a16="http://schemas.microsoft.com/office/drawing/2014/main" id="{7F3504C0-1CB2-402C-8C43-8E8FB5BAD367}"/>
              </a:ext>
            </a:extLst>
          </p:cNvPr>
          <p:cNvSpPr>
            <a:spLocks noGrp="1"/>
          </p:cNvSpPr>
          <p:nvPr>
            <p:ph idx="1"/>
          </p:nvPr>
        </p:nvSpPr>
        <p:spPr/>
        <p:txBody>
          <a:bodyPr/>
          <a:lstStyle/>
          <a:p>
            <a:endParaRPr lang="en-GB"/>
          </a:p>
        </p:txBody>
      </p:sp>
      <p:sp>
        <p:nvSpPr>
          <p:cNvPr id="4" name="Date Placeholder 3">
            <a:extLst>
              <a:ext uri="{FF2B5EF4-FFF2-40B4-BE49-F238E27FC236}">
                <a16:creationId xmlns:a16="http://schemas.microsoft.com/office/drawing/2014/main" id="{A66DD662-6E33-401A-93F1-4BA1BCFB5F36}"/>
              </a:ext>
            </a:extLst>
          </p:cNvPr>
          <p:cNvSpPr>
            <a:spLocks noGrp="1"/>
          </p:cNvSpPr>
          <p:nvPr>
            <p:ph type="dt" sz="half" idx="10"/>
          </p:nvPr>
        </p:nvSpPr>
        <p:spPr/>
        <p:txBody>
          <a:bodyPr/>
          <a:lstStyle/>
          <a:p>
            <a:fld id="{3BE496D2-7404-4491-81C7-6077DF766C10}" type="datetime3">
              <a:rPr lang="en-GB" smtClean="0"/>
              <a:t>24 May, 2022</a:t>
            </a:fld>
            <a:endParaRPr lang="de-DE"/>
          </a:p>
        </p:txBody>
      </p:sp>
      <p:sp>
        <p:nvSpPr>
          <p:cNvPr id="5" name="Slide Number Placeholder 4">
            <a:extLst>
              <a:ext uri="{FF2B5EF4-FFF2-40B4-BE49-F238E27FC236}">
                <a16:creationId xmlns:a16="http://schemas.microsoft.com/office/drawing/2014/main" id="{F10DACA4-F792-4A00-979F-B67872095CAE}"/>
              </a:ext>
            </a:extLst>
          </p:cNvPr>
          <p:cNvSpPr>
            <a:spLocks noGrp="1"/>
          </p:cNvSpPr>
          <p:nvPr>
            <p:ph type="sldNum" sz="quarter" idx="11"/>
          </p:nvPr>
        </p:nvSpPr>
        <p:spPr/>
        <p:txBody>
          <a:bodyPr/>
          <a:lstStyle/>
          <a:p>
            <a:fld id="{CD13C9F6-DA1F-4969-8B21-2E803A8A69C8}" type="slidenum">
              <a:rPr lang="de-DE" smtClean="0"/>
              <a:t>29</a:t>
            </a:fld>
            <a:endParaRPr lang="de-DE"/>
          </a:p>
        </p:txBody>
      </p:sp>
      <p:graphicFrame>
        <p:nvGraphicFramePr>
          <p:cNvPr id="6" name="Table 5">
            <a:extLst>
              <a:ext uri="{FF2B5EF4-FFF2-40B4-BE49-F238E27FC236}">
                <a16:creationId xmlns:a16="http://schemas.microsoft.com/office/drawing/2014/main" id="{AD441BC1-9D8E-4EEE-981D-5DDB91916537}"/>
              </a:ext>
            </a:extLst>
          </p:cNvPr>
          <p:cNvGraphicFramePr>
            <a:graphicFrameLocks noGrp="1"/>
          </p:cNvGraphicFramePr>
          <p:nvPr>
            <p:extLst>
              <p:ext uri="{D42A27DB-BD31-4B8C-83A1-F6EECF244321}">
                <p14:modId xmlns:p14="http://schemas.microsoft.com/office/powerpoint/2010/main" val="2398857657"/>
              </p:ext>
            </p:extLst>
          </p:nvPr>
        </p:nvGraphicFramePr>
        <p:xfrm>
          <a:off x="838200" y="1890442"/>
          <a:ext cx="10515603" cy="4286518"/>
        </p:xfrm>
        <a:graphic>
          <a:graphicData uri="http://schemas.openxmlformats.org/drawingml/2006/table">
            <a:tbl>
              <a:tblPr firstRow="1" bandRow="1">
                <a:tableStyleId>{5C22544A-7EE6-4342-B048-85BDC9FD1C3A}</a:tableStyleId>
              </a:tblPr>
              <a:tblGrid>
                <a:gridCol w="1502229">
                  <a:extLst>
                    <a:ext uri="{9D8B030D-6E8A-4147-A177-3AD203B41FA5}">
                      <a16:colId xmlns:a16="http://schemas.microsoft.com/office/drawing/2014/main" val="1599577418"/>
                    </a:ext>
                  </a:extLst>
                </a:gridCol>
                <a:gridCol w="1502229">
                  <a:extLst>
                    <a:ext uri="{9D8B030D-6E8A-4147-A177-3AD203B41FA5}">
                      <a16:colId xmlns:a16="http://schemas.microsoft.com/office/drawing/2014/main" val="288079569"/>
                    </a:ext>
                  </a:extLst>
                </a:gridCol>
                <a:gridCol w="1502229">
                  <a:extLst>
                    <a:ext uri="{9D8B030D-6E8A-4147-A177-3AD203B41FA5}">
                      <a16:colId xmlns:a16="http://schemas.microsoft.com/office/drawing/2014/main" val="4030776440"/>
                    </a:ext>
                  </a:extLst>
                </a:gridCol>
                <a:gridCol w="1502229">
                  <a:extLst>
                    <a:ext uri="{9D8B030D-6E8A-4147-A177-3AD203B41FA5}">
                      <a16:colId xmlns:a16="http://schemas.microsoft.com/office/drawing/2014/main" val="2682639321"/>
                    </a:ext>
                  </a:extLst>
                </a:gridCol>
                <a:gridCol w="1628290">
                  <a:extLst>
                    <a:ext uri="{9D8B030D-6E8A-4147-A177-3AD203B41FA5}">
                      <a16:colId xmlns:a16="http://schemas.microsoft.com/office/drawing/2014/main" val="326223659"/>
                    </a:ext>
                  </a:extLst>
                </a:gridCol>
                <a:gridCol w="1376168">
                  <a:extLst>
                    <a:ext uri="{9D8B030D-6E8A-4147-A177-3AD203B41FA5}">
                      <a16:colId xmlns:a16="http://schemas.microsoft.com/office/drawing/2014/main" val="2454362089"/>
                    </a:ext>
                  </a:extLst>
                </a:gridCol>
                <a:gridCol w="1502229">
                  <a:extLst>
                    <a:ext uri="{9D8B030D-6E8A-4147-A177-3AD203B41FA5}">
                      <a16:colId xmlns:a16="http://schemas.microsoft.com/office/drawing/2014/main" val="210327341"/>
                    </a:ext>
                  </a:extLst>
                </a:gridCol>
              </a:tblGrid>
              <a:tr h="808334">
                <a:tc>
                  <a:txBody>
                    <a:bodyPr/>
                    <a:lstStyle/>
                    <a:p>
                      <a:r>
                        <a:rPr lang="nl-NL" sz="1600"/>
                        <a:t>1. Name</a:t>
                      </a:r>
                    </a:p>
                  </a:txBody>
                  <a:tcPr/>
                </a:tc>
                <a:tc>
                  <a:txBody>
                    <a:bodyPr/>
                    <a:lstStyle/>
                    <a:p>
                      <a:r>
                        <a:rPr lang="nl-NL" sz="1600"/>
                        <a:t>2. </a:t>
                      </a:r>
                      <a:r>
                        <a:rPr lang="nl-NL" sz="1600" err="1"/>
                        <a:t>Current</a:t>
                      </a:r>
                      <a:r>
                        <a:rPr lang="nl-NL" sz="1600"/>
                        <a:t> </a:t>
                      </a:r>
                      <a:r>
                        <a:rPr lang="nl-NL" sz="1600" err="1"/>
                        <a:t>role</a:t>
                      </a:r>
                      <a:endParaRPr lang="nl-NL" sz="1600"/>
                    </a:p>
                  </a:txBody>
                  <a:tcPr/>
                </a:tc>
                <a:tc>
                  <a:txBody>
                    <a:bodyPr/>
                    <a:lstStyle/>
                    <a:p>
                      <a:r>
                        <a:rPr lang="nl-NL" sz="1600"/>
                        <a:t>3. Attitude</a:t>
                      </a:r>
                    </a:p>
                  </a:txBody>
                  <a:tcPr/>
                </a:tc>
                <a:tc>
                  <a:txBody>
                    <a:bodyPr/>
                    <a:lstStyle/>
                    <a:p>
                      <a:r>
                        <a:rPr lang="nl-NL" sz="1600"/>
                        <a:t>4. </a:t>
                      </a:r>
                      <a:r>
                        <a:rPr lang="nl-NL" sz="1600" err="1"/>
                        <a:t>Influence</a:t>
                      </a:r>
                      <a:endParaRPr lang="nl-NL" sz="1600"/>
                    </a:p>
                  </a:txBody>
                  <a:tcPr/>
                </a:tc>
                <a:tc>
                  <a:txBody>
                    <a:bodyPr/>
                    <a:lstStyle/>
                    <a:p>
                      <a:r>
                        <a:rPr lang="nl-NL" sz="1600"/>
                        <a:t>5. Knowledge</a:t>
                      </a:r>
                    </a:p>
                  </a:txBody>
                  <a:tcPr/>
                </a:tc>
                <a:tc>
                  <a:txBody>
                    <a:bodyPr/>
                    <a:lstStyle/>
                    <a:p>
                      <a:r>
                        <a:rPr lang="nl-NL" sz="1600"/>
                        <a:t>6. Skills</a:t>
                      </a:r>
                    </a:p>
                  </a:txBody>
                  <a:tcPr/>
                </a:tc>
                <a:tc>
                  <a:txBody>
                    <a:bodyPr/>
                    <a:lstStyle/>
                    <a:p>
                      <a:r>
                        <a:rPr lang="nl-NL" sz="1600"/>
                        <a:t>7. </a:t>
                      </a:r>
                      <a:r>
                        <a:rPr lang="nl-NL" sz="1600" err="1"/>
                        <a:t>Collaborate</a:t>
                      </a:r>
                      <a:r>
                        <a:rPr lang="nl-NL" sz="1600"/>
                        <a:t>?</a:t>
                      </a:r>
                    </a:p>
                  </a:txBody>
                  <a:tcPr/>
                </a:tc>
                <a:extLst>
                  <a:ext uri="{0D108BD9-81ED-4DB2-BD59-A6C34878D82A}">
                    <a16:rowId xmlns:a16="http://schemas.microsoft.com/office/drawing/2014/main" val="3573779579"/>
                  </a:ext>
                </a:extLst>
              </a:tr>
              <a:tr h="720572">
                <a:tc>
                  <a:txBody>
                    <a:bodyPr/>
                    <a:lstStyle/>
                    <a:p>
                      <a:endParaRPr lang="nl-NL" sz="1200" dirty="0"/>
                    </a:p>
                  </a:txBody>
                  <a:tcPr/>
                </a:tc>
                <a:tc>
                  <a:txBody>
                    <a:bodyPr/>
                    <a:lstStyle/>
                    <a:p>
                      <a:endParaRPr lang="nl-NL" sz="1200" dirty="0"/>
                    </a:p>
                  </a:txBody>
                  <a:tcPr/>
                </a:tc>
                <a:tc>
                  <a:txBody>
                    <a:bodyPr/>
                    <a:lstStyle/>
                    <a:p>
                      <a:endParaRPr lang="nl-NL" sz="1200" dirty="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r>
                        <a:rPr lang="nl-NL" sz="1200" b="1" i="1"/>
                        <a:t>Will follow at the next step</a:t>
                      </a:r>
                    </a:p>
                  </a:txBody>
                  <a:tcPr/>
                </a:tc>
                <a:extLst>
                  <a:ext uri="{0D108BD9-81ED-4DB2-BD59-A6C34878D82A}">
                    <a16:rowId xmlns:a16="http://schemas.microsoft.com/office/drawing/2014/main" val="1346079869"/>
                  </a:ext>
                </a:extLst>
              </a:tr>
              <a:tr h="689403">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dirty="0"/>
                    </a:p>
                  </a:txBody>
                  <a:tcPr/>
                </a:tc>
                <a:tc>
                  <a:txBody>
                    <a:bodyPr/>
                    <a:lstStyle/>
                    <a:p>
                      <a:endParaRPr lang="nl-NL" sz="1200" dirty="0"/>
                    </a:p>
                  </a:txBody>
                  <a:tcPr/>
                </a:tc>
                <a:tc>
                  <a:txBody>
                    <a:bodyPr/>
                    <a:lstStyle/>
                    <a:p>
                      <a:endParaRPr lang="nl-NL" sz="1200"/>
                    </a:p>
                  </a:txBody>
                  <a:tcPr/>
                </a:tc>
                <a:tc>
                  <a:txBody>
                    <a:bodyPr/>
                    <a:lstStyle/>
                    <a:p>
                      <a:endParaRPr lang="nl-NL" sz="1200"/>
                    </a:p>
                  </a:txBody>
                  <a:tcPr/>
                </a:tc>
                <a:extLst>
                  <a:ext uri="{0D108BD9-81ED-4DB2-BD59-A6C34878D82A}">
                    <a16:rowId xmlns:a16="http://schemas.microsoft.com/office/drawing/2014/main" val="902624309"/>
                  </a:ext>
                </a:extLst>
              </a:tr>
              <a:tr h="689403">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dirty="0"/>
                    </a:p>
                  </a:txBody>
                  <a:tcPr/>
                </a:tc>
                <a:tc>
                  <a:txBody>
                    <a:bodyPr/>
                    <a:lstStyle/>
                    <a:p>
                      <a:endParaRPr lang="nl-NL" sz="1200"/>
                    </a:p>
                  </a:txBody>
                  <a:tcPr/>
                </a:tc>
                <a:extLst>
                  <a:ext uri="{0D108BD9-81ED-4DB2-BD59-A6C34878D82A}">
                    <a16:rowId xmlns:a16="http://schemas.microsoft.com/office/drawing/2014/main" val="1314070904"/>
                  </a:ext>
                </a:extLst>
              </a:tr>
              <a:tr h="689403">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dirty="0"/>
                    </a:p>
                  </a:txBody>
                  <a:tcPr/>
                </a:tc>
                <a:tc>
                  <a:txBody>
                    <a:bodyPr/>
                    <a:lstStyle/>
                    <a:p>
                      <a:endParaRPr lang="nl-NL" sz="1200" dirty="0"/>
                    </a:p>
                  </a:txBody>
                  <a:tcPr/>
                </a:tc>
                <a:extLst>
                  <a:ext uri="{0D108BD9-81ED-4DB2-BD59-A6C34878D82A}">
                    <a16:rowId xmlns:a16="http://schemas.microsoft.com/office/drawing/2014/main" val="4061803143"/>
                  </a:ext>
                </a:extLst>
              </a:tr>
              <a:tr h="689403">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dirty="0"/>
                    </a:p>
                  </a:txBody>
                  <a:tcPr/>
                </a:tc>
                <a:extLst>
                  <a:ext uri="{0D108BD9-81ED-4DB2-BD59-A6C34878D82A}">
                    <a16:rowId xmlns:a16="http://schemas.microsoft.com/office/drawing/2014/main" val="4280029424"/>
                  </a:ext>
                </a:extLst>
              </a:tr>
            </a:tbl>
          </a:graphicData>
        </a:graphic>
      </p:graphicFrame>
      <p:sp>
        <p:nvSpPr>
          <p:cNvPr id="7" name="Rectangle 6">
            <a:extLst>
              <a:ext uri="{FF2B5EF4-FFF2-40B4-BE49-F238E27FC236}">
                <a16:creationId xmlns:a16="http://schemas.microsoft.com/office/drawing/2014/main" id="{F2EAC3B7-1576-4C23-A247-3AD3CD51FACF}"/>
              </a:ext>
            </a:extLst>
          </p:cNvPr>
          <p:cNvSpPr/>
          <p:nvPr/>
        </p:nvSpPr>
        <p:spPr>
          <a:xfrm>
            <a:off x="660400" y="1711055"/>
            <a:ext cx="9271000" cy="4654008"/>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CA17FD54-C04D-45B8-B499-73D09B8B4A29}"/>
              </a:ext>
            </a:extLst>
          </p:cNvPr>
          <p:cNvSpPr txBox="1"/>
          <p:nvPr/>
        </p:nvSpPr>
        <p:spPr>
          <a:xfrm>
            <a:off x="838200" y="1253646"/>
            <a:ext cx="6096000" cy="523220"/>
          </a:xfrm>
          <a:prstGeom prst="rect">
            <a:avLst/>
          </a:prstGeom>
          <a:noFill/>
        </p:spPr>
        <p:txBody>
          <a:bodyPr wrap="square">
            <a:spAutoFit/>
          </a:bodyPr>
          <a:lstStyle/>
          <a:p>
            <a:r>
              <a:rPr lang="en-GB" sz="2800" i="1">
                <a:latin typeface="Noto Sans" panose="020B0502040504020204" pitchFamily="34" charset="0"/>
                <a:ea typeface="Noto Sans" panose="020B0502040504020204" pitchFamily="34" charset="0"/>
                <a:cs typeface="Noto Sans" panose="020B0502040504020204" pitchFamily="34" charset="0"/>
              </a:rPr>
              <a:t>10 min</a:t>
            </a:r>
          </a:p>
        </p:txBody>
      </p:sp>
      <p:grpSp>
        <p:nvGrpSpPr>
          <p:cNvPr id="13" name="Gruppieren 9">
            <a:extLst>
              <a:ext uri="{FF2B5EF4-FFF2-40B4-BE49-F238E27FC236}">
                <a16:creationId xmlns:a16="http://schemas.microsoft.com/office/drawing/2014/main" id="{D096BD67-31B6-4A73-AC61-C17269EAF042}"/>
              </a:ext>
            </a:extLst>
          </p:cNvPr>
          <p:cNvGrpSpPr/>
          <p:nvPr/>
        </p:nvGrpSpPr>
        <p:grpSpPr>
          <a:xfrm>
            <a:off x="117567" y="114247"/>
            <a:ext cx="657527" cy="787680"/>
            <a:chOff x="135517" y="136525"/>
            <a:chExt cx="761950" cy="761950"/>
          </a:xfrm>
        </p:grpSpPr>
        <p:sp>
          <p:nvSpPr>
            <p:cNvPr id="14" name="Ellipse 12">
              <a:extLst>
                <a:ext uri="{FF2B5EF4-FFF2-40B4-BE49-F238E27FC236}">
                  <a16:creationId xmlns:a16="http://schemas.microsoft.com/office/drawing/2014/main" id="{7B5838F6-AC40-449F-A5CB-86EE12E491DD}"/>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Sprechblase: oval 13">
              <a:extLst>
                <a:ext uri="{FF2B5EF4-FFF2-40B4-BE49-F238E27FC236}">
                  <a16:creationId xmlns:a16="http://schemas.microsoft.com/office/drawing/2014/main" id="{F47E5129-B00D-4689-AC39-CCA4B23D4204}"/>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Rectangle 11">
            <a:extLst>
              <a:ext uri="{FF2B5EF4-FFF2-40B4-BE49-F238E27FC236}">
                <a16:creationId xmlns:a16="http://schemas.microsoft.com/office/drawing/2014/main" id="{34539976-F1EF-4456-BCB9-F12200444B5C}"/>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002833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noProof="0"/>
              <a:t>Collective energy projects</a:t>
            </a:r>
          </a:p>
        </p:txBody>
      </p:sp>
      <p:sp>
        <p:nvSpPr>
          <p:cNvPr id="3" name="Inhaltsplatzhalter 2"/>
          <p:cNvSpPr>
            <a:spLocks noGrp="1"/>
          </p:cNvSpPr>
          <p:nvPr>
            <p:ph sz="quarter" idx="10"/>
          </p:nvPr>
        </p:nvSpPr>
        <p:spPr>
          <a:xfrm>
            <a:off x="6103087" y="1990166"/>
            <a:ext cx="5781618" cy="555625"/>
          </a:xfrm>
        </p:spPr>
        <p:txBody>
          <a:bodyPr/>
          <a:lstStyle/>
          <a:p>
            <a:r>
              <a:rPr lang="en-GB" noProof="0"/>
              <a:t>LEVEL I</a:t>
            </a:r>
          </a:p>
        </p:txBody>
      </p:sp>
      <p:sp>
        <p:nvSpPr>
          <p:cNvPr id="6" name="Text Placeholder 5">
            <a:extLst>
              <a:ext uri="{FF2B5EF4-FFF2-40B4-BE49-F238E27FC236}">
                <a16:creationId xmlns:a16="http://schemas.microsoft.com/office/drawing/2014/main" id="{2EA6746E-70CE-46E0-8C42-B114A9444343}"/>
              </a:ext>
            </a:extLst>
          </p:cNvPr>
          <p:cNvSpPr>
            <a:spLocks noGrp="1"/>
          </p:cNvSpPr>
          <p:nvPr>
            <p:ph type="body" sz="quarter" idx="11"/>
          </p:nvPr>
        </p:nvSpPr>
        <p:spPr/>
        <p:txBody>
          <a:bodyPr/>
          <a:lstStyle/>
          <a:p>
            <a:endParaRPr lang="en-GB"/>
          </a:p>
        </p:txBody>
      </p:sp>
    </p:spTree>
    <p:extLst>
      <p:ext uri="{BB962C8B-B14F-4D97-AF65-F5344CB8AC3E}">
        <p14:creationId xmlns:p14="http://schemas.microsoft.com/office/powerpoint/2010/main" val="1973677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Ellipse 12">
            <a:extLst>
              <a:ext uri="{FF2B5EF4-FFF2-40B4-BE49-F238E27FC236}">
                <a16:creationId xmlns:a16="http://schemas.microsoft.com/office/drawing/2014/main" id="{E42B1DF0-DB09-46CE-B400-F3086FA35A06}"/>
              </a:ext>
            </a:extLst>
          </p:cNvPr>
          <p:cNvSpPr/>
          <p:nvPr/>
        </p:nvSpPr>
        <p:spPr>
          <a:xfrm>
            <a:off x="1576200" y="1339824"/>
            <a:ext cx="9039600" cy="4178353"/>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e Placeholder 3">
            <a:extLst>
              <a:ext uri="{FF2B5EF4-FFF2-40B4-BE49-F238E27FC236}">
                <a16:creationId xmlns:a16="http://schemas.microsoft.com/office/drawing/2014/main" id="{2423C007-C0CA-4BF3-A846-C25CA14F8435}"/>
              </a:ext>
            </a:extLst>
          </p:cNvPr>
          <p:cNvSpPr>
            <a:spLocks noGrp="1"/>
          </p:cNvSpPr>
          <p:nvPr>
            <p:ph type="dt" sz="half" idx="10"/>
          </p:nvPr>
        </p:nvSpPr>
        <p:spPr/>
        <p:txBody>
          <a:bodyPr/>
          <a:lstStyle/>
          <a:p>
            <a:fld id="{1CCC5EEA-3F54-4F03-A484-0578F10128E5}" type="datetime3">
              <a:rPr lang="en-GB" smtClean="0"/>
              <a:t>24 May, 2022</a:t>
            </a:fld>
            <a:endParaRPr lang="de-DE"/>
          </a:p>
        </p:txBody>
      </p:sp>
      <p:sp>
        <p:nvSpPr>
          <p:cNvPr id="5" name="Slide Number Placeholder 4">
            <a:extLst>
              <a:ext uri="{FF2B5EF4-FFF2-40B4-BE49-F238E27FC236}">
                <a16:creationId xmlns:a16="http://schemas.microsoft.com/office/drawing/2014/main" id="{DE312D63-44F2-4417-A962-6D880987ECF2}"/>
              </a:ext>
            </a:extLst>
          </p:cNvPr>
          <p:cNvSpPr>
            <a:spLocks noGrp="1"/>
          </p:cNvSpPr>
          <p:nvPr>
            <p:ph type="sldNum" sz="quarter" idx="11"/>
          </p:nvPr>
        </p:nvSpPr>
        <p:spPr/>
        <p:txBody>
          <a:bodyPr/>
          <a:lstStyle/>
          <a:p>
            <a:fld id="{CD13C9F6-DA1F-4969-8B21-2E803A8A69C8}" type="slidenum">
              <a:rPr lang="de-DE" smtClean="0"/>
              <a:t>30</a:t>
            </a:fld>
            <a:endParaRPr lang="de-DE"/>
          </a:p>
        </p:txBody>
      </p:sp>
      <p:grpSp>
        <p:nvGrpSpPr>
          <p:cNvPr id="10" name="Gruppieren 9">
            <a:extLst>
              <a:ext uri="{FF2B5EF4-FFF2-40B4-BE49-F238E27FC236}">
                <a16:creationId xmlns:a16="http://schemas.microsoft.com/office/drawing/2014/main" id="{972ABDB0-977C-4767-A391-99B7AA4A3D9F}"/>
              </a:ext>
            </a:extLst>
          </p:cNvPr>
          <p:cNvGrpSpPr/>
          <p:nvPr/>
        </p:nvGrpSpPr>
        <p:grpSpPr>
          <a:xfrm>
            <a:off x="117567" y="114247"/>
            <a:ext cx="657527" cy="787680"/>
            <a:chOff x="135517" y="136525"/>
            <a:chExt cx="761950" cy="761950"/>
          </a:xfrm>
        </p:grpSpPr>
        <p:sp>
          <p:nvSpPr>
            <p:cNvPr id="11" name="Ellipse 12">
              <a:extLst>
                <a:ext uri="{FF2B5EF4-FFF2-40B4-BE49-F238E27FC236}">
                  <a16:creationId xmlns:a16="http://schemas.microsoft.com/office/drawing/2014/main" id="{EDFD2A8C-E03F-4B85-B721-8490B4CB8F9E}"/>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Sprechblase: oval 13">
              <a:extLst>
                <a:ext uri="{FF2B5EF4-FFF2-40B4-BE49-F238E27FC236}">
                  <a16:creationId xmlns:a16="http://schemas.microsoft.com/office/drawing/2014/main" id="{18E3C4E5-C152-4F85-952B-C4E92D8B89B1}"/>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4" name="Google Shape;672;p52">
            <a:extLst>
              <a:ext uri="{FF2B5EF4-FFF2-40B4-BE49-F238E27FC236}">
                <a16:creationId xmlns:a16="http://schemas.microsoft.com/office/drawing/2014/main" id="{DC0E2634-2AE6-4BF9-BED8-71F2B7025FF6}"/>
              </a:ext>
            </a:extLst>
          </p:cNvPr>
          <p:cNvSpPr txBox="1">
            <a:spLocks/>
          </p:cNvSpPr>
          <p:nvPr/>
        </p:nvSpPr>
        <p:spPr>
          <a:xfrm>
            <a:off x="2098350" y="2296882"/>
            <a:ext cx="7995300" cy="2425700"/>
          </a:xfrm>
          <a:prstGeom prst="rect">
            <a:avLst/>
          </a:prstGeom>
          <a:noFill/>
          <a:ln>
            <a:noFill/>
          </a:ln>
        </p:spPr>
        <p:txBody>
          <a:bodyPr spcFirstLastPara="1" vert="horz" wrap="square" lIns="91425" tIns="45700" rIns="91425" bIns="45700" rtlCol="0" anchor="ctr" anchorCtr="0">
            <a:normAutofit fontScale="85000" lnSpcReduction="10000"/>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pPr algn="ctr">
              <a:spcBef>
                <a:spcPts val="0"/>
              </a:spcBef>
              <a:buClr>
                <a:srgbClr val="034EA8"/>
              </a:buClr>
              <a:buSzPts val="3200"/>
              <a:buFont typeface="Arial"/>
              <a:buNone/>
            </a:pPr>
            <a:r>
              <a:rPr lang="en-US" b="1"/>
              <a:t>Round-the-table discussion</a:t>
            </a:r>
          </a:p>
          <a:p>
            <a:pPr>
              <a:spcBef>
                <a:spcPts val="0"/>
              </a:spcBef>
              <a:buClr>
                <a:srgbClr val="034EA8"/>
              </a:buClr>
              <a:buSzPts val="3200"/>
              <a:buFont typeface="Arial"/>
              <a:buNone/>
            </a:pPr>
            <a:endParaRPr lang="en-US"/>
          </a:p>
          <a:p>
            <a:pPr marL="457200" indent="-457200">
              <a:buFont typeface="Arial" panose="020B0604020202020204" pitchFamily="34" charset="0"/>
              <a:buChar char="•"/>
            </a:pPr>
            <a:r>
              <a:rPr lang="en-US" sz="3200"/>
              <a:t>What stands out about the overview of stakeholders?</a:t>
            </a:r>
          </a:p>
          <a:p>
            <a:pPr marL="457200" indent="-457200">
              <a:buFont typeface="Arial" panose="020B0604020202020204" pitchFamily="34" charset="0"/>
              <a:buChar char="•"/>
            </a:pPr>
            <a:r>
              <a:rPr lang="en-US" sz="3200"/>
              <a:t>To what extent do you have sufficient insight into the attitude, influence, knowledge and skills of the stakeholders?</a:t>
            </a:r>
            <a:endParaRPr lang="en-GB" sz="3200"/>
          </a:p>
        </p:txBody>
      </p:sp>
      <p:sp>
        <p:nvSpPr>
          <p:cNvPr id="9" name="Rectangle 8">
            <a:extLst>
              <a:ext uri="{FF2B5EF4-FFF2-40B4-BE49-F238E27FC236}">
                <a16:creationId xmlns:a16="http://schemas.microsoft.com/office/drawing/2014/main" id="{9EF5B677-B507-4EF0-8F41-63EAF51EF647}"/>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0559897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B1893-385E-410C-A648-1DBC38494D3C}"/>
              </a:ext>
            </a:extLst>
          </p:cNvPr>
          <p:cNvSpPr>
            <a:spLocks noGrp="1"/>
          </p:cNvSpPr>
          <p:nvPr>
            <p:ph type="title"/>
          </p:nvPr>
        </p:nvSpPr>
        <p:spPr/>
        <p:txBody>
          <a:bodyPr/>
          <a:lstStyle/>
          <a:p>
            <a:r>
              <a:rPr lang="en-GB" noProof="0"/>
              <a:t>A.3 Select stakeholders for collaboration</a:t>
            </a:r>
          </a:p>
        </p:txBody>
      </p:sp>
      <p:sp>
        <p:nvSpPr>
          <p:cNvPr id="3" name="Content Placeholder 2">
            <a:extLst>
              <a:ext uri="{FF2B5EF4-FFF2-40B4-BE49-F238E27FC236}">
                <a16:creationId xmlns:a16="http://schemas.microsoft.com/office/drawing/2014/main" id="{13CD92B2-0078-4E39-9FCE-B8BEF05E13F6}"/>
              </a:ext>
            </a:extLst>
          </p:cNvPr>
          <p:cNvSpPr>
            <a:spLocks noGrp="1"/>
          </p:cNvSpPr>
          <p:nvPr>
            <p:ph idx="1"/>
          </p:nvPr>
        </p:nvSpPr>
        <p:spPr>
          <a:xfrm>
            <a:off x="800100" y="2185050"/>
            <a:ext cx="10515600" cy="4286519"/>
          </a:xfrm>
        </p:spPr>
        <p:txBody>
          <a:bodyPr>
            <a:normAutofit/>
          </a:bodyPr>
          <a:lstStyle/>
          <a:p>
            <a:pPr marL="457200" indent="-457200">
              <a:buFont typeface="Arial" panose="020B0604020202020204" pitchFamily="34" charset="0"/>
              <a:buChar char="•"/>
            </a:pPr>
            <a:r>
              <a:rPr lang="en-GB" sz="2400" noProof="0"/>
              <a:t>Determine which stakeholders you want to collaborate with now</a:t>
            </a:r>
          </a:p>
          <a:p>
            <a:endParaRPr lang="en-GB" sz="2400" noProof="0"/>
          </a:p>
          <a:p>
            <a:endParaRPr lang="en-GB" sz="2400" noProof="0"/>
          </a:p>
        </p:txBody>
      </p:sp>
      <p:sp>
        <p:nvSpPr>
          <p:cNvPr id="4" name="Date Placeholder 3">
            <a:extLst>
              <a:ext uri="{FF2B5EF4-FFF2-40B4-BE49-F238E27FC236}">
                <a16:creationId xmlns:a16="http://schemas.microsoft.com/office/drawing/2014/main" id="{7581996E-2ED4-42FD-9A02-47839432C7A7}"/>
              </a:ext>
            </a:extLst>
          </p:cNvPr>
          <p:cNvSpPr>
            <a:spLocks noGrp="1"/>
          </p:cNvSpPr>
          <p:nvPr>
            <p:ph type="dt" sz="half" idx="10"/>
          </p:nvPr>
        </p:nvSpPr>
        <p:spPr/>
        <p:txBody>
          <a:bodyPr/>
          <a:lstStyle/>
          <a:p>
            <a:fld id="{723A857E-2F2D-437D-B0F8-C617AD1D43E2}" type="datetime3">
              <a:rPr lang="en-GB" smtClean="0"/>
              <a:t>24 May, 2022</a:t>
            </a:fld>
            <a:endParaRPr lang="de-DE"/>
          </a:p>
        </p:txBody>
      </p:sp>
      <p:sp>
        <p:nvSpPr>
          <p:cNvPr id="5" name="Slide Number Placeholder 4">
            <a:extLst>
              <a:ext uri="{FF2B5EF4-FFF2-40B4-BE49-F238E27FC236}">
                <a16:creationId xmlns:a16="http://schemas.microsoft.com/office/drawing/2014/main" id="{4236D3C2-5097-4052-8272-9556657F7F12}"/>
              </a:ext>
            </a:extLst>
          </p:cNvPr>
          <p:cNvSpPr>
            <a:spLocks noGrp="1"/>
          </p:cNvSpPr>
          <p:nvPr>
            <p:ph type="sldNum" sz="quarter" idx="11"/>
          </p:nvPr>
        </p:nvSpPr>
        <p:spPr/>
        <p:txBody>
          <a:bodyPr/>
          <a:lstStyle/>
          <a:p>
            <a:fld id="{CD13C9F6-DA1F-4969-8B21-2E803A8A69C8}" type="slidenum">
              <a:rPr lang="de-DE" smtClean="0"/>
              <a:t>31</a:t>
            </a:fld>
            <a:endParaRPr lang="de-DE"/>
          </a:p>
        </p:txBody>
      </p:sp>
      <p:graphicFrame>
        <p:nvGraphicFramePr>
          <p:cNvPr id="6" name="Table 5">
            <a:extLst>
              <a:ext uri="{FF2B5EF4-FFF2-40B4-BE49-F238E27FC236}">
                <a16:creationId xmlns:a16="http://schemas.microsoft.com/office/drawing/2014/main" id="{D9452699-6CD9-4011-9FB9-3BCB31E4732B}"/>
              </a:ext>
            </a:extLst>
          </p:cNvPr>
          <p:cNvGraphicFramePr>
            <a:graphicFrameLocks noGrp="1"/>
          </p:cNvGraphicFramePr>
          <p:nvPr>
            <p:extLst>
              <p:ext uri="{D42A27DB-BD31-4B8C-83A1-F6EECF244321}">
                <p14:modId xmlns:p14="http://schemas.microsoft.com/office/powerpoint/2010/main" val="315192253"/>
              </p:ext>
            </p:extLst>
          </p:nvPr>
        </p:nvGraphicFramePr>
        <p:xfrm>
          <a:off x="838200" y="2666081"/>
          <a:ext cx="10515603" cy="3510881"/>
        </p:xfrm>
        <a:graphic>
          <a:graphicData uri="http://schemas.openxmlformats.org/drawingml/2006/table">
            <a:tbl>
              <a:tblPr firstRow="1" bandRow="1">
                <a:tableStyleId>{5C22544A-7EE6-4342-B048-85BDC9FD1C3A}</a:tableStyleId>
              </a:tblPr>
              <a:tblGrid>
                <a:gridCol w="1502229">
                  <a:extLst>
                    <a:ext uri="{9D8B030D-6E8A-4147-A177-3AD203B41FA5}">
                      <a16:colId xmlns:a16="http://schemas.microsoft.com/office/drawing/2014/main" val="1599577418"/>
                    </a:ext>
                  </a:extLst>
                </a:gridCol>
                <a:gridCol w="1502229">
                  <a:extLst>
                    <a:ext uri="{9D8B030D-6E8A-4147-A177-3AD203B41FA5}">
                      <a16:colId xmlns:a16="http://schemas.microsoft.com/office/drawing/2014/main" val="288079569"/>
                    </a:ext>
                  </a:extLst>
                </a:gridCol>
                <a:gridCol w="1502229">
                  <a:extLst>
                    <a:ext uri="{9D8B030D-6E8A-4147-A177-3AD203B41FA5}">
                      <a16:colId xmlns:a16="http://schemas.microsoft.com/office/drawing/2014/main" val="4030776440"/>
                    </a:ext>
                  </a:extLst>
                </a:gridCol>
                <a:gridCol w="1502229">
                  <a:extLst>
                    <a:ext uri="{9D8B030D-6E8A-4147-A177-3AD203B41FA5}">
                      <a16:colId xmlns:a16="http://schemas.microsoft.com/office/drawing/2014/main" val="2682639321"/>
                    </a:ext>
                  </a:extLst>
                </a:gridCol>
                <a:gridCol w="1502229">
                  <a:extLst>
                    <a:ext uri="{9D8B030D-6E8A-4147-A177-3AD203B41FA5}">
                      <a16:colId xmlns:a16="http://schemas.microsoft.com/office/drawing/2014/main" val="326223659"/>
                    </a:ext>
                  </a:extLst>
                </a:gridCol>
                <a:gridCol w="1502229">
                  <a:extLst>
                    <a:ext uri="{9D8B030D-6E8A-4147-A177-3AD203B41FA5}">
                      <a16:colId xmlns:a16="http://schemas.microsoft.com/office/drawing/2014/main" val="2454362089"/>
                    </a:ext>
                  </a:extLst>
                </a:gridCol>
                <a:gridCol w="1502229">
                  <a:extLst>
                    <a:ext uri="{9D8B030D-6E8A-4147-A177-3AD203B41FA5}">
                      <a16:colId xmlns:a16="http://schemas.microsoft.com/office/drawing/2014/main" val="210327341"/>
                    </a:ext>
                  </a:extLst>
                </a:gridCol>
              </a:tblGrid>
              <a:tr h="662067">
                <a:tc>
                  <a:txBody>
                    <a:bodyPr/>
                    <a:lstStyle/>
                    <a:p>
                      <a:r>
                        <a:rPr lang="nl-NL" sz="1600"/>
                        <a:t>1. Name</a:t>
                      </a:r>
                    </a:p>
                  </a:txBody>
                  <a:tcPr/>
                </a:tc>
                <a:tc>
                  <a:txBody>
                    <a:bodyPr/>
                    <a:lstStyle/>
                    <a:p>
                      <a:r>
                        <a:rPr lang="nl-NL" sz="1600"/>
                        <a:t>2. </a:t>
                      </a:r>
                      <a:r>
                        <a:rPr lang="nl-NL" sz="1600" err="1"/>
                        <a:t>Current</a:t>
                      </a:r>
                      <a:r>
                        <a:rPr lang="nl-NL" sz="1600"/>
                        <a:t> </a:t>
                      </a:r>
                      <a:r>
                        <a:rPr lang="nl-NL" sz="1600" err="1"/>
                        <a:t>role</a:t>
                      </a:r>
                      <a:endParaRPr lang="nl-NL" sz="1600"/>
                    </a:p>
                  </a:txBody>
                  <a:tcPr/>
                </a:tc>
                <a:tc>
                  <a:txBody>
                    <a:bodyPr/>
                    <a:lstStyle/>
                    <a:p>
                      <a:r>
                        <a:rPr lang="nl-NL" sz="1600"/>
                        <a:t>3. Attitude</a:t>
                      </a:r>
                    </a:p>
                  </a:txBody>
                  <a:tcPr/>
                </a:tc>
                <a:tc>
                  <a:txBody>
                    <a:bodyPr/>
                    <a:lstStyle/>
                    <a:p>
                      <a:r>
                        <a:rPr lang="nl-NL" sz="1600"/>
                        <a:t>4. </a:t>
                      </a:r>
                      <a:r>
                        <a:rPr lang="nl-NL" sz="1600" err="1"/>
                        <a:t>Influence</a:t>
                      </a:r>
                      <a:endParaRPr lang="nl-NL" sz="1600"/>
                    </a:p>
                  </a:txBody>
                  <a:tcPr/>
                </a:tc>
                <a:tc>
                  <a:txBody>
                    <a:bodyPr/>
                    <a:lstStyle/>
                    <a:p>
                      <a:r>
                        <a:rPr lang="nl-NL" sz="1600"/>
                        <a:t>5. Knowledge</a:t>
                      </a:r>
                    </a:p>
                  </a:txBody>
                  <a:tcPr/>
                </a:tc>
                <a:tc>
                  <a:txBody>
                    <a:bodyPr/>
                    <a:lstStyle/>
                    <a:p>
                      <a:r>
                        <a:rPr lang="nl-NL" sz="1600"/>
                        <a:t>6. Skills</a:t>
                      </a:r>
                    </a:p>
                  </a:txBody>
                  <a:tcPr/>
                </a:tc>
                <a:tc>
                  <a:txBody>
                    <a:bodyPr/>
                    <a:lstStyle/>
                    <a:p>
                      <a:r>
                        <a:rPr lang="nl-NL" sz="1600"/>
                        <a:t>7. </a:t>
                      </a:r>
                      <a:r>
                        <a:rPr lang="nl-NL" sz="1600" err="1"/>
                        <a:t>Collaborate</a:t>
                      </a:r>
                      <a:r>
                        <a:rPr lang="nl-NL" sz="1600"/>
                        <a:t>?</a:t>
                      </a:r>
                    </a:p>
                  </a:txBody>
                  <a:tcPr/>
                </a:tc>
                <a:extLst>
                  <a:ext uri="{0D108BD9-81ED-4DB2-BD59-A6C34878D82A}">
                    <a16:rowId xmlns:a16="http://schemas.microsoft.com/office/drawing/2014/main" val="3573779579"/>
                  </a:ext>
                </a:extLst>
              </a:tr>
              <a:tr h="590186">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b="1" i="1"/>
                    </a:p>
                  </a:txBody>
                  <a:tcPr/>
                </a:tc>
                <a:extLst>
                  <a:ext uri="{0D108BD9-81ED-4DB2-BD59-A6C34878D82A}">
                    <a16:rowId xmlns:a16="http://schemas.microsoft.com/office/drawing/2014/main" val="1346079869"/>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902624309"/>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1314070904"/>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4061803143"/>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4280029424"/>
                  </a:ext>
                </a:extLst>
              </a:tr>
            </a:tbl>
          </a:graphicData>
        </a:graphic>
      </p:graphicFrame>
      <p:sp>
        <p:nvSpPr>
          <p:cNvPr id="7" name="Rectangle 6">
            <a:extLst>
              <a:ext uri="{FF2B5EF4-FFF2-40B4-BE49-F238E27FC236}">
                <a16:creationId xmlns:a16="http://schemas.microsoft.com/office/drawing/2014/main" id="{F3D46EAC-C917-4D34-BC31-82ED587A3D29}"/>
              </a:ext>
            </a:extLst>
          </p:cNvPr>
          <p:cNvSpPr/>
          <p:nvPr/>
        </p:nvSpPr>
        <p:spPr>
          <a:xfrm>
            <a:off x="9782978" y="2555913"/>
            <a:ext cx="1608922" cy="392372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A03C4B72-CC85-4066-BA36-11E9DB881E05}"/>
              </a:ext>
            </a:extLst>
          </p:cNvPr>
          <p:cNvSpPr txBox="1"/>
          <p:nvPr/>
        </p:nvSpPr>
        <p:spPr>
          <a:xfrm>
            <a:off x="786063" y="1713052"/>
            <a:ext cx="6096000" cy="523220"/>
          </a:xfrm>
          <a:prstGeom prst="rect">
            <a:avLst/>
          </a:prstGeom>
          <a:noFill/>
        </p:spPr>
        <p:txBody>
          <a:bodyPr wrap="square">
            <a:spAutoFit/>
          </a:bodyPr>
          <a:lstStyle/>
          <a:p>
            <a:r>
              <a:rPr lang="en-GB" sz="2800" i="1">
                <a:latin typeface="Noto Sans" panose="020B0502040504020204" pitchFamily="34" charset="0"/>
                <a:ea typeface="Noto Sans" panose="020B0502040504020204" pitchFamily="34" charset="0"/>
                <a:cs typeface="Noto Sans" panose="020B0502040504020204" pitchFamily="34" charset="0"/>
              </a:rPr>
              <a:t>2 min</a:t>
            </a:r>
          </a:p>
        </p:txBody>
      </p:sp>
      <p:grpSp>
        <p:nvGrpSpPr>
          <p:cNvPr id="12" name="Gruppieren 9">
            <a:extLst>
              <a:ext uri="{FF2B5EF4-FFF2-40B4-BE49-F238E27FC236}">
                <a16:creationId xmlns:a16="http://schemas.microsoft.com/office/drawing/2014/main" id="{A7BDD5EA-29DF-42D1-9375-8363CFEA8B62}"/>
              </a:ext>
            </a:extLst>
          </p:cNvPr>
          <p:cNvGrpSpPr/>
          <p:nvPr/>
        </p:nvGrpSpPr>
        <p:grpSpPr>
          <a:xfrm>
            <a:off x="117567" y="114247"/>
            <a:ext cx="657527" cy="787680"/>
            <a:chOff x="135517" y="136525"/>
            <a:chExt cx="761950" cy="761950"/>
          </a:xfrm>
        </p:grpSpPr>
        <p:sp>
          <p:nvSpPr>
            <p:cNvPr id="13" name="Ellipse 12">
              <a:extLst>
                <a:ext uri="{FF2B5EF4-FFF2-40B4-BE49-F238E27FC236}">
                  <a16:creationId xmlns:a16="http://schemas.microsoft.com/office/drawing/2014/main" id="{3589A801-15C2-4C54-85B0-828EFACF459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Sprechblase: oval 13">
              <a:extLst>
                <a:ext uri="{FF2B5EF4-FFF2-40B4-BE49-F238E27FC236}">
                  <a16:creationId xmlns:a16="http://schemas.microsoft.com/office/drawing/2014/main" id="{7A074DF9-5860-4734-8843-38745537582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5" name="Rectangle 14">
            <a:extLst>
              <a:ext uri="{FF2B5EF4-FFF2-40B4-BE49-F238E27FC236}">
                <a16:creationId xmlns:a16="http://schemas.microsoft.com/office/drawing/2014/main" id="{45E4E9DA-1CBE-48E0-9773-194D688C890B}"/>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4494095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1D6E9-6CB9-4584-813E-A438D75EB2F1}"/>
              </a:ext>
            </a:extLst>
          </p:cNvPr>
          <p:cNvSpPr>
            <a:spLocks noGrp="1"/>
          </p:cNvSpPr>
          <p:nvPr>
            <p:ph type="title"/>
          </p:nvPr>
        </p:nvSpPr>
        <p:spPr/>
        <p:txBody>
          <a:bodyPr>
            <a:normAutofit/>
          </a:bodyPr>
          <a:lstStyle/>
          <a:p>
            <a:r>
              <a:rPr lang="en-GB" noProof="0"/>
              <a:t>A.4 Determine intended role for the stakeholders</a:t>
            </a:r>
          </a:p>
        </p:txBody>
      </p:sp>
      <p:sp>
        <p:nvSpPr>
          <p:cNvPr id="3" name="Content Placeholder 2">
            <a:extLst>
              <a:ext uri="{FF2B5EF4-FFF2-40B4-BE49-F238E27FC236}">
                <a16:creationId xmlns:a16="http://schemas.microsoft.com/office/drawing/2014/main" id="{1D95C257-7899-4F04-957C-A05D41464DA3}"/>
              </a:ext>
            </a:extLst>
          </p:cNvPr>
          <p:cNvSpPr>
            <a:spLocks noGrp="1"/>
          </p:cNvSpPr>
          <p:nvPr>
            <p:ph idx="1"/>
          </p:nvPr>
        </p:nvSpPr>
        <p:spPr>
          <a:xfrm>
            <a:off x="838200" y="1890443"/>
            <a:ext cx="10515600" cy="4474620"/>
          </a:xfrm>
        </p:spPr>
        <p:txBody>
          <a:bodyPr>
            <a:noAutofit/>
          </a:bodyPr>
          <a:lstStyle/>
          <a:p>
            <a:r>
              <a:rPr lang="en-GB" sz="2000" noProof="0"/>
              <a:t>Think of the roles that are needed within the group, and the power that people have, for example:</a:t>
            </a:r>
          </a:p>
          <a:p>
            <a:pPr marL="342900" indent="-342900">
              <a:buFont typeface="Arial" panose="020B0604020202020204" pitchFamily="34" charset="0"/>
              <a:buChar char="•"/>
            </a:pPr>
            <a:r>
              <a:rPr lang="en-GB" sz="1200" noProof="0"/>
              <a:t>Trusted Partner: Spur enthusiasm/ (initial) Project leader</a:t>
            </a:r>
          </a:p>
          <a:p>
            <a:pPr marL="342900" indent="-342900">
              <a:buFont typeface="Arial" panose="020B0604020202020204" pitchFamily="34" charset="0"/>
              <a:buChar char="•"/>
            </a:pPr>
            <a:r>
              <a:rPr lang="en-GB" sz="1200" noProof="0"/>
              <a:t>Municipality: advisor</a:t>
            </a:r>
          </a:p>
          <a:p>
            <a:pPr marL="342900" indent="-342900">
              <a:buFont typeface="Arial" panose="020B0604020202020204" pitchFamily="34" charset="0"/>
              <a:buChar char="•"/>
            </a:pPr>
            <a:r>
              <a:rPr lang="en-GB" sz="1200" noProof="0"/>
              <a:t>Board of the business park association: support</a:t>
            </a:r>
          </a:p>
          <a:p>
            <a:pPr marL="342900" indent="-342900">
              <a:buFont typeface="Arial" panose="020B0604020202020204" pitchFamily="34" charset="0"/>
              <a:buChar char="•"/>
            </a:pPr>
            <a:r>
              <a:rPr lang="en-GB" sz="1200" noProof="0"/>
              <a:t>Work group chairman</a:t>
            </a:r>
          </a:p>
          <a:p>
            <a:pPr marL="342900" indent="-342900">
              <a:buFont typeface="Arial" panose="020B0604020202020204" pitchFamily="34" charset="0"/>
              <a:buChar char="•"/>
            </a:pPr>
            <a:r>
              <a:rPr lang="en-GB" sz="1200" noProof="0"/>
              <a:t>Role model/Figurehead</a:t>
            </a:r>
          </a:p>
          <a:p>
            <a:pPr marL="342900" indent="-342900">
              <a:buFont typeface="Arial" panose="020B0604020202020204" pitchFamily="34" charset="0"/>
              <a:buChar char="•"/>
            </a:pPr>
            <a:r>
              <a:rPr lang="en-GB" sz="1200" noProof="0"/>
              <a:t>Financial advisor</a:t>
            </a:r>
          </a:p>
          <a:p>
            <a:pPr marL="342900" indent="-342900">
              <a:buFont typeface="Arial" panose="020B0604020202020204" pitchFamily="34" charset="0"/>
              <a:buChar char="•"/>
            </a:pPr>
            <a:r>
              <a:rPr lang="en-GB" sz="1200" noProof="0"/>
              <a:t>…</a:t>
            </a:r>
          </a:p>
          <a:p>
            <a:pPr marL="171450" indent="-171450">
              <a:buFontTx/>
              <a:buChar char="-"/>
            </a:pPr>
            <a:endParaRPr lang="en-GB" sz="2000" noProof="0"/>
          </a:p>
        </p:txBody>
      </p:sp>
      <p:sp>
        <p:nvSpPr>
          <p:cNvPr id="4" name="Date Placeholder 3">
            <a:extLst>
              <a:ext uri="{FF2B5EF4-FFF2-40B4-BE49-F238E27FC236}">
                <a16:creationId xmlns:a16="http://schemas.microsoft.com/office/drawing/2014/main" id="{DBC200E6-7C57-40EA-A456-E3808CAAAE4F}"/>
              </a:ext>
            </a:extLst>
          </p:cNvPr>
          <p:cNvSpPr>
            <a:spLocks noGrp="1"/>
          </p:cNvSpPr>
          <p:nvPr>
            <p:ph type="dt" sz="half" idx="10"/>
          </p:nvPr>
        </p:nvSpPr>
        <p:spPr/>
        <p:txBody>
          <a:bodyPr/>
          <a:lstStyle/>
          <a:p>
            <a:fld id="{E03BEAB0-4186-4706-B65D-727D3E347AF6}" type="datetime3">
              <a:rPr lang="en-GB" smtClean="0"/>
              <a:t>24 May, 2022</a:t>
            </a:fld>
            <a:endParaRPr lang="de-DE"/>
          </a:p>
        </p:txBody>
      </p:sp>
      <p:sp>
        <p:nvSpPr>
          <p:cNvPr id="5" name="Slide Number Placeholder 4">
            <a:extLst>
              <a:ext uri="{FF2B5EF4-FFF2-40B4-BE49-F238E27FC236}">
                <a16:creationId xmlns:a16="http://schemas.microsoft.com/office/drawing/2014/main" id="{A08509DC-B5BD-4FCB-8485-9CAF8A072D65}"/>
              </a:ext>
            </a:extLst>
          </p:cNvPr>
          <p:cNvSpPr>
            <a:spLocks noGrp="1"/>
          </p:cNvSpPr>
          <p:nvPr>
            <p:ph type="sldNum" sz="quarter" idx="11"/>
          </p:nvPr>
        </p:nvSpPr>
        <p:spPr/>
        <p:txBody>
          <a:bodyPr/>
          <a:lstStyle/>
          <a:p>
            <a:fld id="{CD13C9F6-DA1F-4969-8B21-2E803A8A69C8}" type="slidenum">
              <a:rPr lang="de-DE" smtClean="0"/>
              <a:t>32</a:t>
            </a:fld>
            <a:endParaRPr lang="de-DE"/>
          </a:p>
        </p:txBody>
      </p:sp>
      <p:graphicFrame>
        <p:nvGraphicFramePr>
          <p:cNvPr id="6" name="Table 5">
            <a:extLst>
              <a:ext uri="{FF2B5EF4-FFF2-40B4-BE49-F238E27FC236}">
                <a16:creationId xmlns:a16="http://schemas.microsoft.com/office/drawing/2014/main" id="{11AF8202-6CC1-430E-9A36-589EF09D1CF1}"/>
              </a:ext>
            </a:extLst>
          </p:cNvPr>
          <p:cNvGraphicFramePr>
            <a:graphicFrameLocks noGrp="1"/>
          </p:cNvGraphicFramePr>
          <p:nvPr>
            <p:extLst>
              <p:ext uri="{D42A27DB-BD31-4B8C-83A1-F6EECF244321}">
                <p14:modId xmlns:p14="http://schemas.microsoft.com/office/powerpoint/2010/main" val="2771563845"/>
              </p:ext>
            </p:extLst>
          </p:nvPr>
        </p:nvGraphicFramePr>
        <p:xfrm>
          <a:off x="2711067" y="4242969"/>
          <a:ext cx="7511145" cy="2133600"/>
        </p:xfrm>
        <a:graphic>
          <a:graphicData uri="http://schemas.openxmlformats.org/drawingml/2006/table">
            <a:tbl>
              <a:tblPr firstRow="1" bandRow="1">
                <a:tableStyleId>{5C22544A-7EE6-4342-B048-85BDC9FD1C3A}</a:tableStyleId>
              </a:tblPr>
              <a:tblGrid>
                <a:gridCol w="1502229">
                  <a:extLst>
                    <a:ext uri="{9D8B030D-6E8A-4147-A177-3AD203B41FA5}">
                      <a16:colId xmlns:a16="http://schemas.microsoft.com/office/drawing/2014/main" val="1599577418"/>
                    </a:ext>
                  </a:extLst>
                </a:gridCol>
                <a:gridCol w="1502229">
                  <a:extLst>
                    <a:ext uri="{9D8B030D-6E8A-4147-A177-3AD203B41FA5}">
                      <a16:colId xmlns:a16="http://schemas.microsoft.com/office/drawing/2014/main" val="288079569"/>
                    </a:ext>
                  </a:extLst>
                </a:gridCol>
                <a:gridCol w="1502229">
                  <a:extLst>
                    <a:ext uri="{9D8B030D-6E8A-4147-A177-3AD203B41FA5}">
                      <a16:colId xmlns:a16="http://schemas.microsoft.com/office/drawing/2014/main" val="4030776440"/>
                    </a:ext>
                  </a:extLst>
                </a:gridCol>
                <a:gridCol w="1502229">
                  <a:extLst>
                    <a:ext uri="{9D8B030D-6E8A-4147-A177-3AD203B41FA5}">
                      <a16:colId xmlns:a16="http://schemas.microsoft.com/office/drawing/2014/main" val="2682639321"/>
                    </a:ext>
                  </a:extLst>
                </a:gridCol>
                <a:gridCol w="1502229">
                  <a:extLst>
                    <a:ext uri="{9D8B030D-6E8A-4147-A177-3AD203B41FA5}">
                      <a16:colId xmlns:a16="http://schemas.microsoft.com/office/drawing/2014/main" val="326223659"/>
                    </a:ext>
                  </a:extLst>
                </a:gridCol>
              </a:tblGrid>
              <a:tr h="205901">
                <a:tc>
                  <a:txBody>
                    <a:bodyPr/>
                    <a:lstStyle/>
                    <a:p>
                      <a:r>
                        <a:rPr lang="en-US" sz="1000" noProof="0"/>
                        <a:t>Stakeholder</a:t>
                      </a:r>
                    </a:p>
                  </a:txBody>
                  <a:tcPr/>
                </a:tc>
                <a:tc>
                  <a:txBody>
                    <a:bodyPr/>
                    <a:lstStyle/>
                    <a:p>
                      <a:r>
                        <a:rPr lang="en-US" sz="1000" noProof="0"/>
                        <a:t>Current role</a:t>
                      </a:r>
                    </a:p>
                  </a:txBody>
                  <a:tcPr/>
                </a:tc>
                <a:tc>
                  <a:txBody>
                    <a:bodyPr/>
                    <a:lstStyle/>
                    <a:p>
                      <a:r>
                        <a:rPr lang="en-US" sz="1000" noProof="0"/>
                        <a:t>Ask for Energy Team?</a:t>
                      </a:r>
                    </a:p>
                  </a:txBody>
                  <a:tcPr/>
                </a:tc>
                <a:tc>
                  <a:txBody>
                    <a:bodyPr/>
                    <a:lstStyle/>
                    <a:p>
                      <a:r>
                        <a:rPr lang="en-US" sz="1000" noProof="0"/>
                        <a:t>Intended role</a:t>
                      </a:r>
                    </a:p>
                  </a:txBody>
                  <a:tcPr/>
                </a:tc>
                <a:tc>
                  <a:txBody>
                    <a:bodyPr/>
                    <a:lstStyle/>
                    <a:p>
                      <a:r>
                        <a:rPr lang="en-US" sz="1000" noProof="0"/>
                        <a:t>How will we collaborate?</a:t>
                      </a:r>
                    </a:p>
                  </a:txBody>
                  <a:tcPr/>
                </a:tc>
                <a:extLst>
                  <a:ext uri="{0D108BD9-81ED-4DB2-BD59-A6C34878D82A}">
                    <a16:rowId xmlns:a16="http://schemas.microsoft.com/office/drawing/2014/main" val="3573779579"/>
                  </a:ext>
                </a:extLst>
              </a:tr>
              <a:tr h="183547">
                <a:tc>
                  <a:txBody>
                    <a:bodyPr/>
                    <a:lstStyle/>
                    <a:p>
                      <a:r>
                        <a:rPr lang="en-US" sz="1000" noProof="0"/>
                        <a:t>Thomas Bricks</a:t>
                      </a:r>
                    </a:p>
                  </a:txBody>
                  <a:tcPr/>
                </a:tc>
                <a:tc>
                  <a:txBody>
                    <a:bodyPr/>
                    <a:lstStyle/>
                    <a:p>
                      <a:r>
                        <a:rPr lang="en-US" sz="1000" noProof="0"/>
                        <a:t>Chairman of the business area</a:t>
                      </a:r>
                    </a:p>
                  </a:txBody>
                  <a:tcPr/>
                </a:tc>
                <a:tc>
                  <a:txBody>
                    <a:bodyPr/>
                    <a:lstStyle/>
                    <a:p>
                      <a:r>
                        <a:rPr lang="en-US" sz="1000" noProof="0"/>
                        <a:t>Yes</a:t>
                      </a:r>
                    </a:p>
                  </a:txBody>
                  <a:tcPr/>
                </a:tc>
                <a:tc>
                  <a:txBody>
                    <a:bodyPr/>
                    <a:lstStyle/>
                    <a:p>
                      <a:r>
                        <a:rPr lang="en-US" sz="1000" noProof="0"/>
                        <a:t>Figurehead</a:t>
                      </a:r>
                    </a:p>
                  </a:txBody>
                  <a:tcPr/>
                </a:tc>
                <a:tc>
                  <a:txBody>
                    <a:bodyPr/>
                    <a:lstStyle/>
                    <a:p>
                      <a:r>
                        <a:rPr lang="en-US" sz="1000" noProof="0"/>
                        <a:t>Monthly meetings</a:t>
                      </a:r>
                    </a:p>
                  </a:txBody>
                  <a:tcPr/>
                </a:tc>
                <a:extLst>
                  <a:ext uri="{0D108BD9-81ED-4DB2-BD59-A6C34878D82A}">
                    <a16:rowId xmlns:a16="http://schemas.microsoft.com/office/drawing/2014/main" val="1346079869"/>
                  </a:ext>
                </a:extLst>
              </a:tr>
              <a:tr h="176726">
                <a:tc>
                  <a:txBody>
                    <a:bodyPr/>
                    <a:lstStyle/>
                    <a:p>
                      <a:r>
                        <a:rPr lang="en-US" sz="1000" noProof="0"/>
                        <a:t>Anna Simons</a:t>
                      </a:r>
                    </a:p>
                  </a:txBody>
                  <a:tcPr/>
                </a:tc>
                <a:tc>
                  <a:txBody>
                    <a:bodyPr/>
                    <a:lstStyle/>
                    <a:p>
                      <a:r>
                        <a:rPr lang="en-US" sz="1000" noProof="0"/>
                        <a:t>Directors of Bubbles (biggest organization in the business area)</a:t>
                      </a:r>
                    </a:p>
                  </a:txBody>
                  <a:tcPr/>
                </a:tc>
                <a:tc>
                  <a:txBody>
                    <a:bodyPr/>
                    <a:lstStyle/>
                    <a:p>
                      <a:r>
                        <a:rPr lang="en-US" sz="1000" noProof="0"/>
                        <a:t>No</a:t>
                      </a:r>
                    </a:p>
                  </a:txBody>
                  <a:tcPr/>
                </a:tc>
                <a:tc>
                  <a:txBody>
                    <a:bodyPr/>
                    <a:lstStyle/>
                    <a:p>
                      <a:r>
                        <a:rPr lang="en-US" sz="1000" noProof="0"/>
                        <a:t>Advisor (external of Energy Team)</a:t>
                      </a:r>
                    </a:p>
                  </a:txBody>
                  <a:tcPr/>
                </a:tc>
                <a:tc>
                  <a:txBody>
                    <a:bodyPr/>
                    <a:lstStyle/>
                    <a:p>
                      <a:r>
                        <a:rPr lang="en-US" sz="1000" noProof="0"/>
                        <a:t>Discussion before decision moments</a:t>
                      </a:r>
                    </a:p>
                  </a:txBody>
                  <a:tcPr/>
                </a:tc>
                <a:extLst>
                  <a:ext uri="{0D108BD9-81ED-4DB2-BD59-A6C34878D82A}">
                    <a16:rowId xmlns:a16="http://schemas.microsoft.com/office/drawing/2014/main" val="902624309"/>
                  </a:ext>
                </a:extLst>
              </a:tr>
              <a:tr h="176726">
                <a:tc>
                  <a:txBody>
                    <a:bodyPr/>
                    <a:lstStyle/>
                    <a:p>
                      <a:r>
                        <a:rPr lang="en-US" sz="1000" noProof="0"/>
                        <a:t>Chrisy Christens</a:t>
                      </a:r>
                    </a:p>
                  </a:txBody>
                  <a:tcPr/>
                </a:tc>
                <a:tc>
                  <a:txBody>
                    <a:bodyPr/>
                    <a:lstStyle/>
                    <a:p>
                      <a:r>
                        <a:rPr lang="en-US" sz="1000" noProof="0"/>
                        <a:t>City councilor</a:t>
                      </a:r>
                    </a:p>
                  </a:txBody>
                  <a:tcPr/>
                </a:tc>
                <a:tc>
                  <a:txBody>
                    <a:bodyPr/>
                    <a:lstStyle/>
                    <a:p>
                      <a:r>
                        <a:rPr lang="en-US" sz="1000" noProof="0"/>
                        <a:t>No</a:t>
                      </a:r>
                    </a:p>
                  </a:txBody>
                  <a:tcPr/>
                </a:tc>
                <a:tc>
                  <a:txBody>
                    <a:bodyPr/>
                    <a:lstStyle/>
                    <a:p>
                      <a:r>
                        <a:rPr lang="en-US" sz="1000" noProof="0"/>
                        <a:t>Support, subsidies (external of Energy Team)</a:t>
                      </a:r>
                    </a:p>
                  </a:txBody>
                  <a:tcPr/>
                </a:tc>
                <a:tc>
                  <a:txBody>
                    <a:bodyPr/>
                    <a:lstStyle/>
                    <a:p>
                      <a:r>
                        <a:rPr lang="en-US" sz="1000" noProof="0"/>
                        <a:t>Create a vision together</a:t>
                      </a:r>
                    </a:p>
                  </a:txBody>
                  <a:tcPr/>
                </a:tc>
                <a:extLst>
                  <a:ext uri="{0D108BD9-81ED-4DB2-BD59-A6C34878D82A}">
                    <a16:rowId xmlns:a16="http://schemas.microsoft.com/office/drawing/2014/main" val="1314070904"/>
                  </a:ext>
                </a:extLst>
              </a:tr>
              <a:tr h="175607">
                <a:tc>
                  <a:txBody>
                    <a:bodyPr/>
                    <a:lstStyle/>
                    <a:p>
                      <a:endParaRPr lang="en-US" sz="1000" noProof="0"/>
                    </a:p>
                  </a:txBody>
                  <a:tcPr/>
                </a:tc>
                <a:tc>
                  <a:txBody>
                    <a:bodyPr/>
                    <a:lstStyle/>
                    <a:p>
                      <a:endParaRPr lang="en-US" sz="1000" noProof="0"/>
                    </a:p>
                  </a:txBody>
                  <a:tcPr/>
                </a:tc>
                <a:tc>
                  <a:txBody>
                    <a:bodyPr/>
                    <a:lstStyle/>
                    <a:p>
                      <a:endParaRPr lang="en-US" sz="1000" noProof="0"/>
                    </a:p>
                  </a:txBody>
                  <a:tcPr/>
                </a:tc>
                <a:tc>
                  <a:txBody>
                    <a:bodyPr/>
                    <a:lstStyle/>
                    <a:p>
                      <a:endParaRPr lang="en-US" sz="1000" noProof="0"/>
                    </a:p>
                  </a:txBody>
                  <a:tcPr/>
                </a:tc>
                <a:tc>
                  <a:txBody>
                    <a:bodyPr/>
                    <a:lstStyle/>
                    <a:p>
                      <a:endParaRPr lang="en-US" sz="1000" noProof="0"/>
                    </a:p>
                  </a:txBody>
                  <a:tcPr/>
                </a:tc>
                <a:extLst>
                  <a:ext uri="{0D108BD9-81ED-4DB2-BD59-A6C34878D82A}">
                    <a16:rowId xmlns:a16="http://schemas.microsoft.com/office/drawing/2014/main" val="4061803143"/>
                  </a:ext>
                </a:extLst>
              </a:tr>
            </a:tbl>
          </a:graphicData>
        </a:graphic>
      </p:graphicFrame>
      <p:sp>
        <p:nvSpPr>
          <p:cNvPr id="7" name="TextBox 6">
            <a:extLst>
              <a:ext uri="{FF2B5EF4-FFF2-40B4-BE49-F238E27FC236}">
                <a16:creationId xmlns:a16="http://schemas.microsoft.com/office/drawing/2014/main" id="{ECEE24EC-B956-46DF-945E-B0C884345994}"/>
              </a:ext>
            </a:extLst>
          </p:cNvPr>
          <p:cNvSpPr txBox="1"/>
          <p:nvPr/>
        </p:nvSpPr>
        <p:spPr>
          <a:xfrm>
            <a:off x="6021636" y="2615031"/>
            <a:ext cx="5177928" cy="954107"/>
          </a:xfrm>
          <a:prstGeom prst="rect">
            <a:avLst/>
          </a:prstGeom>
          <a:noFill/>
        </p:spPr>
        <p:txBody>
          <a:bodyPr wrap="square" rtlCol="0">
            <a:spAutoFit/>
          </a:bodyPr>
          <a:lstStyle/>
          <a:p>
            <a:pPr algn="ctr"/>
            <a:r>
              <a:rPr lang="en-US" sz="2800" i="1">
                <a:solidFill>
                  <a:schemeClr val="accent1"/>
                </a:solidFill>
              </a:rPr>
              <a:t>* Take into account your own role and level of involvement *</a:t>
            </a:r>
          </a:p>
        </p:txBody>
      </p:sp>
      <p:sp>
        <p:nvSpPr>
          <p:cNvPr id="8" name="Rectangle 7">
            <a:extLst>
              <a:ext uri="{FF2B5EF4-FFF2-40B4-BE49-F238E27FC236}">
                <a16:creationId xmlns:a16="http://schemas.microsoft.com/office/drawing/2014/main" id="{10CCB891-821A-4557-8940-24657B8A890C}"/>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6397072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A7CF4-E66A-4FD7-950C-140E9EABD19F}"/>
              </a:ext>
            </a:extLst>
          </p:cNvPr>
          <p:cNvSpPr>
            <a:spLocks noGrp="1"/>
          </p:cNvSpPr>
          <p:nvPr>
            <p:ph type="title"/>
          </p:nvPr>
        </p:nvSpPr>
        <p:spPr/>
        <p:txBody>
          <a:bodyPr/>
          <a:lstStyle/>
          <a:p>
            <a:r>
              <a:rPr lang="en-GB" noProof="0"/>
              <a:t>Tips for approaching stakeholders </a:t>
            </a:r>
          </a:p>
        </p:txBody>
      </p:sp>
      <p:sp>
        <p:nvSpPr>
          <p:cNvPr id="3" name="Content Placeholder 2">
            <a:extLst>
              <a:ext uri="{FF2B5EF4-FFF2-40B4-BE49-F238E27FC236}">
                <a16:creationId xmlns:a16="http://schemas.microsoft.com/office/drawing/2014/main" id="{972EDBC9-962B-4C27-A1CF-80B8B4159F87}"/>
              </a:ext>
            </a:extLst>
          </p:cNvPr>
          <p:cNvSpPr>
            <a:spLocks noGrp="1"/>
          </p:cNvSpPr>
          <p:nvPr>
            <p:ph idx="1"/>
          </p:nvPr>
        </p:nvSpPr>
        <p:spPr/>
        <p:txBody>
          <a:bodyPr/>
          <a:lstStyle/>
          <a:p>
            <a:pPr marL="457200" indent="-457200">
              <a:buFont typeface="Arial" panose="020B0604020202020204" pitchFamily="34" charset="0"/>
              <a:buChar char="•"/>
            </a:pPr>
            <a:r>
              <a:rPr lang="en-GB" noProof="0"/>
              <a:t>Establish p</a:t>
            </a:r>
            <a:r>
              <a:rPr lang="en-GB" sz="2800" noProof="0"/>
              <a:t>ersonal contact, indicate “what's in it for them"</a:t>
            </a:r>
          </a:p>
          <a:p>
            <a:pPr marL="457200" indent="-457200">
              <a:buFont typeface="Arial" panose="020B0604020202020204" pitchFamily="34" charset="0"/>
              <a:buChar char="•"/>
            </a:pPr>
            <a:r>
              <a:rPr lang="en-GB" sz="2800" noProof="0"/>
              <a:t>Ideally a mix of a few (very) positive attitudes, and a negative (critical) attitude</a:t>
            </a:r>
          </a:p>
          <a:p>
            <a:pPr marL="457200" indent="-457200">
              <a:buFont typeface="Arial" panose="020B0604020202020204" pitchFamily="34" charset="0"/>
              <a:buChar char="•"/>
            </a:pPr>
            <a:r>
              <a:rPr lang="en-GB" sz="2800" noProof="0"/>
              <a:t>Define roles together with stakeholders &gt; complementary roles</a:t>
            </a:r>
          </a:p>
          <a:p>
            <a:pPr marL="457200" indent="-457200">
              <a:buFont typeface="Arial" panose="020B0604020202020204" pitchFamily="34" charset="0"/>
              <a:buChar char="•"/>
            </a:pPr>
            <a:r>
              <a:rPr lang="en-GB" sz="2800" noProof="0"/>
              <a:t>Shared vision on purpose of the collaboration</a:t>
            </a:r>
          </a:p>
          <a:p>
            <a:endParaRPr lang="en-GB" noProof="0"/>
          </a:p>
        </p:txBody>
      </p:sp>
      <p:sp>
        <p:nvSpPr>
          <p:cNvPr id="4" name="Date Placeholder 3">
            <a:extLst>
              <a:ext uri="{FF2B5EF4-FFF2-40B4-BE49-F238E27FC236}">
                <a16:creationId xmlns:a16="http://schemas.microsoft.com/office/drawing/2014/main" id="{ADD35B59-7373-4919-8314-DD5DF5D542EA}"/>
              </a:ext>
            </a:extLst>
          </p:cNvPr>
          <p:cNvSpPr>
            <a:spLocks noGrp="1"/>
          </p:cNvSpPr>
          <p:nvPr>
            <p:ph type="dt" sz="half" idx="10"/>
          </p:nvPr>
        </p:nvSpPr>
        <p:spPr/>
        <p:txBody>
          <a:bodyPr/>
          <a:lstStyle/>
          <a:p>
            <a:fld id="{7ADC14E5-6C40-4556-9F1D-BAA943DFCA64}" type="datetime3">
              <a:rPr lang="en-GB" smtClean="0"/>
              <a:t>24 May, 2022</a:t>
            </a:fld>
            <a:endParaRPr lang="de-DE"/>
          </a:p>
        </p:txBody>
      </p:sp>
      <p:sp>
        <p:nvSpPr>
          <p:cNvPr id="5" name="Slide Number Placeholder 4">
            <a:extLst>
              <a:ext uri="{FF2B5EF4-FFF2-40B4-BE49-F238E27FC236}">
                <a16:creationId xmlns:a16="http://schemas.microsoft.com/office/drawing/2014/main" id="{184DB72E-9E72-468F-A979-D905104296EA}"/>
              </a:ext>
            </a:extLst>
          </p:cNvPr>
          <p:cNvSpPr>
            <a:spLocks noGrp="1"/>
          </p:cNvSpPr>
          <p:nvPr>
            <p:ph type="sldNum" sz="quarter" idx="11"/>
          </p:nvPr>
        </p:nvSpPr>
        <p:spPr/>
        <p:txBody>
          <a:bodyPr/>
          <a:lstStyle/>
          <a:p>
            <a:fld id="{CD13C9F6-DA1F-4969-8B21-2E803A8A69C8}" type="slidenum">
              <a:rPr lang="de-DE" smtClean="0"/>
              <a:t>33</a:t>
            </a:fld>
            <a:endParaRPr lang="de-DE"/>
          </a:p>
        </p:txBody>
      </p:sp>
      <p:sp>
        <p:nvSpPr>
          <p:cNvPr id="6" name="Rectangle 5">
            <a:extLst>
              <a:ext uri="{FF2B5EF4-FFF2-40B4-BE49-F238E27FC236}">
                <a16:creationId xmlns:a16="http://schemas.microsoft.com/office/drawing/2014/main" id="{93FA787E-4D13-4004-B850-684129C53F47}"/>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2570090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2D02C1-C7C0-4811-8E16-F62470F806C2}"/>
              </a:ext>
            </a:extLst>
          </p:cNvPr>
          <p:cNvSpPr>
            <a:spLocks noGrp="1"/>
          </p:cNvSpPr>
          <p:nvPr>
            <p:ph type="title"/>
          </p:nvPr>
        </p:nvSpPr>
        <p:spPr/>
        <p:txBody>
          <a:bodyPr/>
          <a:lstStyle/>
          <a:p>
            <a:r>
              <a:rPr lang="en-GB" noProof="0"/>
              <a:t>Questions &amp; Feedback</a:t>
            </a:r>
          </a:p>
        </p:txBody>
      </p:sp>
      <p:sp>
        <p:nvSpPr>
          <p:cNvPr id="3" name="Textplatzhalter 2">
            <a:extLst>
              <a:ext uri="{FF2B5EF4-FFF2-40B4-BE49-F238E27FC236}">
                <a16:creationId xmlns:a16="http://schemas.microsoft.com/office/drawing/2014/main" id="{0857CF78-26BC-44C8-A9B6-AF6FBB5AA537}"/>
              </a:ext>
            </a:extLst>
          </p:cNvPr>
          <p:cNvSpPr>
            <a:spLocks noGrp="1"/>
          </p:cNvSpPr>
          <p:nvPr>
            <p:ph type="body" idx="1"/>
          </p:nvPr>
        </p:nvSpPr>
        <p:spPr/>
        <p:txBody>
          <a:bodyPr/>
          <a:lstStyle/>
          <a:p>
            <a:endParaRPr lang="de-DE"/>
          </a:p>
        </p:txBody>
      </p:sp>
      <p:sp>
        <p:nvSpPr>
          <p:cNvPr id="4" name="Datumsplatzhalter 3">
            <a:extLst>
              <a:ext uri="{FF2B5EF4-FFF2-40B4-BE49-F238E27FC236}">
                <a16:creationId xmlns:a16="http://schemas.microsoft.com/office/drawing/2014/main" id="{26C7B74A-C5AA-4929-B3B1-7002793FF4E6}"/>
              </a:ext>
            </a:extLst>
          </p:cNvPr>
          <p:cNvSpPr>
            <a:spLocks noGrp="1"/>
          </p:cNvSpPr>
          <p:nvPr>
            <p:ph type="dt" sz="half" idx="10"/>
          </p:nvPr>
        </p:nvSpPr>
        <p:spPr/>
        <p:txBody>
          <a:bodyPr/>
          <a:lstStyle/>
          <a:p>
            <a:fld id="{3B81CAF8-2BC5-47D6-B5D2-3DA0745E69E7}" type="datetime3">
              <a:rPr lang="en-GB" smtClean="0"/>
              <a:t>24 May, 2022</a:t>
            </a:fld>
            <a:endParaRPr lang="de-DE"/>
          </a:p>
        </p:txBody>
      </p:sp>
      <p:sp>
        <p:nvSpPr>
          <p:cNvPr id="5" name="Foliennummernplatzhalter 4">
            <a:extLst>
              <a:ext uri="{FF2B5EF4-FFF2-40B4-BE49-F238E27FC236}">
                <a16:creationId xmlns:a16="http://schemas.microsoft.com/office/drawing/2014/main" id="{F3B97727-C030-46CB-AD8D-5576B3B6763A}"/>
              </a:ext>
            </a:extLst>
          </p:cNvPr>
          <p:cNvSpPr>
            <a:spLocks noGrp="1"/>
          </p:cNvSpPr>
          <p:nvPr>
            <p:ph type="sldNum" sz="quarter" idx="11"/>
          </p:nvPr>
        </p:nvSpPr>
        <p:spPr/>
        <p:txBody>
          <a:bodyPr/>
          <a:lstStyle/>
          <a:p>
            <a:fld id="{CD13C9F6-DA1F-4969-8B21-2E803A8A69C8}" type="slidenum">
              <a:rPr lang="de-DE" smtClean="0"/>
              <a:t>34</a:t>
            </a:fld>
            <a:endParaRPr lang="de-DE"/>
          </a:p>
        </p:txBody>
      </p:sp>
      <p:sp>
        <p:nvSpPr>
          <p:cNvPr id="6" name="Rectangle 5">
            <a:extLst>
              <a:ext uri="{FF2B5EF4-FFF2-40B4-BE49-F238E27FC236}">
                <a16:creationId xmlns:a16="http://schemas.microsoft.com/office/drawing/2014/main" id="{3F45BEBC-CB6A-43AD-94B6-6FD306C4AF87}"/>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486579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a:xfrm>
            <a:off x="8604106" y="6339526"/>
            <a:ext cx="2743200" cy="365125"/>
          </a:xfrm>
        </p:spPr>
        <p:txBody>
          <a:bodyPr/>
          <a:lstStyle/>
          <a:p>
            <a:fld id="{CD13C9F6-DA1F-4969-8B21-2E803A8A69C8}" type="slidenum">
              <a:rPr lang="de-DE" smtClean="0"/>
              <a:t>35</a:t>
            </a:fld>
            <a:endParaRPr lang="de-DE"/>
          </a:p>
        </p:txBody>
      </p:sp>
      <p:pic>
        <p:nvPicPr>
          <p:cNvPr id="18" name="Grafik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8252" y="1947772"/>
            <a:ext cx="3891516" cy="2994643"/>
          </a:xfrm>
          <a:prstGeom prst="rect">
            <a:avLst/>
          </a:prstGeom>
        </p:spPr>
      </p:pic>
      <p:sp>
        <p:nvSpPr>
          <p:cNvPr id="19" name="Textfeld 18"/>
          <p:cNvSpPr txBox="1"/>
          <p:nvPr/>
        </p:nvSpPr>
        <p:spPr>
          <a:xfrm>
            <a:off x="2875077" y="953131"/>
            <a:ext cx="5944850" cy="523220"/>
          </a:xfrm>
          <a:prstGeom prst="rect">
            <a:avLst/>
          </a:prstGeom>
          <a:noFill/>
        </p:spPr>
        <p:txBody>
          <a:bodyPr wrap="square" rtlCol="0">
            <a:spAutoFit/>
          </a:bodyPr>
          <a:lstStyle/>
          <a:p>
            <a:pPr algn="ctr"/>
            <a:r>
              <a:rPr lang="en-US" sz="2800">
                <a:latin typeface="Noto Sans" panose="020B0502040504020204" pitchFamily="34" charset="0"/>
                <a:ea typeface="Noto Sans" panose="020B0502040504020204" pitchFamily="34" charset="0"/>
                <a:cs typeface="Noto Sans" panose="020B0502040504020204" pitchFamily="34" charset="0"/>
              </a:rPr>
              <a:t>Thanks for your attention!</a:t>
            </a:r>
          </a:p>
        </p:txBody>
      </p:sp>
      <p:sp>
        <p:nvSpPr>
          <p:cNvPr id="22" name="Datumsplatzhalter 3"/>
          <p:cNvSpPr>
            <a:spLocks noGrp="1"/>
          </p:cNvSpPr>
          <p:nvPr>
            <p:ph type="dt" sz="half" idx="10"/>
          </p:nvPr>
        </p:nvSpPr>
        <p:spPr>
          <a:xfrm>
            <a:off x="838200" y="6356350"/>
            <a:ext cx="2743200" cy="365125"/>
          </a:xfrm>
        </p:spPr>
        <p:txBody>
          <a:bodyPr/>
          <a:lstStyle/>
          <a:p>
            <a:fld id="{1948F259-4C90-4B99-852F-9D12B8FF8B7E}" type="datetime3">
              <a:rPr lang="en-GB" smtClean="0"/>
              <a:t>24 May, 2022</a:t>
            </a:fld>
            <a:endParaRPr lang="de-DE"/>
          </a:p>
        </p:txBody>
      </p:sp>
      <p:pic>
        <p:nvPicPr>
          <p:cNvPr id="23" name="Immagine 2"/>
          <p:cNvPicPr/>
          <p:nvPr/>
        </p:nvPicPr>
        <p:blipFill>
          <a:blip r:embed="rId4">
            <a:extLst>
              <a:ext uri="{28A0092B-C50C-407E-A947-70E740481C1C}">
                <a14:useLocalDpi xmlns:a14="http://schemas.microsoft.com/office/drawing/2010/main" val="0"/>
              </a:ext>
            </a:extLst>
          </a:blip>
          <a:srcRect/>
          <a:stretch>
            <a:fillRect/>
          </a:stretch>
        </p:blipFill>
        <p:spPr bwMode="auto">
          <a:xfrm>
            <a:off x="10186520" y="5643825"/>
            <a:ext cx="463100" cy="546600"/>
          </a:xfrm>
          <a:prstGeom prst="rect">
            <a:avLst/>
          </a:prstGeom>
          <a:noFill/>
          <a:ln>
            <a:noFill/>
          </a:ln>
        </p:spPr>
      </p:pic>
      <p:pic>
        <p:nvPicPr>
          <p:cNvPr id="25" name="Afbeelding 16" descr="cidimage002.png@01D4FECE.D63D32C0"/>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11266902" y="5674435"/>
            <a:ext cx="414671" cy="401685"/>
          </a:xfrm>
          <a:prstGeom prst="rect">
            <a:avLst/>
          </a:prstGeom>
          <a:noFill/>
          <a:ln>
            <a:noFill/>
          </a:ln>
        </p:spPr>
      </p:pic>
      <p:pic>
        <p:nvPicPr>
          <p:cNvPr id="26" name="Picture 1"/>
          <p:cNvPicPr/>
          <p:nvPr/>
        </p:nvPicPr>
        <p:blipFill rotWithShape="1">
          <a:blip r:embed="rId7" cstate="print">
            <a:extLst>
              <a:ext uri="{28A0092B-C50C-407E-A947-70E740481C1C}">
                <a14:useLocalDpi xmlns:a14="http://schemas.microsoft.com/office/drawing/2010/main" val="0"/>
              </a:ext>
            </a:extLst>
          </a:blip>
          <a:srcRect t="8773" b="16666"/>
          <a:stretch/>
        </p:blipFill>
        <p:spPr bwMode="auto">
          <a:xfrm>
            <a:off x="5016416" y="5675446"/>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96101" y="5662227"/>
            <a:ext cx="447505" cy="439814"/>
          </a:xfrm>
          <a:prstGeom prst="rect">
            <a:avLst/>
          </a:prstGeom>
          <a:noFill/>
          <a:ln>
            <a:noFill/>
          </a:ln>
        </p:spPr>
      </p:pic>
      <p:pic>
        <p:nvPicPr>
          <p:cNvPr id="28" name="Picture 24"/>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3002" y="5772902"/>
            <a:ext cx="520986" cy="240621"/>
          </a:xfrm>
          <a:prstGeom prst="rect">
            <a:avLst/>
          </a:prstGeom>
          <a:noFill/>
          <a:ln>
            <a:noFill/>
          </a:ln>
        </p:spPr>
      </p:pic>
      <p:pic>
        <p:nvPicPr>
          <p:cNvPr id="29" name="Picture 27" descr="header_E"/>
          <p:cNvPicPr/>
          <p:nvPr/>
        </p:nvPicPr>
        <p:blipFill>
          <a:blip r:embed="rId10" cstate="print">
            <a:extLst>
              <a:ext uri="{28A0092B-C50C-407E-A947-70E740481C1C}">
                <a14:useLocalDpi xmlns:a14="http://schemas.microsoft.com/office/drawing/2010/main" val="0"/>
              </a:ext>
            </a:extLst>
          </a:blip>
          <a:srcRect l="31882" r="31726"/>
          <a:stretch>
            <a:fillRect/>
          </a:stretch>
        </p:blipFill>
        <p:spPr bwMode="auto">
          <a:xfrm>
            <a:off x="8719343" y="5698491"/>
            <a:ext cx="786800" cy="367285"/>
          </a:xfrm>
          <a:prstGeom prst="rect">
            <a:avLst/>
          </a:prstGeom>
          <a:noFill/>
        </p:spPr>
      </p:pic>
      <p:pic>
        <p:nvPicPr>
          <p:cNvPr id="30" name="Immagine 2"/>
          <p:cNvPicPr/>
          <p:nvPr/>
        </p:nvPicPr>
        <p:blipFill>
          <a:blip r:embed="rId11" cstate="print">
            <a:extLst>
              <a:ext uri="{28A0092B-C50C-407E-A947-70E740481C1C}">
                <a14:useLocalDpi xmlns:a14="http://schemas.microsoft.com/office/drawing/2010/main" val="0"/>
              </a:ext>
            </a:extLst>
          </a:blip>
          <a:stretch>
            <a:fillRect/>
          </a:stretch>
        </p:blipFill>
        <p:spPr>
          <a:xfrm>
            <a:off x="3157236" y="5776812"/>
            <a:ext cx="722915" cy="271360"/>
          </a:xfrm>
          <a:prstGeom prst="rect">
            <a:avLst/>
          </a:prstGeom>
        </p:spPr>
      </p:pic>
      <p:pic>
        <p:nvPicPr>
          <p:cNvPr id="31" name="Grafik 30" descr="R:\PR\01_Unternehmenskommunikation\12_Corporate_Design\02_Logo\bea_logo_black_font\bea_logo_black_font_c4_transp.jp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44472" y="5789582"/>
            <a:ext cx="517496" cy="288447"/>
          </a:xfrm>
          <a:prstGeom prst="rect">
            <a:avLst/>
          </a:prstGeom>
          <a:noFill/>
          <a:ln>
            <a:noFill/>
          </a:ln>
        </p:spPr>
      </p:pic>
      <p:pic>
        <p:nvPicPr>
          <p:cNvPr id="32" name="Bildobjekt 2"/>
          <p:cNvPicPr/>
          <p:nvPr/>
        </p:nvPicPr>
        <p:blipFill>
          <a:blip r:embed="rId13" cstate="print">
            <a:extLst>
              <a:ext uri="{28A0092B-C50C-407E-A947-70E740481C1C}">
                <a14:useLocalDpi xmlns:a14="http://schemas.microsoft.com/office/drawing/2010/main" val="0"/>
              </a:ext>
            </a:extLst>
          </a:blip>
          <a:stretch>
            <a:fillRect/>
          </a:stretch>
        </p:blipFill>
        <p:spPr>
          <a:xfrm>
            <a:off x="1901797" y="5721421"/>
            <a:ext cx="919086" cy="354787"/>
          </a:xfrm>
          <a:prstGeom prst="rect">
            <a:avLst/>
          </a:prstGeom>
        </p:spPr>
      </p:pic>
      <p:pic>
        <p:nvPicPr>
          <p:cNvPr id="33" name="Picture 25" descr="https://365tno.sharepoint.com/sites/intranet/Organisation/CS/Marketing_Communications/Externe-profilering/Logos/426_1_TNO_ifl_zwart.png"/>
          <p:cNvPicPr/>
          <p:nvPr/>
        </p:nvPicPr>
        <p:blipFill rotWithShape="1">
          <a:blip r:embed="rId14" cstate="print">
            <a:extLst>
              <a:ext uri="{28A0092B-C50C-407E-A947-70E740481C1C}">
                <a14:useLocalDpi xmlns:a14="http://schemas.microsoft.com/office/drawing/2010/main" val="0"/>
              </a:ext>
            </a:extLst>
          </a:blip>
          <a:srcRect l="7704" t="16984" r="4714" b="21687"/>
          <a:stretch/>
        </p:blipFill>
        <p:spPr bwMode="auto">
          <a:xfrm>
            <a:off x="549536" y="5806262"/>
            <a:ext cx="1015908" cy="171393"/>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id="{EA4FF382-A615-4F63-B4F5-6AE1E1C8CAA6}"/>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tangle 16">
            <a:extLst>
              <a:ext uri="{FF2B5EF4-FFF2-40B4-BE49-F238E27FC236}">
                <a16:creationId xmlns:a16="http://schemas.microsoft.com/office/drawing/2014/main" id="{A3AD2E22-FD86-48A3-8749-5319B47D91AA}"/>
              </a:ext>
            </a:extLst>
          </p:cNvPr>
          <p:cNvSpPr/>
          <p:nvPr/>
        </p:nvSpPr>
        <p:spPr>
          <a:xfrm>
            <a:off x="11506200" y="64880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3724215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B18B2-6A85-4984-8459-238675E3B076}"/>
              </a:ext>
            </a:extLst>
          </p:cNvPr>
          <p:cNvSpPr>
            <a:spLocks noGrp="1"/>
          </p:cNvSpPr>
          <p:nvPr>
            <p:ph type="title"/>
          </p:nvPr>
        </p:nvSpPr>
        <p:spPr/>
        <p:txBody>
          <a:bodyPr>
            <a:normAutofit/>
          </a:bodyPr>
          <a:lstStyle/>
          <a:p>
            <a:r>
              <a:rPr lang="en-GB" noProof="0"/>
              <a:t>Barriers to energy efficiency for SMEs</a:t>
            </a:r>
          </a:p>
        </p:txBody>
      </p:sp>
      <p:sp>
        <p:nvSpPr>
          <p:cNvPr id="3" name="Text Placeholder 2">
            <a:extLst>
              <a:ext uri="{FF2B5EF4-FFF2-40B4-BE49-F238E27FC236}">
                <a16:creationId xmlns:a16="http://schemas.microsoft.com/office/drawing/2014/main" id="{D01259F4-6FB2-42C2-B865-DFCC90D0D137}"/>
              </a:ext>
            </a:extLst>
          </p:cNvPr>
          <p:cNvSpPr>
            <a:spLocks noGrp="1"/>
          </p:cNvSpPr>
          <p:nvPr>
            <p:ph type="body" idx="1"/>
          </p:nvPr>
        </p:nvSpPr>
        <p:spPr/>
        <p:txBody>
          <a:bodyPr/>
          <a:lstStyle/>
          <a:p>
            <a:r>
              <a:rPr lang="en-GB" noProof="0"/>
              <a:t>Insights from scientific literature</a:t>
            </a:r>
          </a:p>
        </p:txBody>
      </p:sp>
      <p:sp>
        <p:nvSpPr>
          <p:cNvPr id="4" name="Date Placeholder 3">
            <a:extLst>
              <a:ext uri="{FF2B5EF4-FFF2-40B4-BE49-F238E27FC236}">
                <a16:creationId xmlns:a16="http://schemas.microsoft.com/office/drawing/2014/main" id="{92FFC17F-A858-4D64-A274-F4E7E90CF006}"/>
              </a:ext>
            </a:extLst>
          </p:cNvPr>
          <p:cNvSpPr>
            <a:spLocks noGrp="1"/>
          </p:cNvSpPr>
          <p:nvPr>
            <p:ph type="dt" sz="half" idx="10"/>
          </p:nvPr>
        </p:nvSpPr>
        <p:spPr/>
        <p:txBody>
          <a:bodyPr/>
          <a:lstStyle/>
          <a:p>
            <a:fld id="{E5B554C5-D570-4DAF-8DD4-2958422C8F86}" type="datetime3">
              <a:rPr lang="en-GB" smtClean="0"/>
              <a:t>24 May, 2022</a:t>
            </a:fld>
            <a:endParaRPr lang="de-DE"/>
          </a:p>
        </p:txBody>
      </p:sp>
      <p:sp>
        <p:nvSpPr>
          <p:cNvPr id="5" name="Slide Number Placeholder 4">
            <a:extLst>
              <a:ext uri="{FF2B5EF4-FFF2-40B4-BE49-F238E27FC236}">
                <a16:creationId xmlns:a16="http://schemas.microsoft.com/office/drawing/2014/main" id="{9C181005-81CD-4A81-BBAA-1D326B56C76C}"/>
              </a:ext>
            </a:extLst>
          </p:cNvPr>
          <p:cNvSpPr>
            <a:spLocks noGrp="1"/>
          </p:cNvSpPr>
          <p:nvPr>
            <p:ph type="sldNum" sz="quarter" idx="11"/>
          </p:nvPr>
        </p:nvSpPr>
        <p:spPr/>
        <p:txBody>
          <a:bodyPr/>
          <a:lstStyle/>
          <a:p>
            <a:fld id="{CD13C9F6-DA1F-4969-8B21-2E803A8A69C8}" type="slidenum">
              <a:rPr lang="de-DE" smtClean="0"/>
              <a:t>36</a:t>
            </a:fld>
            <a:endParaRPr lang="de-DE"/>
          </a:p>
        </p:txBody>
      </p:sp>
      <p:sp>
        <p:nvSpPr>
          <p:cNvPr id="6" name="Rectangle 5">
            <a:extLst>
              <a:ext uri="{FF2B5EF4-FFF2-40B4-BE49-F238E27FC236}">
                <a16:creationId xmlns:a16="http://schemas.microsoft.com/office/drawing/2014/main" id="{33D35729-CF12-4D2A-9449-699C676BB99A}"/>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16974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309A0-0447-4906-8CDA-C9BC83C5325F}"/>
              </a:ext>
            </a:extLst>
          </p:cNvPr>
          <p:cNvSpPr>
            <a:spLocks noGrp="1"/>
          </p:cNvSpPr>
          <p:nvPr>
            <p:ph type="title"/>
          </p:nvPr>
        </p:nvSpPr>
        <p:spPr/>
        <p:txBody>
          <a:bodyPr>
            <a:normAutofit/>
          </a:bodyPr>
          <a:lstStyle/>
          <a:p>
            <a:r>
              <a:rPr lang="en-GB" sz="2800" noProof="0" dirty="0"/>
              <a:t>Barriers for SMEs: definition</a:t>
            </a:r>
          </a:p>
        </p:txBody>
      </p:sp>
      <p:sp>
        <p:nvSpPr>
          <p:cNvPr id="3" name="Content Placeholder 2">
            <a:extLst>
              <a:ext uri="{FF2B5EF4-FFF2-40B4-BE49-F238E27FC236}">
                <a16:creationId xmlns:a16="http://schemas.microsoft.com/office/drawing/2014/main" id="{4FA08BC3-A1C6-41AE-9ACA-02192CA37457}"/>
              </a:ext>
            </a:extLst>
          </p:cNvPr>
          <p:cNvSpPr>
            <a:spLocks noGrp="1"/>
          </p:cNvSpPr>
          <p:nvPr>
            <p:ph idx="1"/>
          </p:nvPr>
        </p:nvSpPr>
        <p:spPr>
          <a:xfrm>
            <a:off x="838201" y="1890443"/>
            <a:ext cx="8661332" cy="4286519"/>
          </a:xfrm>
        </p:spPr>
        <p:txBody>
          <a:bodyPr>
            <a:normAutofit fontScale="92500" lnSpcReduction="20000"/>
          </a:bodyPr>
          <a:lstStyle/>
          <a:p>
            <a:endParaRPr lang="en-GB" noProof="0"/>
          </a:p>
          <a:p>
            <a:r>
              <a:rPr lang="en-GB" noProof="0">
                <a:solidFill>
                  <a:schemeClr val="accent2"/>
                </a:solidFill>
              </a:rPr>
              <a:t>A barrier is …</a:t>
            </a:r>
            <a:endParaRPr lang="en-GB" i="1" noProof="0"/>
          </a:p>
          <a:p>
            <a:pPr algn="ctr"/>
            <a:endParaRPr lang="en-GB" i="1" noProof="0"/>
          </a:p>
          <a:p>
            <a:pPr algn="ctr"/>
            <a:r>
              <a:rPr lang="en-GB" i="1" noProof="0"/>
              <a:t>“A postulated mechanism that inhibits investment </a:t>
            </a:r>
          </a:p>
          <a:p>
            <a:pPr algn="ctr"/>
            <a:r>
              <a:rPr lang="en-GB" i="1" noProof="0"/>
              <a:t>in technologies that are both energy efficient </a:t>
            </a:r>
          </a:p>
          <a:p>
            <a:pPr algn="ctr"/>
            <a:r>
              <a:rPr lang="en-GB" i="1" noProof="0"/>
              <a:t>and (apparently) economically efficient”</a:t>
            </a:r>
          </a:p>
          <a:p>
            <a:endParaRPr lang="en-GB" noProof="0"/>
          </a:p>
          <a:p>
            <a:endParaRPr lang="en-GB" noProof="0"/>
          </a:p>
          <a:p>
            <a:endParaRPr lang="en-GB" noProof="0"/>
          </a:p>
          <a:p>
            <a:r>
              <a:rPr lang="en-GB" sz="1100" i="1" noProof="0"/>
              <a:t>Reference: E. </a:t>
            </a:r>
            <a:r>
              <a:rPr lang="en-GB" sz="1100" i="1" noProof="0" err="1"/>
              <a:t>Cagno</a:t>
            </a:r>
            <a:r>
              <a:rPr lang="en-GB" sz="1100" i="1" noProof="0"/>
              <a:t>, E. Worrell, A. </a:t>
            </a:r>
            <a:r>
              <a:rPr lang="en-GB" sz="1100" i="1" noProof="0" err="1"/>
              <a:t>Trianni</a:t>
            </a:r>
            <a:r>
              <a:rPr lang="en-GB" sz="1100" i="1" noProof="0"/>
              <a:t> G. Pugliese, 2012, A novel approach for </a:t>
            </a:r>
            <a:br>
              <a:rPr lang="en-GB" sz="1100" i="1" noProof="0"/>
            </a:br>
            <a:r>
              <a:rPr lang="en-GB" sz="1100" i="1" noProof="0"/>
              <a:t>barriers to industrial energy efficiency, Renewable and Sustainable Energy Reviews 19</a:t>
            </a:r>
            <a:br>
              <a:rPr lang="en-GB" sz="1100" i="1" noProof="0"/>
            </a:br>
            <a:r>
              <a:rPr lang="en-GB" sz="1100" i="1" noProof="0"/>
              <a:t>(2013) 290–308</a:t>
            </a:r>
          </a:p>
        </p:txBody>
      </p:sp>
      <p:sp>
        <p:nvSpPr>
          <p:cNvPr id="4" name="Date Placeholder 3">
            <a:extLst>
              <a:ext uri="{FF2B5EF4-FFF2-40B4-BE49-F238E27FC236}">
                <a16:creationId xmlns:a16="http://schemas.microsoft.com/office/drawing/2014/main" id="{B27398E6-710C-49DF-A0CB-15E8FBF93459}"/>
              </a:ext>
            </a:extLst>
          </p:cNvPr>
          <p:cNvSpPr>
            <a:spLocks noGrp="1"/>
          </p:cNvSpPr>
          <p:nvPr>
            <p:ph type="dt" sz="half" idx="10"/>
          </p:nvPr>
        </p:nvSpPr>
        <p:spPr/>
        <p:txBody>
          <a:bodyPr/>
          <a:lstStyle/>
          <a:p>
            <a:fld id="{6981F00F-2BD9-4755-AB7E-AE326142C186}" type="datetime3">
              <a:rPr lang="en-GB" smtClean="0"/>
              <a:t>24 May, 2022</a:t>
            </a:fld>
            <a:endParaRPr lang="de-DE"/>
          </a:p>
        </p:txBody>
      </p:sp>
      <p:sp>
        <p:nvSpPr>
          <p:cNvPr id="5" name="Slide Number Placeholder 4">
            <a:extLst>
              <a:ext uri="{FF2B5EF4-FFF2-40B4-BE49-F238E27FC236}">
                <a16:creationId xmlns:a16="http://schemas.microsoft.com/office/drawing/2014/main" id="{E3D591F0-FD0A-4C1D-9474-54E258D26449}"/>
              </a:ext>
            </a:extLst>
          </p:cNvPr>
          <p:cNvSpPr>
            <a:spLocks noGrp="1"/>
          </p:cNvSpPr>
          <p:nvPr>
            <p:ph type="sldNum" sz="quarter" idx="11"/>
          </p:nvPr>
        </p:nvSpPr>
        <p:spPr/>
        <p:txBody>
          <a:bodyPr/>
          <a:lstStyle/>
          <a:p>
            <a:fld id="{CD13C9F6-DA1F-4969-8B21-2E803A8A69C8}" type="slidenum">
              <a:rPr lang="de-DE" smtClean="0"/>
              <a:t>37</a:t>
            </a:fld>
            <a:endParaRPr lang="de-DE"/>
          </a:p>
        </p:txBody>
      </p:sp>
      <p:grpSp>
        <p:nvGrpSpPr>
          <p:cNvPr id="56" name="Group 55">
            <a:extLst>
              <a:ext uri="{FF2B5EF4-FFF2-40B4-BE49-F238E27FC236}">
                <a16:creationId xmlns:a16="http://schemas.microsoft.com/office/drawing/2014/main" id="{36CC3C57-A3C4-4C20-9E08-BA7541E9EEF7}"/>
              </a:ext>
            </a:extLst>
          </p:cNvPr>
          <p:cNvGrpSpPr/>
          <p:nvPr/>
        </p:nvGrpSpPr>
        <p:grpSpPr>
          <a:xfrm>
            <a:off x="9472675" y="3037246"/>
            <a:ext cx="2439925" cy="2116195"/>
            <a:chOff x="9562575" y="1753762"/>
            <a:chExt cx="2439925" cy="2116195"/>
          </a:xfrm>
        </p:grpSpPr>
        <p:grpSp>
          <p:nvGrpSpPr>
            <p:cNvPr id="57" name="Group 56">
              <a:extLst>
                <a:ext uri="{FF2B5EF4-FFF2-40B4-BE49-F238E27FC236}">
                  <a16:creationId xmlns:a16="http://schemas.microsoft.com/office/drawing/2014/main" id="{176D26E3-D20F-4BA3-B712-B1E1E3A07300}"/>
                </a:ext>
              </a:extLst>
            </p:cNvPr>
            <p:cNvGrpSpPr/>
            <p:nvPr/>
          </p:nvGrpSpPr>
          <p:grpSpPr>
            <a:xfrm>
              <a:off x="9784283" y="1753762"/>
              <a:ext cx="1912655" cy="1854529"/>
              <a:chOff x="7633418" y="1110434"/>
              <a:chExt cx="1912655" cy="1854529"/>
            </a:xfrm>
          </p:grpSpPr>
          <p:grpSp>
            <p:nvGrpSpPr>
              <p:cNvPr id="59" name="Group 58">
                <a:extLst>
                  <a:ext uri="{FF2B5EF4-FFF2-40B4-BE49-F238E27FC236}">
                    <a16:creationId xmlns:a16="http://schemas.microsoft.com/office/drawing/2014/main" id="{17ECA743-EA1D-47D3-97CA-DFCBBE60E307}"/>
                  </a:ext>
                </a:extLst>
              </p:cNvPr>
              <p:cNvGrpSpPr/>
              <p:nvPr/>
            </p:nvGrpSpPr>
            <p:grpSpPr>
              <a:xfrm>
                <a:off x="7694049" y="1110434"/>
                <a:ext cx="1800000" cy="1800000"/>
                <a:chOff x="7694049" y="1110434"/>
                <a:chExt cx="1800000" cy="1800000"/>
              </a:xfrm>
            </p:grpSpPr>
            <p:sp>
              <p:nvSpPr>
                <p:cNvPr id="63" name="Oval 62">
                  <a:extLst>
                    <a:ext uri="{FF2B5EF4-FFF2-40B4-BE49-F238E27FC236}">
                      <a16:creationId xmlns:a16="http://schemas.microsoft.com/office/drawing/2014/main" id="{A077B695-4D0D-4071-8EC8-08F62BFAEB08}"/>
                    </a:ext>
                  </a:extLst>
                </p:cNvPr>
                <p:cNvSpPr/>
                <p:nvPr/>
              </p:nvSpPr>
              <p:spPr>
                <a:xfrm>
                  <a:off x="7694049" y="1110434"/>
                  <a:ext cx="1800000" cy="1800000"/>
                </a:xfrm>
                <a:custGeom>
                  <a:avLst/>
                  <a:gdLst>
                    <a:gd name="connsiteX0" fmla="*/ 0 w 1800000"/>
                    <a:gd name="connsiteY0" fmla="*/ 900000 h 1800000"/>
                    <a:gd name="connsiteX1" fmla="*/ 900000 w 1800000"/>
                    <a:gd name="connsiteY1" fmla="*/ 0 h 1800000"/>
                    <a:gd name="connsiteX2" fmla="*/ 1800000 w 1800000"/>
                    <a:gd name="connsiteY2" fmla="*/ 900000 h 1800000"/>
                    <a:gd name="connsiteX3" fmla="*/ 900000 w 1800000"/>
                    <a:gd name="connsiteY3" fmla="*/ 1800000 h 1800000"/>
                    <a:gd name="connsiteX4" fmla="*/ 0 w 1800000"/>
                    <a:gd name="connsiteY4" fmla="*/ 90000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extrusionOk="0">
                      <a:moveTo>
                        <a:pt x="0" y="900000"/>
                      </a:moveTo>
                      <a:cubicBezTo>
                        <a:pt x="10864" y="386955"/>
                        <a:pt x="477989" y="117628"/>
                        <a:pt x="900000" y="0"/>
                      </a:cubicBezTo>
                      <a:cubicBezTo>
                        <a:pt x="1355386" y="-115989"/>
                        <a:pt x="1922097" y="475976"/>
                        <a:pt x="1800000" y="900000"/>
                      </a:cubicBezTo>
                      <a:cubicBezTo>
                        <a:pt x="1788592" y="1272573"/>
                        <a:pt x="1278735" y="1853293"/>
                        <a:pt x="900000" y="1800000"/>
                      </a:cubicBezTo>
                      <a:cubicBezTo>
                        <a:pt x="381060" y="1695007"/>
                        <a:pt x="72410" y="1501473"/>
                        <a:pt x="0" y="900000"/>
                      </a:cubicBezTo>
                      <a:close/>
                    </a:path>
                  </a:pathLst>
                </a:custGeom>
                <a:no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4" name="Oval 63">
                  <a:extLst>
                    <a:ext uri="{FF2B5EF4-FFF2-40B4-BE49-F238E27FC236}">
                      <a16:creationId xmlns:a16="http://schemas.microsoft.com/office/drawing/2014/main" id="{B292444B-8EFE-4A91-A9BE-7195727CBC4C}"/>
                    </a:ext>
                  </a:extLst>
                </p:cNvPr>
                <p:cNvSpPr/>
                <p:nvPr/>
              </p:nvSpPr>
              <p:spPr>
                <a:xfrm>
                  <a:off x="7859198" y="1307546"/>
                  <a:ext cx="1440000" cy="1440000"/>
                </a:xfrm>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49720" y="301985"/>
                        <a:pt x="296314" y="47056"/>
                        <a:pt x="720000" y="0"/>
                      </a:cubicBezTo>
                      <a:cubicBezTo>
                        <a:pt x="1187086" y="79737"/>
                        <a:pt x="1463844" y="346730"/>
                        <a:pt x="1440000" y="720000"/>
                      </a:cubicBezTo>
                      <a:cubicBezTo>
                        <a:pt x="1402904" y="1106277"/>
                        <a:pt x="1147738" y="1474754"/>
                        <a:pt x="720000" y="1440000"/>
                      </a:cubicBezTo>
                      <a:cubicBezTo>
                        <a:pt x="311058" y="1455274"/>
                        <a:pt x="-64306" y="1058660"/>
                        <a:pt x="0" y="720000"/>
                      </a:cubicBezTo>
                      <a:close/>
                    </a:path>
                    <a:path w="1440000" h="1440000" stroke="0" extrusionOk="0">
                      <a:moveTo>
                        <a:pt x="0" y="720000"/>
                      </a:moveTo>
                      <a:cubicBezTo>
                        <a:pt x="38809" y="265234"/>
                        <a:pt x="335255" y="20220"/>
                        <a:pt x="720000" y="0"/>
                      </a:cubicBezTo>
                      <a:cubicBezTo>
                        <a:pt x="1105668" y="-33338"/>
                        <a:pt x="1465058" y="337344"/>
                        <a:pt x="1440000" y="720000"/>
                      </a:cubicBezTo>
                      <a:cubicBezTo>
                        <a:pt x="1439229" y="1109234"/>
                        <a:pt x="1033637" y="1477838"/>
                        <a:pt x="720000" y="1440000"/>
                      </a:cubicBezTo>
                      <a:cubicBezTo>
                        <a:pt x="312775" y="1394036"/>
                        <a:pt x="6370" y="1126830"/>
                        <a:pt x="0" y="720000"/>
                      </a:cubicBezTo>
                      <a:close/>
                    </a:path>
                  </a:pathLst>
                </a:custGeom>
                <a:pattFill prst="pct40">
                  <a:fgClr>
                    <a:schemeClr val="accent2">
                      <a:lumMod val="40000"/>
                      <a:lumOff val="60000"/>
                    </a:schemeClr>
                  </a:fgClr>
                  <a:bgClr>
                    <a:schemeClr val="accent2">
                      <a:lumMod val="20000"/>
                      <a:lumOff val="80000"/>
                    </a:schemeClr>
                  </a:bgClr>
                </a:patt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60" name="Graphic 59" descr="Battery charging outline">
                <a:extLst>
                  <a:ext uri="{FF2B5EF4-FFF2-40B4-BE49-F238E27FC236}">
                    <a16:creationId xmlns:a16="http://schemas.microsoft.com/office/drawing/2014/main" id="{7B045E96-0336-4DA1-A94D-649E78EB3F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5445" y="2050563"/>
                <a:ext cx="914400" cy="914400"/>
              </a:xfrm>
              <a:prstGeom prst="rect">
                <a:avLst/>
              </a:prstGeom>
              <a:effectLst>
                <a:outerShdw blurRad="50800" dist="38100" dir="2700000" algn="tl" rotWithShape="0">
                  <a:prstClr val="black">
                    <a:alpha val="40000"/>
                  </a:prstClr>
                </a:outerShdw>
              </a:effectLst>
            </p:spPr>
          </p:pic>
          <p:pic>
            <p:nvPicPr>
              <p:cNvPr id="61" name="Graphic 60" descr="Solar Panels outline">
                <a:extLst>
                  <a:ext uri="{FF2B5EF4-FFF2-40B4-BE49-F238E27FC236}">
                    <a16:creationId xmlns:a16="http://schemas.microsoft.com/office/drawing/2014/main" id="{C2641350-FDBE-4D9A-BFEF-C4BB6A9FC1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31673" y="1142277"/>
                <a:ext cx="914400" cy="914400"/>
              </a:xfrm>
              <a:prstGeom prst="rect">
                <a:avLst/>
              </a:prstGeom>
              <a:effectLst>
                <a:outerShdw blurRad="50800" dist="38100" dir="2700000" algn="tl" rotWithShape="0">
                  <a:prstClr val="black">
                    <a:alpha val="40000"/>
                  </a:prstClr>
                </a:outerShdw>
              </a:effectLst>
            </p:spPr>
          </p:pic>
          <p:pic>
            <p:nvPicPr>
              <p:cNvPr id="62" name="Graphic 61" descr="Wind Turbines outline">
                <a:extLst>
                  <a:ext uri="{FF2B5EF4-FFF2-40B4-BE49-F238E27FC236}">
                    <a16:creationId xmlns:a16="http://schemas.microsoft.com/office/drawing/2014/main" id="{FBA4C71F-BEBB-46EE-BA36-8E24EA5F7BC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33418" y="1498388"/>
                <a:ext cx="914400" cy="914400"/>
              </a:xfrm>
              <a:prstGeom prst="rect">
                <a:avLst/>
              </a:prstGeom>
              <a:effectLst>
                <a:outerShdw blurRad="50800" dist="38100" dir="2700000" algn="tl" rotWithShape="0">
                  <a:prstClr val="black">
                    <a:alpha val="40000"/>
                  </a:prstClr>
                </a:outerShdw>
              </a:effectLst>
            </p:spPr>
          </p:pic>
        </p:grpSp>
        <p:sp>
          <p:nvSpPr>
            <p:cNvPr id="58" name="TextBox 57">
              <a:extLst>
                <a:ext uri="{FF2B5EF4-FFF2-40B4-BE49-F238E27FC236}">
                  <a16:creationId xmlns:a16="http://schemas.microsoft.com/office/drawing/2014/main" id="{81C215F8-8A83-498D-BDD2-E12B735D0E5B}"/>
                </a:ext>
              </a:extLst>
            </p:cNvPr>
            <p:cNvSpPr txBox="1"/>
            <p:nvPr/>
          </p:nvSpPr>
          <p:spPr>
            <a:xfrm>
              <a:off x="9562575" y="3562180"/>
              <a:ext cx="2439925" cy="307777"/>
            </a:xfrm>
            <a:prstGeom prst="rect">
              <a:avLst/>
            </a:prstGeom>
            <a:noFill/>
          </p:spPr>
          <p:txBody>
            <a:bodyPr wrap="square" rtlCol="0">
              <a:spAutoFit/>
            </a:bodyPr>
            <a:lstStyle/>
            <a:p>
              <a:pPr algn="ctr"/>
              <a:r>
                <a:rPr lang="nl-NL" sz="1400" b="1">
                  <a:solidFill>
                    <a:schemeClr val="accent2">
                      <a:lumMod val="75000"/>
                    </a:schemeClr>
                  </a:solidFill>
                </a:rPr>
                <a:t>ENERGY EFFICIENCY</a:t>
              </a:r>
            </a:p>
          </p:txBody>
        </p:sp>
      </p:grpSp>
      <p:pic>
        <p:nvPicPr>
          <p:cNvPr id="55" name="Graphic 54" descr="Construction Barricade with solid fill">
            <a:extLst>
              <a:ext uri="{FF2B5EF4-FFF2-40B4-BE49-F238E27FC236}">
                <a16:creationId xmlns:a16="http://schemas.microsoft.com/office/drawing/2014/main" id="{8A57AB30-02A5-4D82-A7F2-2FB4022D16D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372088" y="3820608"/>
            <a:ext cx="2490476" cy="2490476"/>
          </a:xfrm>
          <a:prstGeom prst="rect">
            <a:avLst/>
          </a:prstGeom>
        </p:spPr>
      </p:pic>
      <p:sp>
        <p:nvSpPr>
          <p:cNvPr id="16" name="Rectangle 15">
            <a:extLst>
              <a:ext uri="{FF2B5EF4-FFF2-40B4-BE49-F238E27FC236}">
                <a16:creationId xmlns:a16="http://schemas.microsoft.com/office/drawing/2014/main" id="{9D453241-4CD6-40E5-86C9-AACCC6F90894}"/>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8885366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096C4-3E34-452F-8BCC-9D2C270E78D4}"/>
              </a:ext>
            </a:extLst>
          </p:cNvPr>
          <p:cNvSpPr>
            <a:spLocks noGrp="1"/>
          </p:cNvSpPr>
          <p:nvPr>
            <p:ph type="title"/>
          </p:nvPr>
        </p:nvSpPr>
        <p:spPr>
          <a:xfrm>
            <a:off x="838200" y="1027175"/>
            <a:ext cx="10515600" cy="572608"/>
          </a:xfrm>
        </p:spPr>
        <p:txBody>
          <a:bodyPr>
            <a:normAutofit/>
          </a:bodyPr>
          <a:lstStyle/>
          <a:p>
            <a:r>
              <a:rPr lang="en-GB" sz="2800" noProof="0" dirty="0"/>
              <a:t>Barriers for SMEs: actors involved</a:t>
            </a:r>
          </a:p>
        </p:txBody>
      </p:sp>
      <p:sp>
        <p:nvSpPr>
          <p:cNvPr id="3" name="Content Placeholder 2">
            <a:extLst>
              <a:ext uri="{FF2B5EF4-FFF2-40B4-BE49-F238E27FC236}">
                <a16:creationId xmlns:a16="http://schemas.microsoft.com/office/drawing/2014/main" id="{9AFC2E7C-8E6E-489B-AED8-E79052762E9A}"/>
              </a:ext>
            </a:extLst>
          </p:cNvPr>
          <p:cNvSpPr>
            <a:spLocks noGrp="1"/>
          </p:cNvSpPr>
          <p:nvPr>
            <p:ph idx="1"/>
          </p:nvPr>
        </p:nvSpPr>
        <p:spPr/>
        <p:txBody>
          <a:bodyPr>
            <a:normAutofit/>
          </a:bodyPr>
          <a:lstStyle/>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endParaRPr lang="en-GB" sz="1100" i="1" noProof="0"/>
          </a:p>
          <a:p>
            <a:r>
              <a:rPr lang="en-GB" sz="1100" i="1" noProof="0"/>
              <a:t>Reference: Hirst and Brown</a:t>
            </a:r>
          </a:p>
        </p:txBody>
      </p:sp>
      <p:sp>
        <p:nvSpPr>
          <p:cNvPr id="4" name="Date Placeholder 3">
            <a:extLst>
              <a:ext uri="{FF2B5EF4-FFF2-40B4-BE49-F238E27FC236}">
                <a16:creationId xmlns:a16="http://schemas.microsoft.com/office/drawing/2014/main" id="{9B636F7B-C832-4749-AEA1-17E6ECA655A1}"/>
              </a:ext>
            </a:extLst>
          </p:cNvPr>
          <p:cNvSpPr>
            <a:spLocks noGrp="1"/>
          </p:cNvSpPr>
          <p:nvPr>
            <p:ph type="dt" sz="half" idx="10"/>
          </p:nvPr>
        </p:nvSpPr>
        <p:spPr/>
        <p:txBody>
          <a:bodyPr/>
          <a:lstStyle/>
          <a:p>
            <a:fld id="{FCEC8B18-9330-460C-9D18-E45AC525CC6B}" type="datetime3">
              <a:rPr lang="en-GB" smtClean="0"/>
              <a:t>24 May, 2022</a:t>
            </a:fld>
            <a:endParaRPr lang="de-DE"/>
          </a:p>
        </p:txBody>
      </p:sp>
      <p:sp>
        <p:nvSpPr>
          <p:cNvPr id="5" name="Slide Number Placeholder 4">
            <a:extLst>
              <a:ext uri="{FF2B5EF4-FFF2-40B4-BE49-F238E27FC236}">
                <a16:creationId xmlns:a16="http://schemas.microsoft.com/office/drawing/2014/main" id="{C135DE3B-EBCE-41DC-8694-6816A8C85341}"/>
              </a:ext>
            </a:extLst>
          </p:cNvPr>
          <p:cNvSpPr>
            <a:spLocks noGrp="1"/>
          </p:cNvSpPr>
          <p:nvPr>
            <p:ph type="sldNum" sz="quarter" idx="11"/>
          </p:nvPr>
        </p:nvSpPr>
        <p:spPr/>
        <p:txBody>
          <a:bodyPr/>
          <a:lstStyle/>
          <a:p>
            <a:fld id="{CD13C9F6-DA1F-4969-8B21-2E803A8A69C8}" type="slidenum">
              <a:rPr lang="de-DE" smtClean="0"/>
              <a:t>38</a:t>
            </a:fld>
            <a:endParaRPr lang="de-DE"/>
          </a:p>
        </p:txBody>
      </p:sp>
      <p:pic>
        <p:nvPicPr>
          <p:cNvPr id="6" name="Google Shape;524;p39">
            <a:extLst>
              <a:ext uri="{FF2B5EF4-FFF2-40B4-BE49-F238E27FC236}">
                <a16:creationId xmlns:a16="http://schemas.microsoft.com/office/drawing/2014/main" id="{8EB95CF1-230F-499E-AD68-ABAC121C34E1}"/>
              </a:ext>
            </a:extLst>
          </p:cNvPr>
          <p:cNvPicPr preferRelativeResize="0"/>
          <p:nvPr/>
        </p:nvPicPr>
        <p:blipFill rotWithShape="1">
          <a:blip r:embed="rId3">
            <a:alphaModFix/>
          </a:blip>
          <a:srcRect/>
          <a:stretch/>
        </p:blipFill>
        <p:spPr>
          <a:xfrm>
            <a:off x="2907162" y="1706711"/>
            <a:ext cx="6171524" cy="4649640"/>
          </a:xfrm>
          <a:prstGeom prst="rect">
            <a:avLst/>
          </a:prstGeom>
          <a:noFill/>
          <a:ln>
            <a:noFill/>
          </a:ln>
        </p:spPr>
      </p:pic>
      <p:sp>
        <p:nvSpPr>
          <p:cNvPr id="7" name="Rectangle 6">
            <a:extLst>
              <a:ext uri="{FF2B5EF4-FFF2-40B4-BE49-F238E27FC236}">
                <a16:creationId xmlns:a16="http://schemas.microsoft.com/office/drawing/2014/main" id="{3331262C-E483-4B59-9470-BA336DC4F052}"/>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9799618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57B83-DF56-4C57-9547-62E0680DE0F8}"/>
              </a:ext>
            </a:extLst>
          </p:cNvPr>
          <p:cNvSpPr>
            <a:spLocks noGrp="1"/>
          </p:cNvSpPr>
          <p:nvPr>
            <p:ph type="title"/>
          </p:nvPr>
        </p:nvSpPr>
        <p:spPr/>
        <p:txBody>
          <a:bodyPr>
            <a:normAutofit/>
          </a:bodyPr>
          <a:lstStyle/>
          <a:p>
            <a:r>
              <a:rPr lang="en-GB" sz="2800" noProof="0" dirty="0"/>
              <a:t>Introducing the barriers SMEs face</a:t>
            </a:r>
          </a:p>
        </p:txBody>
      </p:sp>
      <p:sp>
        <p:nvSpPr>
          <p:cNvPr id="4" name="Date Placeholder 3">
            <a:extLst>
              <a:ext uri="{FF2B5EF4-FFF2-40B4-BE49-F238E27FC236}">
                <a16:creationId xmlns:a16="http://schemas.microsoft.com/office/drawing/2014/main" id="{EDEF5064-32FF-406C-9161-094006BB8A54}"/>
              </a:ext>
            </a:extLst>
          </p:cNvPr>
          <p:cNvSpPr>
            <a:spLocks noGrp="1"/>
          </p:cNvSpPr>
          <p:nvPr>
            <p:ph type="dt" sz="half" idx="10"/>
          </p:nvPr>
        </p:nvSpPr>
        <p:spPr/>
        <p:txBody>
          <a:bodyPr/>
          <a:lstStyle/>
          <a:p>
            <a:fld id="{95EC24C4-7F8C-4E5E-BF91-85EC400BAA23}" type="datetime3">
              <a:rPr lang="en-GB" smtClean="0"/>
              <a:t>24 May, 2022</a:t>
            </a:fld>
            <a:endParaRPr lang="de-DE"/>
          </a:p>
        </p:txBody>
      </p:sp>
      <p:sp>
        <p:nvSpPr>
          <p:cNvPr id="5" name="Slide Number Placeholder 4">
            <a:extLst>
              <a:ext uri="{FF2B5EF4-FFF2-40B4-BE49-F238E27FC236}">
                <a16:creationId xmlns:a16="http://schemas.microsoft.com/office/drawing/2014/main" id="{4EBD3457-E099-4725-B892-2F4AA65D8552}"/>
              </a:ext>
            </a:extLst>
          </p:cNvPr>
          <p:cNvSpPr>
            <a:spLocks noGrp="1"/>
          </p:cNvSpPr>
          <p:nvPr>
            <p:ph type="sldNum" sz="quarter" idx="11"/>
          </p:nvPr>
        </p:nvSpPr>
        <p:spPr/>
        <p:txBody>
          <a:bodyPr/>
          <a:lstStyle/>
          <a:p>
            <a:fld id="{CD13C9F6-DA1F-4969-8B21-2E803A8A69C8}" type="slidenum">
              <a:rPr lang="de-DE" smtClean="0"/>
              <a:t>39</a:t>
            </a:fld>
            <a:endParaRPr lang="de-DE"/>
          </a:p>
        </p:txBody>
      </p:sp>
      <p:sp>
        <p:nvSpPr>
          <p:cNvPr id="6" name="Text Placeholder 4">
            <a:extLst>
              <a:ext uri="{FF2B5EF4-FFF2-40B4-BE49-F238E27FC236}">
                <a16:creationId xmlns:a16="http://schemas.microsoft.com/office/drawing/2014/main" id="{112686FB-D792-4CC1-9CA6-4C8B83CE98AA}"/>
              </a:ext>
            </a:extLst>
          </p:cNvPr>
          <p:cNvSpPr txBox="1">
            <a:spLocks/>
          </p:cNvSpPr>
          <p:nvPr/>
        </p:nvSpPr>
        <p:spPr>
          <a:xfrm>
            <a:off x="824790" y="2061883"/>
            <a:ext cx="4957763" cy="4105835"/>
          </a:xfrm>
          <a:prstGeom prst="rect">
            <a:avLst/>
          </a:prstGeom>
          <a:ln>
            <a:noFill/>
          </a:ln>
        </p:spPr>
        <p:style>
          <a:lnRef idx="2">
            <a:schemeClr val="accent1"/>
          </a:lnRef>
          <a:fillRef idx="1">
            <a:schemeClr val="lt1"/>
          </a:fillRef>
          <a:effectRef idx="0">
            <a:schemeClr val="accent1"/>
          </a:effectRef>
          <a:fontRef idx="minor">
            <a:schemeClr val="dk1"/>
          </a:fontRef>
        </p:style>
        <p:txBody>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400" b="1"/>
              <a:t>      </a:t>
            </a:r>
            <a:r>
              <a:rPr lang="nl-NL" sz="2400" b="1" err="1"/>
              <a:t>External</a:t>
            </a:r>
            <a:r>
              <a:rPr lang="nl-NL" sz="2400" b="1"/>
              <a:t> </a:t>
            </a:r>
            <a:r>
              <a:rPr lang="nl-NL" sz="2400" b="1" err="1"/>
              <a:t>barriers</a:t>
            </a:r>
            <a:endParaRPr lang="nl-NL" sz="2400" b="1"/>
          </a:p>
          <a:p>
            <a:pPr marL="457200" indent="-457200">
              <a:buFont typeface="Arial" panose="020B0604020202020204" pitchFamily="34" charset="0"/>
              <a:buChar char="•"/>
            </a:pPr>
            <a:endParaRPr lang="en-US" sz="2400"/>
          </a:p>
          <a:p>
            <a:pPr marL="457200" indent="-457200">
              <a:buFont typeface="Arial" panose="020B0604020202020204" pitchFamily="34" charset="0"/>
              <a:buChar char="•"/>
            </a:pPr>
            <a:r>
              <a:rPr lang="en-US" sz="2400"/>
              <a:t>Market</a:t>
            </a:r>
          </a:p>
          <a:p>
            <a:pPr marL="457200" indent="-457200">
              <a:buFont typeface="Arial" panose="020B0604020202020204" pitchFamily="34" charset="0"/>
              <a:buChar char="•"/>
            </a:pPr>
            <a:r>
              <a:rPr lang="en-US" sz="2400"/>
              <a:t>Government/politics</a:t>
            </a:r>
          </a:p>
          <a:p>
            <a:pPr marL="457200" indent="-457200">
              <a:buFont typeface="Arial" panose="020B0604020202020204" pitchFamily="34" charset="0"/>
              <a:buChar char="•"/>
            </a:pPr>
            <a:r>
              <a:rPr lang="en-US" sz="2400"/>
              <a:t>Technology/services suppliers</a:t>
            </a:r>
          </a:p>
          <a:p>
            <a:pPr marL="457200" indent="-457200">
              <a:buFont typeface="Arial" panose="020B0604020202020204" pitchFamily="34" charset="0"/>
              <a:buChar char="•"/>
            </a:pPr>
            <a:r>
              <a:rPr lang="en-US" sz="2400"/>
              <a:t>Designers and manufactures</a:t>
            </a:r>
          </a:p>
          <a:p>
            <a:pPr marL="457200" indent="-457200">
              <a:buFont typeface="Arial" panose="020B0604020202020204" pitchFamily="34" charset="0"/>
              <a:buChar char="•"/>
            </a:pPr>
            <a:r>
              <a:rPr lang="en-US" sz="2400"/>
              <a:t>Energy Suppliers</a:t>
            </a:r>
          </a:p>
          <a:p>
            <a:pPr marL="457200" indent="-457200">
              <a:buFont typeface="Arial" panose="020B0604020202020204" pitchFamily="34" charset="0"/>
              <a:buChar char="•"/>
            </a:pPr>
            <a:r>
              <a:rPr lang="en-US" sz="2400"/>
              <a:t>Capital Suppliers / Financiers</a:t>
            </a:r>
          </a:p>
        </p:txBody>
      </p:sp>
      <p:sp>
        <p:nvSpPr>
          <p:cNvPr id="7" name="Text Placeholder 5">
            <a:extLst>
              <a:ext uri="{FF2B5EF4-FFF2-40B4-BE49-F238E27FC236}">
                <a16:creationId xmlns:a16="http://schemas.microsoft.com/office/drawing/2014/main" id="{0684D6CD-CF07-4FC3-886F-3996EC24A5AA}"/>
              </a:ext>
            </a:extLst>
          </p:cNvPr>
          <p:cNvSpPr txBox="1">
            <a:spLocks/>
          </p:cNvSpPr>
          <p:nvPr/>
        </p:nvSpPr>
        <p:spPr>
          <a:xfrm>
            <a:off x="6396037" y="2061883"/>
            <a:ext cx="4957763" cy="4105835"/>
          </a:xfrm>
          <a:prstGeom prst="rect">
            <a:avLst/>
          </a:prstGeom>
          <a:ln>
            <a:noFill/>
          </a:ln>
        </p:spPr>
        <p:style>
          <a:lnRef idx="2">
            <a:schemeClr val="accent1"/>
          </a:lnRef>
          <a:fillRef idx="1">
            <a:schemeClr val="lt1"/>
          </a:fillRef>
          <a:effectRef idx="0">
            <a:schemeClr val="accent1"/>
          </a:effectRef>
          <a:fontRef idx="minor">
            <a:schemeClr val="dk1"/>
          </a:fontRef>
        </p:style>
        <p:txBody>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400" b="1"/>
              <a:t>       </a:t>
            </a:r>
            <a:r>
              <a:rPr lang="nl-NL" sz="2400" b="1" err="1"/>
              <a:t>Internal</a:t>
            </a:r>
            <a:r>
              <a:rPr lang="nl-NL" sz="2400" b="1"/>
              <a:t> </a:t>
            </a:r>
            <a:r>
              <a:rPr lang="nl-NL" sz="2400" b="1" err="1"/>
              <a:t>barriers</a:t>
            </a:r>
            <a:endParaRPr lang="nl-NL" sz="2400" b="1"/>
          </a:p>
          <a:p>
            <a:pPr marL="457200" indent="-457200">
              <a:buFont typeface="Arial" panose="020B0604020202020204" pitchFamily="34" charset="0"/>
              <a:buChar char="•"/>
            </a:pPr>
            <a:endParaRPr lang="en-US" sz="2400"/>
          </a:p>
          <a:p>
            <a:pPr marL="457200" indent="-457200">
              <a:buFont typeface="Arial" panose="020B0604020202020204" pitchFamily="34" charset="0"/>
              <a:buChar char="•"/>
            </a:pPr>
            <a:r>
              <a:rPr lang="en-US" sz="2400"/>
              <a:t>Economic</a:t>
            </a:r>
          </a:p>
          <a:p>
            <a:pPr marL="457200" indent="-457200">
              <a:buFont typeface="Arial" panose="020B0604020202020204" pitchFamily="34" charset="0"/>
              <a:buChar char="•"/>
            </a:pPr>
            <a:r>
              <a:rPr lang="en-US" sz="2400"/>
              <a:t>Behavioral</a:t>
            </a:r>
          </a:p>
          <a:p>
            <a:pPr marL="457200" indent="-457200">
              <a:buFont typeface="Arial" panose="020B0604020202020204" pitchFamily="34" charset="0"/>
              <a:buChar char="•"/>
            </a:pPr>
            <a:r>
              <a:rPr lang="en-US" sz="2400" dirty="0"/>
              <a:t>Organisational</a:t>
            </a:r>
            <a:endParaRPr lang="en-US" sz="2400"/>
          </a:p>
          <a:p>
            <a:pPr marL="457200" indent="-457200">
              <a:buFont typeface="Arial" panose="020B0604020202020204" pitchFamily="34" charset="0"/>
              <a:buChar char="•"/>
            </a:pPr>
            <a:r>
              <a:rPr lang="en-US" sz="2400"/>
              <a:t>Barriers related to competences</a:t>
            </a:r>
          </a:p>
          <a:p>
            <a:pPr marL="457200" indent="-457200">
              <a:buFont typeface="Arial" panose="020B0604020202020204" pitchFamily="34" charset="0"/>
              <a:buChar char="•"/>
            </a:pPr>
            <a:r>
              <a:rPr lang="en-US" sz="2400"/>
              <a:t>Awareness</a:t>
            </a:r>
          </a:p>
        </p:txBody>
      </p:sp>
      <p:pic>
        <p:nvPicPr>
          <p:cNvPr id="8" name="Graphic 7" descr="Construction Barricade with solid fill">
            <a:extLst>
              <a:ext uri="{FF2B5EF4-FFF2-40B4-BE49-F238E27FC236}">
                <a16:creationId xmlns:a16="http://schemas.microsoft.com/office/drawing/2014/main" id="{699265C6-1410-4EEA-AAAD-DAB994DD7E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26200" y="2053926"/>
            <a:ext cx="525294" cy="525294"/>
          </a:xfrm>
          <a:prstGeom prst="rect">
            <a:avLst/>
          </a:prstGeom>
        </p:spPr>
      </p:pic>
      <p:pic>
        <p:nvPicPr>
          <p:cNvPr id="9" name="Graphic 8" descr="Construction Barricade with solid fill">
            <a:extLst>
              <a:ext uri="{FF2B5EF4-FFF2-40B4-BE49-F238E27FC236}">
                <a16:creationId xmlns:a16="http://schemas.microsoft.com/office/drawing/2014/main" id="{0AD87BF8-B931-4F34-9551-1F32C27CBC4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3606" y="2053926"/>
            <a:ext cx="525294" cy="525294"/>
          </a:xfrm>
          <a:prstGeom prst="rect">
            <a:avLst/>
          </a:prstGeom>
        </p:spPr>
      </p:pic>
      <p:sp>
        <p:nvSpPr>
          <p:cNvPr id="10" name="Rectangle 9">
            <a:extLst>
              <a:ext uri="{FF2B5EF4-FFF2-40B4-BE49-F238E27FC236}">
                <a16:creationId xmlns:a16="http://schemas.microsoft.com/office/drawing/2014/main" id="{6F00F69E-B080-4DA1-AF14-13FA4DF58AA9}"/>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151695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D1989-1C7C-442B-9F76-C28565DC9CBF}"/>
              </a:ext>
            </a:extLst>
          </p:cNvPr>
          <p:cNvSpPr>
            <a:spLocks noGrp="1"/>
          </p:cNvSpPr>
          <p:nvPr>
            <p:ph type="title"/>
          </p:nvPr>
        </p:nvSpPr>
        <p:spPr/>
        <p:txBody>
          <a:bodyPr/>
          <a:lstStyle/>
          <a:p>
            <a:r>
              <a:rPr lang="en-GB" noProof="0"/>
              <a:t>Welcome</a:t>
            </a:r>
          </a:p>
        </p:txBody>
      </p:sp>
      <p:sp>
        <p:nvSpPr>
          <p:cNvPr id="3" name="Content Placeholder 2">
            <a:extLst>
              <a:ext uri="{FF2B5EF4-FFF2-40B4-BE49-F238E27FC236}">
                <a16:creationId xmlns:a16="http://schemas.microsoft.com/office/drawing/2014/main" id="{5B960E85-036D-439B-9D42-AF94D6260838}"/>
              </a:ext>
            </a:extLst>
          </p:cNvPr>
          <p:cNvSpPr>
            <a:spLocks noGrp="1"/>
          </p:cNvSpPr>
          <p:nvPr>
            <p:ph idx="1"/>
          </p:nvPr>
        </p:nvSpPr>
        <p:spPr>
          <a:xfrm>
            <a:off x="838200" y="2035277"/>
            <a:ext cx="10515600" cy="4141685"/>
          </a:xfrm>
        </p:spPr>
        <p:txBody>
          <a:bodyPr>
            <a:normAutofit/>
          </a:bodyPr>
          <a:lstStyle/>
          <a:p>
            <a:pPr marL="457200" indent="-457200">
              <a:buFont typeface="Arial" panose="020B0604020202020204" pitchFamily="34" charset="0"/>
              <a:buChar char="•"/>
            </a:pPr>
            <a:r>
              <a:rPr lang="en-GB" noProof="0"/>
              <a:t>What will we do in these two hours?</a:t>
            </a:r>
            <a:r>
              <a:rPr lang="en-GB" i="1" noProof="0"/>
              <a:t> </a:t>
            </a:r>
          </a:p>
          <a:p>
            <a:pPr marL="1143000" lvl="1" indent="-457200"/>
            <a:r>
              <a:rPr lang="en-GB" sz="2000" noProof="0"/>
              <a:t>Introduce the concept of Energy Efficiency in SMEs</a:t>
            </a:r>
          </a:p>
          <a:p>
            <a:pPr marL="1143000" lvl="1" indent="-457200"/>
            <a:r>
              <a:rPr lang="en-GB" sz="2000" noProof="0"/>
              <a:t>Introduce collective energy projects and their benefits</a:t>
            </a:r>
          </a:p>
          <a:p>
            <a:pPr marL="1143000" lvl="1" indent="-457200"/>
            <a:r>
              <a:rPr lang="en-GB" sz="2000" noProof="0"/>
              <a:t>Walk through the process of organising collective energy projects</a:t>
            </a:r>
          </a:p>
          <a:p>
            <a:pPr marL="1143000" lvl="1" indent="-457200"/>
            <a:r>
              <a:rPr lang="en-GB" sz="2000" noProof="0"/>
              <a:t>In-depth insights on how to a</a:t>
            </a:r>
            <a:r>
              <a:rPr lang="en-GB" sz="2000" noProof="0">
                <a:latin typeface="+mj-lt"/>
                <a:sym typeface="Century Gothic"/>
              </a:rPr>
              <a:t>rrange</a:t>
            </a:r>
            <a:r>
              <a:rPr lang="en-GB" sz="2000" noProof="0">
                <a:latin typeface="+mj-lt"/>
                <a:ea typeface="Century Gothic"/>
                <a:cs typeface="Century Gothic"/>
                <a:sym typeface="Century Gothic"/>
              </a:rPr>
              <a:t> an Energy Team and a project leader </a:t>
            </a:r>
            <a:endParaRPr lang="en-GB" sz="2000" noProof="0"/>
          </a:p>
          <a:p>
            <a:pPr marL="457200" indent="-457200">
              <a:buFont typeface="Arial" panose="020B0604020202020204" pitchFamily="34" charset="0"/>
              <a:buChar char="•"/>
            </a:pPr>
            <a:endParaRPr lang="en-GB" noProof="0"/>
          </a:p>
        </p:txBody>
      </p:sp>
      <p:sp>
        <p:nvSpPr>
          <p:cNvPr id="4" name="Date Placeholder 3">
            <a:extLst>
              <a:ext uri="{FF2B5EF4-FFF2-40B4-BE49-F238E27FC236}">
                <a16:creationId xmlns:a16="http://schemas.microsoft.com/office/drawing/2014/main" id="{51D22856-A175-4895-995E-66E9C606C8FE}"/>
              </a:ext>
            </a:extLst>
          </p:cNvPr>
          <p:cNvSpPr>
            <a:spLocks noGrp="1"/>
          </p:cNvSpPr>
          <p:nvPr>
            <p:ph type="dt" sz="half" idx="10"/>
          </p:nvPr>
        </p:nvSpPr>
        <p:spPr/>
        <p:txBody>
          <a:bodyPr/>
          <a:lstStyle/>
          <a:p>
            <a:fld id="{9223CD21-A6AD-4F40-AC36-3832C05C65ED}" type="datetime3">
              <a:rPr lang="en-GB" smtClean="0"/>
              <a:t>24 May, 2022</a:t>
            </a:fld>
            <a:endParaRPr lang="de-DE"/>
          </a:p>
        </p:txBody>
      </p:sp>
      <p:sp>
        <p:nvSpPr>
          <p:cNvPr id="5" name="Slide Number Placeholder 4">
            <a:extLst>
              <a:ext uri="{FF2B5EF4-FFF2-40B4-BE49-F238E27FC236}">
                <a16:creationId xmlns:a16="http://schemas.microsoft.com/office/drawing/2014/main" id="{897F3F5B-B3B8-4834-B52B-807B890CC588}"/>
              </a:ext>
            </a:extLst>
          </p:cNvPr>
          <p:cNvSpPr>
            <a:spLocks noGrp="1"/>
          </p:cNvSpPr>
          <p:nvPr>
            <p:ph type="sldNum" sz="quarter" idx="11"/>
          </p:nvPr>
        </p:nvSpPr>
        <p:spPr/>
        <p:txBody>
          <a:bodyPr/>
          <a:lstStyle/>
          <a:p>
            <a:fld id="{CD13C9F6-DA1F-4969-8B21-2E803A8A69C8}" type="slidenum">
              <a:rPr lang="de-DE" smtClean="0"/>
              <a:t>4</a:t>
            </a:fld>
            <a:endParaRPr lang="de-DE"/>
          </a:p>
        </p:txBody>
      </p:sp>
      <p:sp>
        <p:nvSpPr>
          <p:cNvPr id="6" name="Rectangle 5">
            <a:extLst>
              <a:ext uri="{FF2B5EF4-FFF2-40B4-BE49-F238E27FC236}">
                <a16:creationId xmlns:a16="http://schemas.microsoft.com/office/drawing/2014/main" id="{F038FB9D-94BB-41FC-BE64-725B28ED2E64}"/>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7543367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37A34-61AC-49E1-B262-375EA5C4ECBA}"/>
              </a:ext>
            </a:extLst>
          </p:cNvPr>
          <p:cNvSpPr>
            <a:spLocks noGrp="1"/>
          </p:cNvSpPr>
          <p:nvPr>
            <p:ph type="title"/>
          </p:nvPr>
        </p:nvSpPr>
        <p:spPr>
          <a:xfrm>
            <a:off x="838200" y="534565"/>
            <a:ext cx="10515600" cy="572608"/>
          </a:xfrm>
        </p:spPr>
        <p:txBody>
          <a:bodyPr>
            <a:normAutofit/>
          </a:bodyPr>
          <a:lstStyle/>
          <a:p>
            <a:r>
              <a:rPr lang="en-GB" sz="2800" noProof="0" dirty="0"/>
              <a:t>Barriers for SMEs: external barriers</a:t>
            </a:r>
          </a:p>
        </p:txBody>
      </p:sp>
      <p:sp>
        <p:nvSpPr>
          <p:cNvPr id="4" name="Date Placeholder 3">
            <a:extLst>
              <a:ext uri="{FF2B5EF4-FFF2-40B4-BE49-F238E27FC236}">
                <a16:creationId xmlns:a16="http://schemas.microsoft.com/office/drawing/2014/main" id="{BBE548E4-11DD-4966-A701-0EB98CE448CF}"/>
              </a:ext>
            </a:extLst>
          </p:cNvPr>
          <p:cNvSpPr>
            <a:spLocks noGrp="1"/>
          </p:cNvSpPr>
          <p:nvPr>
            <p:ph type="dt" sz="half" idx="10"/>
          </p:nvPr>
        </p:nvSpPr>
        <p:spPr/>
        <p:txBody>
          <a:bodyPr/>
          <a:lstStyle/>
          <a:p>
            <a:fld id="{0932F0F1-DC49-4B19-B81D-997AC30F26F5}" type="datetime3">
              <a:rPr lang="en-GB" smtClean="0"/>
              <a:t>24 May, 2022</a:t>
            </a:fld>
            <a:endParaRPr lang="de-DE"/>
          </a:p>
        </p:txBody>
      </p:sp>
      <p:sp>
        <p:nvSpPr>
          <p:cNvPr id="5" name="Slide Number Placeholder 4">
            <a:extLst>
              <a:ext uri="{FF2B5EF4-FFF2-40B4-BE49-F238E27FC236}">
                <a16:creationId xmlns:a16="http://schemas.microsoft.com/office/drawing/2014/main" id="{C277C8B4-2641-4E65-9CCB-E0E5A194BC61}"/>
              </a:ext>
            </a:extLst>
          </p:cNvPr>
          <p:cNvSpPr>
            <a:spLocks noGrp="1"/>
          </p:cNvSpPr>
          <p:nvPr>
            <p:ph type="sldNum" sz="quarter" idx="11"/>
          </p:nvPr>
        </p:nvSpPr>
        <p:spPr/>
        <p:txBody>
          <a:bodyPr/>
          <a:lstStyle/>
          <a:p>
            <a:fld id="{CD13C9F6-DA1F-4969-8B21-2E803A8A69C8}" type="slidenum">
              <a:rPr lang="de-DE" smtClean="0"/>
              <a:t>40</a:t>
            </a:fld>
            <a:endParaRPr lang="de-DE"/>
          </a:p>
        </p:txBody>
      </p:sp>
      <p:graphicFrame>
        <p:nvGraphicFramePr>
          <p:cNvPr id="6" name="Google Shape;548;p41">
            <a:extLst>
              <a:ext uri="{FF2B5EF4-FFF2-40B4-BE49-F238E27FC236}">
                <a16:creationId xmlns:a16="http://schemas.microsoft.com/office/drawing/2014/main" id="{ED33DE6F-3D46-46B5-82E0-5AC602FFA626}"/>
              </a:ext>
            </a:extLst>
          </p:cNvPr>
          <p:cNvGraphicFramePr/>
          <p:nvPr>
            <p:extLst>
              <p:ext uri="{D42A27DB-BD31-4B8C-83A1-F6EECF244321}">
                <p14:modId xmlns:p14="http://schemas.microsoft.com/office/powerpoint/2010/main" val="2143052860"/>
              </p:ext>
            </p:extLst>
          </p:nvPr>
        </p:nvGraphicFramePr>
        <p:xfrm>
          <a:off x="955797" y="1220515"/>
          <a:ext cx="8648225" cy="5013780"/>
        </p:xfrm>
        <a:graphic>
          <a:graphicData uri="http://schemas.openxmlformats.org/drawingml/2006/table">
            <a:tbl>
              <a:tblPr>
                <a:noFill/>
              </a:tblPr>
              <a:tblGrid>
                <a:gridCol w="2778900">
                  <a:extLst>
                    <a:ext uri="{9D8B030D-6E8A-4147-A177-3AD203B41FA5}">
                      <a16:colId xmlns:a16="http://schemas.microsoft.com/office/drawing/2014/main" val="20000"/>
                    </a:ext>
                  </a:extLst>
                </a:gridCol>
                <a:gridCol w="5869325">
                  <a:extLst>
                    <a:ext uri="{9D8B030D-6E8A-4147-A177-3AD203B41FA5}">
                      <a16:colId xmlns:a16="http://schemas.microsoft.com/office/drawing/2014/main" val="20001"/>
                    </a:ext>
                  </a:extLst>
                </a:gridCol>
              </a:tblGrid>
              <a:tr h="502900">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Actor</a:t>
                      </a:r>
                    </a:p>
                  </a:txBody>
                  <a:tcPr marL="91425" marR="91425" marT="91425" marB="91425">
                    <a:solidFill>
                      <a:srgbClr val="C9DAF8"/>
                    </a:solidFill>
                  </a:tcPr>
                </a:tc>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Barriers</a:t>
                      </a:r>
                    </a:p>
                  </a:txBody>
                  <a:tcPr marL="91425" marR="91425" marT="91425" marB="91425">
                    <a:solidFill>
                      <a:srgbClr val="C9DAF8"/>
                    </a:solidFill>
                  </a:tcPr>
                </a:tc>
                <a:extLst>
                  <a:ext uri="{0D108BD9-81ED-4DB2-BD59-A6C34878D82A}">
                    <a16:rowId xmlns:a16="http://schemas.microsoft.com/office/drawing/2014/main" val="10000"/>
                  </a:ext>
                </a:extLst>
              </a:tr>
              <a:tr h="1249650">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Market</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Energy Price Distortion</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Low diffusion of technologies</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low diffusion of information</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Markets risks</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Difficulty in gathering External skills</a:t>
                      </a:r>
                    </a:p>
                  </a:txBody>
                  <a:tcPr marL="91425" marR="91425" marT="91425" marB="91425"/>
                </a:tc>
                <a:extLst>
                  <a:ext uri="{0D108BD9-81ED-4DB2-BD59-A6C34878D82A}">
                    <a16:rowId xmlns:a16="http://schemas.microsoft.com/office/drawing/2014/main" val="10001"/>
                  </a:ext>
                </a:extLst>
              </a:tr>
              <a:tr h="609575">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Government/Politics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dirty="0">
                          <a:latin typeface="+mj-lt"/>
                          <a:ea typeface="Century Gothic"/>
                          <a:cs typeface="Century Gothic"/>
                          <a:sym typeface="Century Gothic"/>
                        </a:rPr>
                        <a:t>Lack of proper regulation</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dirty="0">
                          <a:latin typeface="+mj-lt"/>
                          <a:ea typeface="Century Gothic"/>
                          <a:cs typeface="Century Gothic"/>
                          <a:sym typeface="Century Gothic"/>
                        </a:rPr>
                        <a:t>Distortion in fiscal policies</a:t>
                      </a:r>
                    </a:p>
                  </a:txBody>
                  <a:tcPr marL="91425" marR="91425" marT="91425" marB="91425"/>
                </a:tc>
                <a:extLst>
                  <a:ext uri="{0D108BD9-81ED-4DB2-BD59-A6C34878D82A}">
                    <a16:rowId xmlns:a16="http://schemas.microsoft.com/office/drawing/2014/main" val="10002"/>
                  </a:ext>
                </a:extLst>
              </a:tr>
              <a:tr h="822925">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Technology/Services Suppliers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Lack of interest in energy efficiency</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Technology Suppliers not updated</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Scarce communication skills</a:t>
                      </a:r>
                    </a:p>
                  </a:txBody>
                  <a:tcPr marL="91425" marR="91425" marT="91425" marB="91425"/>
                </a:tc>
                <a:extLst>
                  <a:ext uri="{0D108BD9-81ED-4DB2-BD59-A6C34878D82A}">
                    <a16:rowId xmlns:a16="http://schemas.microsoft.com/office/drawing/2014/main" val="10003"/>
                  </a:ext>
                </a:extLst>
              </a:tr>
              <a:tr h="609575">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Designers and manufacturers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Technical Characteristic not adequate</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High Initial costs</a:t>
                      </a:r>
                    </a:p>
                  </a:txBody>
                  <a:tcPr marL="91425" marR="91425" marT="91425" marB="91425"/>
                </a:tc>
                <a:extLst>
                  <a:ext uri="{0D108BD9-81ED-4DB2-BD59-A6C34878D82A}">
                    <a16:rowId xmlns:a16="http://schemas.microsoft.com/office/drawing/2014/main" val="10004"/>
                  </a:ext>
                </a:extLst>
              </a:tr>
              <a:tr h="609575">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Energy Suppliers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Scarce communication skills</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Lack of interest in energy efficiency</a:t>
                      </a:r>
                    </a:p>
                  </a:txBody>
                  <a:tcPr marL="91425" marR="91425" marT="91425" marB="91425"/>
                </a:tc>
                <a:extLst>
                  <a:ext uri="{0D108BD9-81ED-4DB2-BD59-A6C34878D82A}">
                    <a16:rowId xmlns:a16="http://schemas.microsoft.com/office/drawing/2014/main" val="10005"/>
                  </a:ext>
                </a:extLst>
              </a:tr>
              <a:tr h="609575">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Capital Suppliers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dirty="0">
                          <a:latin typeface="+mj-lt"/>
                          <a:ea typeface="Century Gothic"/>
                          <a:cs typeface="Century Gothic"/>
                          <a:sym typeface="Century Gothic"/>
                        </a:rPr>
                        <a:t>Cost for investing capital availability</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dirty="0">
                          <a:latin typeface="+mj-lt"/>
                          <a:ea typeface="Century Gothic"/>
                          <a:cs typeface="Century Gothic"/>
                          <a:sym typeface="Century Gothic"/>
                        </a:rPr>
                        <a:t>Difficult in identifying the quality of the investments</a:t>
                      </a:r>
                    </a:p>
                  </a:txBody>
                  <a:tcPr marL="91425" marR="91425" marT="91425" marB="91425"/>
                </a:tc>
                <a:extLst>
                  <a:ext uri="{0D108BD9-81ED-4DB2-BD59-A6C34878D82A}">
                    <a16:rowId xmlns:a16="http://schemas.microsoft.com/office/drawing/2014/main" val="10006"/>
                  </a:ext>
                </a:extLst>
              </a:tr>
            </a:tbl>
          </a:graphicData>
        </a:graphic>
      </p:graphicFrame>
      <p:sp>
        <p:nvSpPr>
          <p:cNvPr id="7" name="Rectangle 6">
            <a:extLst>
              <a:ext uri="{FF2B5EF4-FFF2-40B4-BE49-F238E27FC236}">
                <a16:creationId xmlns:a16="http://schemas.microsoft.com/office/drawing/2014/main" id="{70FD91F8-977F-4C95-A6B5-9BE993BE8EF8}"/>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9999916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4" name="Google Shape;554;p42"/>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41</a:t>
            </a:fld>
            <a:endParaRPr/>
          </a:p>
        </p:txBody>
      </p:sp>
      <p:sp>
        <p:nvSpPr>
          <p:cNvPr id="555" name="Google Shape;555;p42"/>
          <p:cNvSpPr txBox="1">
            <a:spLocks noGrp="1"/>
          </p:cNvSpPr>
          <p:nvPr>
            <p:ph type="title"/>
          </p:nvPr>
        </p:nvSpPr>
        <p:spPr>
          <a:xfrm>
            <a:off x="388500" y="963417"/>
            <a:ext cx="10515600" cy="572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34EA8"/>
              </a:buClr>
              <a:buSzPts val="3200"/>
              <a:buFont typeface="Arial"/>
              <a:buNone/>
            </a:pPr>
            <a:r>
              <a:rPr lang="en-GB" sz="2800" noProof="0" dirty="0">
                <a:latin typeface="+mj-lt"/>
                <a:ea typeface="Century Gothic"/>
                <a:cs typeface="Century Gothic"/>
                <a:sym typeface="Century Gothic"/>
              </a:rPr>
              <a:t>Barriers for</a:t>
            </a:r>
            <a:r>
              <a:rPr lang="en-GB" sz="2800" noProof="0" dirty="0">
                <a:latin typeface="+mj-lt"/>
              </a:rPr>
              <a:t> SMEs: Effect on decision making process</a:t>
            </a:r>
          </a:p>
        </p:txBody>
      </p:sp>
      <p:grpSp>
        <p:nvGrpSpPr>
          <p:cNvPr id="17" name="Group 16">
            <a:extLst>
              <a:ext uri="{FF2B5EF4-FFF2-40B4-BE49-F238E27FC236}">
                <a16:creationId xmlns:a16="http://schemas.microsoft.com/office/drawing/2014/main" id="{AB533A56-FDE7-4E06-B39F-BBF2C7748957}"/>
              </a:ext>
            </a:extLst>
          </p:cNvPr>
          <p:cNvGrpSpPr/>
          <p:nvPr/>
        </p:nvGrpSpPr>
        <p:grpSpPr>
          <a:xfrm>
            <a:off x="9384074" y="1711831"/>
            <a:ext cx="2439925" cy="2331638"/>
            <a:chOff x="9562575" y="1753762"/>
            <a:chExt cx="2439925" cy="2331638"/>
          </a:xfrm>
        </p:grpSpPr>
        <p:grpSp>
          <p:nvGrpSpPr>
            <p:cNvPr id="18" name="Group 17">
              <a:extLst>
                <a:ext uri="{FF2B5EF4-FFF2-40B4-BE49-F238E27FC236}">
                  <a16:creationId xmlns:a16="http://schemas.microsoft.com/office/drawing/2014/main" id="{31F43F49-3653-4AEE-B6E1-1BF7536D3BB0}"/>
                </a:ext>
              </a:extLst>
            </p:cNvPr>
            <p:cNvGrpSpPr/>
            <p:nvPr/>
          </p:nvGrpSpPr>
          <p:grpSpPr>
            <a:xfrm>
              <a:off x="9784283" y="1753762"/>
              <a:ext cx="1912655" cy="1854529"/>
              <a:chOff x="7633418" y="1110434"/>
              <a:chExt cx="1912655" cy="1854529"/>
            </a:xfrm>
          </p:grpSpPr>
          <p:grpSp>
            <p:nvGrpSpPr>
              <p:cNvPr id="20" name="Group 19">
                <a:extLst>
                  <a:ext uri="{FF2B5EF4-FFF2-40B4-BE49-F238E27FC236}">
                    <a16:creationId xmlns:a16="http://schemas.microsoft.com/office/drawing/2014/main" id="{8ADEBE32-E371-45AB-9F73-5DED5DF92EFD}"/>
                  </a:ext>
                </a:extLst>
              </p:cNvPr>
              <p:cNvGrpSpPr/>
              <p:nvPr/>
            </p:nvGrpSpPr>
            <p:grpSpPr>
              <a:xfrm>
                <a:off x="7694049" y="1110434"/>
                <a:ext cx="1800000" cy="1800000"/>
                <a:chOff x="7694049" y="1110434"/>
                <a:chExt cx="1800000" cy="1800000"/>
              </a:xfrm>
            </p:grpSpPr>
            <p:sp>
              <p:nvSpPr>
                <p:cNvPr id="24" name="Oval 23">
                  <a:extLst>
                    <a:ext uri="{FF2B5EF4-FFF2-40B4-BE49-F238E27FC236}">
                      <a16:creationId xmlns:a16="http://schemas.microsoft.com/office/drawing/2014/main" id="{84210684-A118-4AD2-A242-BE96E85B0A81}"/>
                    </a:ext>
                  </a:extLst>
                </p:cNvPr>
                <p:cNvSpPr/>
                <p:nvPr/>
              </p:nvSpPr>
              <p:spPr>
                <a:xfrm>
                  <a:off x="7694049" y="1110434"/>
                  <a:ext cx="1800000" cy="1800000"/>
                </a:xfrm>
                <a:custGeom>
                  <a:avLst/>
                  <a:gdLst>
                    <a:gd name="connsiteX0" fmla="*/ 0 w 1800000"/>
                    <a:gd name="connsiteY0" fmla="*/ 900000 h 1800000"/>
                    <a:gd name="connsiteX1" fmla="*/ 900000 w 1800000"/>
                    <a:gd name="connsiteY1" fmla="*/ 0 h 1800000"/>
                    <a:gd name="connsiteX2" fmla="*/ 1800000 w 1800000"/>
                    <a:gd name="connsiteY2" fmla="*/ 900000 h 1800000"/>
                    <a:gd name="connsiteX3" fmla="*/ 900000 w 1800000"/>
                    <a:gd name="connsiteY3" fmla="*/ 1800000 h 1800000"/>
                    <a:gd name="connsiteX4" fmla="*/ 0 w 1800000"/>
                    <a:gd name="connsiteY4" fmla="*/ 90000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extrusionOk="0">
                      <a:moveTo>
                        <a:pt x="0" y="900000"/>
                      </a:moveTo>
                      <a:cubicBezTo>
                        <a:pt x="10864" y="386955"/>
                        <a:pt x="477989" y="117628"/>
                        <a:pt x="900000" y="0"/>
                      </a:cubicBezTo>
                      <a:cubicBezTo>
                        <a:pt x="1355386" y="-115989"/>
                        <a:pt x="1922097" y="475976"/>
                        <a:pt x="1800000" y="900000"/>
                      </a:cubicBezTo>
                      <a:cubicBezTo>
                        <a:pt x="1788592" y="1272573"/>
                        <a:pt x="1278735" y="1853293"/>
                        <a:pt x="900000" y="1800000"/>
                      </a:cubicBezTo>
                      <a:cubicBezTo>
                        <a:pt x="381060" y="1695007"/>
                        <a:pt x="72410" y="1501473"/>
                        <a:pt x="0" y="900000"/>
                      </a:cubicBezTo>
                      <a:close/>
                    </a:path>
                  </a:pathLst>
                </a:custGeom>
                <a:no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Oval 24">
                  <a:extLst>
                    <a:ext uri="{FF2B5EF4-FFF2-40B4-BE49-F238E27FC236}">
                      <a16:creationId xmlns:a16="http://schemas.microsoft.com/office/drawing/2014/main" id="{A40D7210-1C2F-4766-BF6C-8DE1096FD083}"/>
                    </a:ext>
                  </a:extLst>
                </p:cNvPr>
                <p:cNvSpPr/>
                <p:nvPr/>
              </p:nvSpPr>
              <p:spPr>
                <a:xfrm>
                  <a:off x="7859198" y="1307546"/>
                  <a:ext cx="1440000" cy="1440000"/>
                </a:xfrm>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49720" y="301985"/>
                        <a:pt x="296314" y="47056"/>
                        <a:pt x="720000" y="0"/>
                      </a:cubicBezTo>
                      <a:cubicBezTo>
                        <a:pt x="1187086" y="79737"/>
                        <a:pt x="1463844" y="346730"/>
                        <a:pt x="1440000" y="720000"/>
                      </a:cubicBezTo>
                      <a:cubicBezTo>
                        <a:pt x="1402904" y="1106277"/>
                        <a:pt x="1147738" y="1474754"/>
                        <a:pt x="720000" y="1440000"/>
                      </a:cubicBezTo>
                      <a:cubicBezTo>
                        <a:pt x="311058" y="1455274"/>
                        <a:pt x="-64306" y="1058660"/>
                        <a:pt x="0" y="720000"/>
                      </a:cubicBezTo>
                      <a:close/>
                    </a:path>
                    <a:path w="1440000" h="1440000" stroke="0" extrusionOk="0">
                      <a:moveTo>
                        <a:pt x="0" y="720000"/>
                      </a:moveTo>
                      <a:cubicBezTo>
                        <a:pt x="38809" y="265234"/>
                        <a:pt x="335255" y="20220"/>
                        <a:pt x="720000" y="0"/>
                      </a:cubicBezTo>
                      <a:cubicBezTo>
                        <a:pt x="1105668" y="-33338"/>
                        <a:pt x="1465058" y="337344"/>
                        <a:pt x="1440000" y="720000"/>
                      </a:cubicBezTo>
                      <a:cubicBezTo>
                        <a:pt x="1439229" y="1109234"/>
                        <a:pt x="1033637" y="1477838"/>
                        <a:pt x="720000" y="1440000"/>
                      </a:cubicBezTo>
                      <a:cubicBezTo>
                        <a:pt x="312775" y="1394036"/>
                        <a:pt x="6370" y="1126830"/>
                        <a:pt x="0" y="720000"/>
                      </a:cubicBezTo>
                      <a:close/>
                    </a:path>
                  </a:pathLst>
                </a:custGeom>
                <a:pattFill prst="pct40">
                  <a:fgClr>
                    <a:schemeClr val="accent2">
                      <a:lumMod val="40000"/>
                      <a:lumOff val="60000"/>
                    </a:schemeClr>
                  </a:fgClr>
                  <a:bgClr>
                    <a:schemeClr val="accent2">
                      <a:lumMod val="20000"/>
                      <a:lumOff val="80000"/>
                    </a:schemeClr>
                  </a:bgClr>
                </a:patt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21" name="Graphic 20" descr="Battery charging outline">
                <a:extLst>
                  <a:ext uri="{FF2B5EF4-FFF2-40B4-BE49-F238E27FC236}">
                    <a16:creationId xmlns:a16="http://schemas.microsoft.com/office/drawing/2014/main" id="{A8FFCDE4-E456-4CD9-A51C-FE934B7B12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5445" y="2050563"/>
                <a:ext cx="914400" cy="914400"/>
              </a:xfrm>
              <a:prstGeom prst="rect">
                <a:avLst/>
              </a:prstGeom>
              <a:effectLst>
                <a:outerShdw blurRad="50800" dist="38100" dir="2700000" algn="tl" rotWithShape="0">
                  <a:prstClr val="black">
                    <a:alpha val="40000"/>
                  </a:prstClr>
                </a:outerShdw>
              </a:effectLst>
            </p:spPr>
          </p:pic>
          <p:pic>
            <p:nvPicPr>
              <p:cNvPr id="22" name="Graphic 21" descr="Solar Panels outline">
                <a:extLst>
                  <a:ext uri="{FF2B5EF4-FFF2-40B4-BE49-F238E27FC236}">
                    <a16:creationId xmlns:a16="http://schemas.microsoft.com/office/drawing/2014/main" id="{365D826A-27DD-4CA5-8256-5DCD7FF6680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31673" y="1142277"/>
                <a:ext cx="914400" cy="914400"/>
              </a:xfrm>
              <a:prstGeom prst="rect">
                <a:avLst/>
              </a:prstGeom>
              <a:effectLst>
                <a:outerShdw blurRad="50800" dist="38100" dir="2700000" algn="tl" rotWithShape="0">
                  <a:prstClr val="black">
                    <a:alpha val="40000"/>
                  </a:prstClr>
                </a:outerShdw>
              </a:effectLst>
            </p:spPr>
          </p:pic>
          <p:pic>
            <p:nvPicPr>
              <p:cNvPr id="23" name="Graphic 22" descr="Wind Turbines outline">
                <a:extLst>
                  <a:ext uri="{FF2B5EF4-FFF2-40B4-BE49-F238E27FC236}">
                    <a16:creationId xmlns:a16="http://schemas.microsoft.com/office/drawing/2014/main" id="{14D96173-B2EC-4019-B0E0-E4BBA4D2C0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33418" y="1498388"/>
                <a:ext cx="914400" cy="914400"/>
              </a:xfrm>
              <a:prstGeom prst="rect">
                <a:avLst/>
              </a:prstGeom>
              <a:effectLst>
                <a:outerShdw blurRad="50800" dist="38100" dir="2700000" algn="tl" rotWithShape="0">
                  <a:prstClr val="black">
                    <a:alpha val="40000"/>
                  </a:prstClr>
                </a:outerShdw>
              </a:effectLst>
            </p:spPr>
          </p:pic>
        </p:grpSp>
        <p:sp>
          <p:nvSpPr>
            <p:cNvPr id="19" name="TextBox 18">
              <a:extLst>
                <a:ext uri="{FF2B5EF4-FFF2-40B4-BE49-F238E27FC236}">
                  <a16:creationId xmlns:a16="http://schemas.microsoft.com/office/drawing/2014/main" id="{727A4BB0-9B67-4A76-9638-11CBBBF45F5F}"/>
                </a:ext>
              </a:extLst>
            </p:cNvPr>
            <p:cNvSpPr txBox="1"/>
            <p:nvPr/>
          </p:nvSpPr>
          <p:spPr>
            <a:xfrm>
              <a:off x="9562575" y="3562180"/>
              <a:ext cx="2439925" cy="523220"/>
            </a:xfrm>
            <a:prstGeom prst="rect">
              <a:avLst/>
            </a:prstGeom>
            <a:noFill/>
          </p:spPr>
          <p:txBody>
            <a:bodyPr wrap="square" rtlCol="0">
              <a:spAutoFit/>
            </a:bodyPr>
            <a:lstStyle/>
            <a:p>
              <a:pPr algn="ctr"/>
              <a:r>
                <a:rPr lang="nl-NL" sz="1400" b="1">
                  <a:solidFill>
                    <a:schemeClr val="accent2">
                      <a:lumMod val="75000"/>
                    </a:schemeClr>
                  </a:solidFill>
                </a:rPr>
                <a:t>IMPROVED ENERGY EFFICIENCY </a:t>
              </a:r>
            </a:p>
          </p:txBody>
        </p:sp>
      </p:grpSp>
      <p:grpSp>
        <p:nvGrpSpPr>
          <p:cNvPr id="4" name="Group 3">
            <a:extLst>
              <a:ext uri="{FF2B5EF4-FFF2-40B4-BE49-F238E27FC236}">
                <a16:creationId xmlns:a16="http://schemas.microsoft.com/office/drawing/2014/main" id="{706B5F57-EC44-4984-9EA2-1A804B867864}"/>
              </a:ext>
            </a:extLst>
          </p:cNvPr>
          <p:cNvGrpSpPr/>
          <p:nvPr/>
        </p:nvGrpSpPr>
        <p:grpSpPr>
          <a:xfrm>
            <a:off x="739791" y="1510840"/>
            <a:ext cx="2439925" cy="2532629"/>
            <a:chOff x="195064" y="2060262"/>
            <a:chExt cx="2439925" cy="2532629"/>
          </a:xfrm>
        </p:grpSpPr>
        <p:pic>
          <p:nvPicPr>
            <p:cNvPr id="3" name="Graphic 2" descr="Production with solid fill">
              <a:extLst>
                <a:ext uri="{FF2B5EF4-FFF2-40B4-BE49-F238E27FC236}">
                  <a16:creationId xmlns:a16="http://schemas.microsoft.com/office/drawing/2014/main" id="{EB9991C1-AAA1-454F-98BE-378A74789A5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7282" y="2060262"/>
              <a:ext cx="1995488" cy="1995488"/>
            </a:xfrm>
            <a:prstGeom prst="rect">
              <a:avLst/>
            </a:prstGeom>
          </p:spPr>
        </p:pic>
        <p:sp>
          <p:nvSpPr>
            <p:cNvPr id="27" name="TextBox 26">
              <a:extLst>
                <a:ext uri="{FF2B5EF4-FFF2-40B4-BE49-F238E27FC236}">
                  <a16:creationId xmlns:a16="http://schemas.microsoft.com/office/drawing/2014/main" id="{3CCEAAB9-82CF-4EFC-A180-1184338C1803}"/>
                </a:ext>
              </a:extLst>
            </p:cNvPr>
            <p:cNvSpPr txBox="1"/>
            <p:nvPr/>
          </p:nvSpPr>
          <p:spPr>
            <a:xfrm>
              <a:off x="195064" y="3854227"/>
              <a:ext cx="2439925" cy="738664"/>
            </a:xfrm>
            <a:prstGeom prst="rect">
              <a:avLst/>
            </a:prstGeom>
            <a:noFill/>
          </p:spPr>
          <p:txBody>
            <a:bodyPr wrap="square" rtlCol="0">
              <a:spAutoFit/>
            </a:bodyPr>
            <a:lstStyle/>
            <a:p>
              <a:pPr algn="ctr"/>
              <a:r>
                <a:rPr lang="nl-NL" sz="1400" b="1">
                  <a:solidFill>
                    <a:schemeClr val="accent1"/>
                  </a:solidFill>
                </a:rPr>
                <a:t>CURRENT SITUATION</a:t>
              </a:r>
            </a:p>
            <a:p>
              <a:pPr algn="ctr"/>
              <a:r>
                <a:rPr lang="nl-NL" sz="1400" b="1">
                  <a:solidFill>
                    <a:schemeClr val="accent1"/>
                  </a:solidFill>
                </a:rPr>
                <a:t>(NON-ENERGY EFFICIENT) </a:t>
              </a:r>
            </a:p>
          </p:txBody>
        </p:sp>
      </p:grpSp>
      <p:cxnSp>
        <p:nvCxnSpPr>
          <p:cNvPr id="6" name="Straight Arrow Connector 5">
            <a:extLst>
              <a:ext uri="{FF2B5EF4-FFF2-40B4-BE49-F238E27FC236}">
                <a16:creationId xmlns:a16="http://schemas.microsoft.com/office/drawing/2014/main" id="{1773E5D7-6F48-4CEB-AF6C-B95BD1356EE8}"/>
              </a:ext>
            </a:extLst>
          </p:cNvPr>
          <p:cNvCxnSpPr>
            <a:cxnSpLocks/>
          </p:cNvCxnSpPr>
          <p:nvPr/>
        </p:nvCxnSpPr>
        <p:spPr>
          <a:xfrm>
            <a:off x="3054892" y="2772885"/>
            <a:ext cx="632918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E126932B-8809-425F-9E3C-F8757404AAD0}"/>
              </a:ext>
            </a:extLst>
          </p:cNvPr>
          <p:cNvGrpSpPr/>
          <p:nvPr/>
        </p:nvGrpSpPr>
        <p:grpSpPr>
          <a:xfrm>
            <a:off x="4769616" y="1711831"/>
            <a:ext cx="2520000" cy="2520000"/>
            <a:chOff x="3197343" y="4823911"/>
            <a:chExt cx="2520000" cy="2520000"/>
          </a:xfrm>
        </p:grpSpPr>
        <p:sp>
          <p:nvSpPr>
            <p:cNvPr id="13" name="Oval 12">
              <a:extLst>
                <a:ext uri="{FF2B5EF4-FFF2-40B4-BE49-F238E27FC236}">
                  <a16:creationId xmlns:a16="http://schemas.microsoft.com/office/drawing/2014/main" id="{7AE372F0-4B04-42F1-8389-18957470960D}"/>
                </a:ext>
              </a:extLst>
            </p:cNvPr>
            <p:cNvSpPr/>
            <p:nvPr/>
          </p:nvSpPr>
          <p:spPr>
            <a:xfrm>
              <a:off x="3197343" y="4823911"/>
              <a:ext cx="2520000" cy="2520000"/>
            </a:xfrm>
            <a:prstGeom prst="ellipse">
              <a:avLst/>
            </a:prstGeom>
          </p:spPr>
          <p:style>
            <a:lnRef idx="1">
              <a:schemeClr val="accent3"/>
            </a:lnRef>
            <a:fillRef idx="3">
              <a:schemeClr val="accent3"/>
            </a:fillRef>
            <a:effectRef idx="2">
              <a:schemeClr val="accent3"/>
            </a:effectRef>
            <a:fontRef idx="minor">
              <a:schemeClr val="lt1"/>
            </a:fontRef>
          </p:style>
          <p:txBody>
            <a:bodyPr rtlCol="0" anchor="b"/>
            <a:lstStyle/>
            <a:p>
              <a:pPr algn="ctr"/>
              <a:r>
                <a:rPr lang="en-US" sz="1600">
                  <a:solidFill>
                    <a:schemeClr val="accent1"/>
                  </a:solidFill>
                </a:rPr>
                <a:t>Internal decision making process</a:t>
              </a:r>
            </a:p>
          </p:txBody>
        </p:sp>
        <p:pic>
          <p:nvPicPr>
            <p:cNvPr id="10" name="Graphic 9" descr="Decision chart with solid fill">
              <a:extLst>
                <a:ext uri="{FF2B5EF4-FFF2-40B4-BE49-F238E27FC236}">
                  <a16:creationId xmlns:a16="http://schemas.microsoft.com/office/drawing/2014/main" id="{7B93EC40-EF07-4881-BB86-4D565699A38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701560" y="4964085"/>
              <a:ext cx="1511566" cy="1511566"/>
            </a:xfrm>
            <a:prstGeom prst="rect">
              <a:avLst/>
            </a:prstGeom>
          </p:spPr>
        </p:pic>
      </p:grpSp>
      <p:pic>
        <p:nvPicPr>
          <p:cNvPr id="53" name="Graphic 52" descr="Construction Barricade with solid fill">
            <a:extLst>
              <a:ext uri="{FF2B5EF4-FFF2-40B4-BE49-F238E27FC236}">
                <a16:creationId xmlns:a16="http://schemas.microsoft.com/office/drawing/2014/main" id="{C1CAF481-969B-46F3-B866-E60BB1EDDBC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401809" y="5478307"/>
            <a:ext cx="838734" cy="838734"/>
          </a:xfrm>
          <a:prstGeom prst="rect">
            <a:avLst/>
          </a:prstGeom>
        </p:spPr>
      </p:pic>
      <p:pic>
        <p:nvPicPr>
          <p:cNvPr id="26" name="Picture 25">
            <a:extLst>
              <a:ext uri="{FF2B5EF4-FFF2-40B4-BE49-F238E27FC236}">
                <a16:creationId xmlns:a16="http://schemas.microsoft.com/office/drawing/2014/main" id="{1656ECF6-4E08-4E0F-83B9-FE9ED4B16CE9}"/>
              </a:ext>
            </a:extLst>
          </p:cNvPr>
          <p:cNvPicPr>
            <a:picLocks noChangeAspect="1"/>
          </p:cNvPicPr>
          <p:nvPr/>
        </p:nvPicPr>
        <p:blipFill>
          <a:blip r:embed="rId15"/>
          <a:stretch>
            <a:fillRect/>
          </a:stretch>
        </p:blipFill>
        <p:spPr>
          <a:xfrm>
            <a:off x="4084235" y="4204604"/>
            <a:ext cx="4094845" cy="2442964"/>
          </a:xfrm>
          <a:prstGeom prst="rect">
            <a:avLst/>
          </a:prstGeom>
        </p:spPr>
      </p:pic>
      <p:sp>
        <p:nvSpPr>
          <p:cNvPr id="15" name="Left Brace 14">
            <a:extLst>
              <a:ext uri="{FF2B5EF4-FFF2-40B4-BE49-F238E27FC236}">
                <a16:creationId xmlns:a16="http://schemas.microsoft.com/office/drawing/2014/main" id="{AF4EC23A-B4A8-443B-BE98-CDCBEE50A310}"/>
              </a:ext>
            </a:extLst>
          </p:cNvPr>
          <p:cNvSpPr/>
          <p:nvPr/>
        </p:nvSpPr>
        <p:spPr>
          <a:xfrm rot="5400000">
            <a:off x="5955234" y="2060605"/>
            <a:ext cx="274795" cy="417289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TextBox 15">
            <a:extLst>
              <a:ext uri="{FF2B5EF4-FFF2-40B4-BE49-F238E27FC236}">
                <a16:creationId xmlns:a16="http://schemas.microsoft.com/office/drawing/2014/main" id="{0ACC0816-06B6-4E4C-9A23-07AF0978C866}"/>
              </a:ext>
            </a:extLst>
          </p:cNvPr>
          <p:cNvSpPr txBox="1"/>
          <p:nvPr/>
        </p:nvSpPr>
        <p:spPr>
          <a:xfrm flipH="1">
            <a:off x="4009203" y="6635942"/>
            <a:ext cx="2748000" cy="246221"/>
          </a:xfrm>
          <a:prstGeom prst="rect">
            <a:avLst/>
          </a:prstGeom>
          <a:noFill/>
        </p:spPr>
        <p:txBody>
          <a:bodyPr wrap="square" rtlCol="0">
            <a:spAutoFit/>
          </a:bodyPr>
          <a:lstStyle/>
          <a:p>
            <a:r>
              <a:rPr lang="en-GB" sz="1000"/>
              <a:t>Source: www.induce2020.eu</a:t>
            </a:r>
          </a:p>
        </p:txBody>
      </p:sp>
      <p:sp>
        <p:nvSpPr>
          <p:cNvPr id="2" name="Date Placeholder 1">
            <a:extLst>
              <a:ext uri="{FF2B5EF4-FFF2-40B4-BE49-F238E27FC236}">
                <a16:creationId xmlns:a16="http://schemas.microsoft.com/office/drawing/2014/main" id="{B3F83EE0-C1E1-4212-A410-469369B159FA}"/>
              </a:ext>
            </a:extLst>
          </p:cNvPr>
          <p:cNvSpPr>
            <a:spLocks noGrp="1"/>
          </p:cNvSpPr>
          <p:nvPr>
            <p:ph type="dt" sz="half" idx="10"/>
          </p:nvPr>
        </p:nvSpPr>
        <p:spPr/>
        <p:txBody>
          <a:bodyPr/>
          <a:lstStyle/>
          <a:p>
            <a:fld id="{8883715D-63A9-40F6-9B86-4AE45C4D7069}" type="datetime3">
              <a:rPr lang="en-GB" smtClean="0"/>
              <a:t>24 May, 2022</a:t>
            </a:fld>
            <a:endParaRPr lang="de-DE"/>
          </a:p>
        </p:txBody>
      </p:sp>
      <p:sp>
        <p:nvSpPr>
          <p:cNvPr id="28" name="Rectangle 27">
            <a:extLst>
              <a:ext uri="{FF2B5EF4-FFF2-40B4-BE49-F238E27FC236}">
                <a16:creationId xmlns:a16="http://schemas.microsoft.com/office/drawing/2014/main" id="{561C446B-000E-45A3-872E-F5FBC5DE9097}"/>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156410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1" name="Google Shape;581;p44"/>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42</a:t>
            </a:fld>
            <a:endParaRPr/>
          </a:p>
        </p:txBody>
      </p:sp>
      <p:sp>
        <p:nvSpPr>
          <p:cNvPr id="582" name="Google Shape;582;p44"/>
          <p:cNvSpPr/>
          <p:nvPr/>
        </p:nvSpPr>
        <p:spPr>
          <a:xfrm>
            <a:off x="8449056" y="4866319"/>
            <a:ext cx="3389400" cy="7386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3" name="Google Shape;583;p44"/>
          <p:cNvSpPr txBox="1">
            <a:spLocks noGrp="1"/>
          </p:cNvSpPr>
          <p:nvPr>
            <p:ph type="title"/>
          </p:nvPr>
        </p:nvSpPr>
        <p:spPr>
          <a:xfrm>
            <a:off x="1035350" y="935615"/>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800" noProof="0" dirty="0"/>
              <a:t>Barriers for SMEs: Perception of barriers</a:t>
            </a:r>
          </a:p>
        </p:txBody>
      </p:sp>
      <p:sp>
        <p:nvSpPr>
          <p:cNvPr id="584" name="Google Shape;584;p44"/>
          <p:cNvSpPr txBox="1"/>
          <p:nvPr/>
        </p:nvSpPr>
        <p:spPr>
          <a:xfrm>
            <a:off x="1035350" y="1904150"/>
            <a:ext cx="9788700" cy="1015632"/>
          </a:xfrm>
          <a:prstGeom prst="rect">
            <a:avLst/>
          </a:prstGeom>
          <a:noFill/>
          <a:ln>
            <a:noFill/>
          </a:ln>
        </p:spPr>
        <p:txBody>
          <a:bodyPr spcFirstLastPara="1" wrap="square" lIns="91425" tIns="91425" rIns="91425" bIns="91425" anchor="t" anchorCtr="0">
            <a:spAutoFit/>
          </a:bodyPr>
          <a:lstStyle/>
          <a:p>
            <a:pPr marL="285750" marR="0" lvl="0" indent="-285750" rtl="0">
              <a:lnSpc>
                <a:spcPct val="100000"/>
              </a:lnSpc>
              <a:spcBef>
                <a:spcPts val="0"/>
              </a:spcBef>
              <a:spcAft>
                <a:spcPts val="0"/>
              </a:spcAft>
              <a:buClr>
                <a:srgbClr val="000000"/>
              </a:buClr>
              <a:buSzPts val="1800"/>
              <a:buFont typeface="Arial" panose="020B0604020202020204" pitchFamily="34" charset="0"/>
              <a:buChar char="•"/>
            </a:pPr>
            <a:r>
              <a:rPr lang="en-US" sz="1800" b="0" i="0" u="none" strike="noStrike" cap="none">
                <a:solidFill>
                  <a:srgbClr val="000000"/>
                </a:solidFill>
                <a:latin typeface="+mj-lt"/>
                <a:ea typeface="Century Gothic"/>
                <a:cs typeface="Century Gothic"/>
                <a:sym typeface="Century Gothic"/>
              </a:rPr>
              <a:t>Every barrier is associated with the </a:t>
            </a:r>
            <a:r>
              <a:rPr lang="en-US" sz="1800" b="1" i="0" u="none" strike="noStrike" cap="none">
                <a:solidFill>
                  <a:srgbClr val="000000"/>
                </a:solidFill>
                <a:latin typeface="+mj-lt"/>
                <a:ea typeface="Century Gothic"/>
                <a:cs typeface="Century Gothic"/>
                <a:sym typeface="Century Gothic"/>
              </a:rPr>
              <a:t>perception</a:t>
            </a:r>
            <a:r>
              <a:rPr lang="en-US" sz="1800" b="0" i="0" u="none" strike="noStrike" cap="none">
                <a:solidFill>
                  <a:srgbClr val="000000"/>
                </a:solidFill>
                <a:latin typeface="+mj-lt"/>
                <a:ea typeface="Century Gothic"/>
                <a:cs typeface="Century Gothic"/>
                <a:sym typeface="Century Gothic"/>
              </a:rPr>
              <a:t> of the decision-maker and the </a:t>
            </a:r>
            <a:r>
              <a:rPr lang="en-US" sz="1800" b="1" i="0" u="none" strike="noStrike" cap="none">
                <a:solidFill>
                  <a:srgbClr val="000000"/>
                </a:solidFill>
                <a:latin typeface="+mj-lt"/>
                <a:ea typeface="Century Gothic"/>
                <a:cs typeface="Century Gothic"/>
                <a:sym typeface="Century Gothic"/>
              </a:rPr>
              <a:t>value</a:t>
            </a:r>
            <a:r>
              <a:rPr lang="en-US" sz="1800" b="0" i="0" u="none" strike="noStrike" cap="none">
                <a:solidFill>
                  <a:srgbClr val="000000"/>
                </a:solidFill>
                <a:latin typeface="+mj-lt"/>
                <a:ea typeface="Century Gothic"/>
                <a:cs typeface="Century Gothic"/>
                <a:sym typeface="Century Gothic"/>
              </a:rPr>
              <a:t> that he/she attributes to this perception</a:t>
            </a:r>
          </a:p>
          <a:p>
            <a:pPr marL="285750" marR="0" lvl="0" indent="-285750" rtl="0">
              <a:lnSpc>
                <a:spcPct val="100000"/>
              </a:lnSpc>
              <a:spcBef>
                <a:spcPts val="0"/>
              </a:spcBef>
              <a:spcAft>
                <a:spcPts val="0"/>
              </a:spcAft>
              <a:buClr>
                <a:srgbClr val="000000"/>
              </a:buClr>
              <a:buSzPts val="1800"/>
              <a:buFont typeface="Arial" panose="020B0604020202020204" pitchFamily="34" charset="0"/>
              <a:buChar char="•"/>
            </a:pPr>
            <a:endParaRPr lang="en-US">
              <a:solidFill>
                <a:srgbClr val="000000"/>
              </a:solidFill>
              <a:latin typeface="+mj-lt"/>
              <a:ea typeface="Century Gothic"/>
              <a:cs typeface="Century Gothic"/>
              <a:sym typeface="Century Gothic"/>
            </a:endParaRPr>
          </a:p>
        </p:txBody>
      </p:sp>
      <p:grpSp>
        <p:nvGrpSpPr>
          <p:cNvPr id="14" name="Group 13">
            <a:extLst>
              <a:ext uri="{FF2B5EF4-FFF2-40B4-BE49-F238E27FC236}">
                <a16:creationId xmlns:a16="http://schemas.microsoft.com/office/drawing/2014/main" id="{3732AE9D-BB72-4859-A537-E1C8C477434D}"/>
              </a:ext>
            </a:extLst>
          </p:cNvPr>
          <p:cNvGrpSpPr/>
          <p:nvPr/>
        </p:nvGrpSpPr>
        <p:grpSpPr>
          <a:xfrm>
            <a:off x="1727705" y="2879316"/>
            <a:ext cx="5874001" cy="2725603"/>
            <a:chOff x="1727705" y="2879316"/>
            <a:chExt cx="5874001" cy="2725603"/>
          </a:xfrm>
        </p:grpSpPr>
        <p:grpSp>
          <p:nvGrpSpPr>
            <p:cNvPr id="3" name="Group 2">
              <a:extLst>
                <a:ext uri="{FF2B5EF4-FFF2-40B4-BE49-F238E27FC236}">
                  <a16:creationId xmlns:a16="http://schemas.microsoft.com/office/drawing/2014/main" id="{A92D070E-150E-4747-AC5A-94363714D4BF}"/>
                </a:ext>
              </a:extLst>
            </p:cNvPr>
            <p:cNvGrpSpPr/>
            <p:nvPr/>
          </p:nvGrpSpPr>
          <p:grpSpPr>
            <a:xfrm>
              <a:off x="1727705" y="2879316"/>
              <a:ext cx="5874001" cy="2725603"/>
              <a:chOff x="3293755" y="675567"/>
              <a:chExt cx="5874001" cy="2725603"/>
            </a:xfrm>
          </p:grpSpPr>
          <p:sp>
            <p:nvSpPr>
              <p:cNvPr id="2" name="Rectangle 1">
                <a:extLst>
                  <a:ext uri="{FF2B5EF4-FFF2-40B4-BE49-F238E27FC236}">
                    <a16:creationId xmlns:a16="http://schemas.microsoft.com/office/drawing/2014/main" id="{4793168B-333B-460C-93EE-EBB650FC2239}"/>
                  </a:ext>
                </a:extLst>
              </p:cNvPr>
              <p:cNvSpPr/>
              <p:nvPr/>
            </p:nvSpPr>
            <p:spPr>
              <a:xfrm>
                <a:off x="7144900" y="1654066"/>
                <a:ext cx="2022856" cy="70994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t>Perceived value</a:t>
                </a:r>
              </a:p>
            </p:txBody>
          </p:sp>
          <p:sp>
            <p:nvSpPr>
              <p:cNvPr id="11" name="Rectangle 10">
                <a:extLst>
                  <a:ext uri="{FF2B5EF4-FFF2-40B4-BE49-F238E27FC236}">
                    <a16:creationId xmlns:a16="http://schemas.microsoft.com/office/drawing/2014/main" id="{F0333F34-4B2A-4DE4-ADB5-28F04E245979}"/>
                  </a:ext>
                </a:extLst>
              </p:cNvPr>
              <p:cNvSpPr/>
              <p:nvPr/>
            </p:nvSpPr>
            <p:spPr>
              <a:xfrm>
                <a:off x="3293755" y="675567"/>
                <a:ext cx="2352545" cy="70994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t>Personal attitude</a:t>
                </a:r>
              </a:p>
            </p:txBody>
          </p:sp>
          <p:sp>
            <p:nvSpPr>
              <p:cNvPr id="12" name="Rectangle 11">
                <a:extLst>
                  <a:ext uri="{FF2B5EF4-FFF2-40B4-BE49-F238E27FC236}">
                    <a16:creationId xmlns:a16="http://schemas.microsoft.com/office/drawing/2014/main" id="{9AACDD7F-2155-4B42-AB78-1FC0681E456B}"/>
                  </a:ext>
                </a:extLst>
              </p:cNvPr>
              <p:cNvSpPr/>
              <p:nvPr/>
            </p:nvSpPr>
            <p:spPr>
              <a:xfrm>
                <a:off x="3293755" y="1656465"/>
                <a:ext cx="2352545" cy="70994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t>Subjective norms</a:t>
                </a:r>
              </a:p>
            </p:txBody>
          </p:sp>
          <p:sp>
            <p:nvSpPr>
              <p:cNvPr id="13" name="Rectangle 12">
                <a:extLst>
                  <a:ext uri="{FF2B5EF4-FFF2-40B4-BE49-F238E27FC236}">
                    <a16:creationId xmlns:a16="http://schemas.microsoft.com/office/drawing/2014/main" id="{AF3990A0-AADC-4C48-BBF0-174E584E571B}"/>
                  </a:ext>
                </a:extLst>
              </p:cNvPr>
              <p:cNvSpPr/>
              <p:nvPr/>
            </p:nvSpPr>
            <p:spPr>
              <a:xfrm>
                <a:off x="3293755" y="2691224"/>
                <a:ext cx="2352545" cy="70994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t>Control beliefs</a:t>
                </a:r>
              </a:p>
            </p:txBody>
          </p:sp>
        </p:grpSp>
        <p:cxnSp>
          <p:nvCxnSpPr>
            <p:cNvPr id="5" name="Straight Arrow Connector 4">
              <a:extLst>
                <a:ext uri="{FF2B5EF4-FFF2-40B4-BE49-F238E27FC236}">
                  <a16:creationId xmlns:a16="http://schemas.microsoft.com/office/drawing/2014/main" id="{FEE76905-2DCC-469B-A8ED-FEBD1834DA71}"/>
                </a:ext>
              </a:extLst>
            </p:cNvPr>
            <p:cNvCxnSpPr>
              <a:stCxn id="11" idx="3"/>
              <a:endCxn id="2" idx="1"/>
            </p:cNvCxnSpPr>
            <p:nvPr/>
          </p:nvCxnSpPr>
          <p:spPr>
            <a:xfrm>
              <a:off x="4080250" y="3234289"/>
              <a:ext cx="1498600" cy="9784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E52B9A11-DEE3-49E0-B9B6-0838E14AE1DB}"/>
                </a:ext>
              </a:extLst>
            </p:cNvPr>
            <p:cNvCxnSpPr>
              <a:stCxn id="12" idx="3"/>
              <a:endCxn id="2" idx="1"/>
            </p:cNvCxnSpPr>
            <p:nvPr/>
          </p:nvCxnSpPr>
          <p:spPr>
            <a:xfrm flipV="1">
              <a:off x="4080250" y="4212788"/>
              <a:ext cx="1498600" cy="23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AF6DDAC6-5976-4D40-A19F-55C1833CDAA7}"/>
                </a:ext>
              </a:extLst>
            </p:cNvPr>
            <p:cNvCxnSpPr>
              <a:stCxn id="13" idx="3"/>
              <a:endCxn id="2" idx="1"/>
            </p:cNvCxnSpPr>
            <p:nvPr/>
          </p:nvCxnSpPr>
          <p:spPr>
            <a:xfrm flipV="1">
              <a:off x="4080250" y="4212788"/>
              <a:ext cx="1498600" cy="10371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4" name="Date Placeholder 3">
            <a:extLst>
              <a:ext uri="{FF2B5EF4-FFF2-40B4-BE49-F238E27FC236}">
                <a16:creationId xmlns:a16="http://schemas.microsoft.com/office/drawing/2014/main" id="{72AEA4B2-D492-415A-A4FB-E3D67F31DFAB}"/>
              </a:ext>
            </a:extLst>
          </p:cNvPr>
          <p:cNvSpPr>
            <a:spLocks noGrp="1"/>
          </p:cNvSpPr>
          <p:nvPr>
            <p:ph type="dt" sz="half" idx="10"/>
          </p:nvPr>
        </p:nvSpPr>
        <p:spPr/>
        <p:txBody>
          <a:bodyPr/>
          <a:lstStyle/>
          <a:p>
            <a:fld id="{9853ACD2-A774-4AA6-891A-3318922EC7A3}" type="datetime3">
              <a:rPr lang="en-GB" smtClean="0"/>
              <a:t>24 May, 2022</a:t>
            </a:fld>
            <a:endParaRPr lang="de-DE"/>
          </a:p>
        </p:txBody>
      </p:sp>
      <p:sp>
        <p:nvSpPr>
          <p:cNvPr id="16" name="Rectangle 15">
            <a:extLst>
              <a:ext uri="{FF2B5EF4-FFF2-40B4-BE49-F238E27FC236}">
                <a16:creationId xmlns:a16="http://schemas.microsoft.com/office/drawing/2014/main" id="{EC080A0A-E40A-4BA3-98F3-6D98DF6957A8}"/>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649980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2" name="Google Shape;592;p45"/>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43</a:t>
            </a:fld>
            <a:endParaRPr/>
          </a:p>
        </p:txBody>
      </p:sp>
      <p:sp>
        <p:nvSpPr>
          <p:cNvPr id="593" name="Google Shape;593;p45"/>
          <p:cNvSpPr/>
          <p:nvPr/>
        </p:nvSpPr>
        <p:spPr>
          <a:xfrm>
            <a:off x="8449056" y="4866319"/>
            <a:ext cx="3389400" cy="7386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4" name="Google Shape;594;p45"/>
          <p:cNvSpPr txBox="1">
            <a:spLocks noGrp="1"/>
          </p:cNvSpPr>
          <p:nvPr>
            <p:ph type="title"/>
          </p:nvPr>
        </p:nvSpPr>
        <p:spPr>
          <a:xfrm>
            <a:off x="425745" y="87883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800" noProof="0" dirty="0"/>
              <a:t>Barriers for SMEs: Perception of barriers</a:t>
            </a:r>
          </a:p>
        </p:txBody>
      </p:sp>
      <p:sp>
        <p:nvSpPr>
          <p:cNvPr id="595" name="Google Shape;595;p45"/>
          <p:cNvSpPr txBox="1"/>
          <p:nvPr/>
        </p:nvSpPr>
        <p:spPr>
          <a:xfrm>
            <a:off x="252225" y="1165025"/>
            <a:ext cx="9788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7" name="Google Shape;597;p45"/>
          <p:cNvSpPr txBox="1"/>
          <p:nvPr/>
        </p:nvSpPr>
        <p:spPr>
          <a:xfrm>
            <a:off x="6965617" y="2505685"/>
            <a:ext cx="4782783" cy="1846629"/>
          </a:xfrm>
          <a:prstGeom prst="rect">
            <a:avLst/>
          </a:prstGeom>
          <a:noFill/>
          <a:ln>
            <a:noFill/>
          </a:ln>
        </p:spPr>
        <p:txBody>
          <a:bodyPr spcFirstLastPara="1" wrap="square" lIns="91425" tIns="91425" rIns="91425" bIns="91425"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mj-lt"/>
                <a:ea typeface="Century Gothic"/>
                <a:cs typeface="Century Gothic"/>
                <a:sym typeface="Century Gothic"/>
              </a:rPr>
              <a:t>… higher than the actual </a:t>
            </a:r>
            <a:r>
              <a:rPr lang="en-US">
                <a:solidFill>
                  <a:srgbClr val="000000"/>
                </a:solidFill>
                <a:latin typeface="+mj-lt"/>
                <a:ea typeface="Century Gothic"/>
                <a:cs typeface="Century Gothic"/>
                <a:sym typeface="Century Gothic"/>
              </a:rPr>
              <a:t>value of the barrier </a:t>
            </a:r>
            <a:r>
              <a:rPr lang="en-US">
                <a:solidFill>
                  <a:srgbClr val="000000"/>
                </a:solidFill>
                <a:latin typeface="+mj-lt"/>
                <a:ea typeface="Century Gothic"/>
                <a:cs typeface="Century Gothic"/>
                <a:sym typeface="Wingdings" panose="05000000000000000000" pitchFamily="2" charset="2"/>
              </a:rPr>
              <a:t></a:t>
            </a:r>
            <a:r>
              <a:rPr lang="en-US">
                <a:solidFill>
                  <a:srgbClr val="000000"/>
                </a:solidFill>
                <a:latin typeface="+mj-lt"/>
                <a:ea typeface="Century Gothic"/>
                <a:cs typeface="Century Gothic"/>
                <a:sym typeface="Century Gothic"/>
              </a:rPr>
              <a:t> no investment</a:t>
            </a:r>
          </a:p>
          <a:p>
            <a:pPr marL="0" marR="0" lvl="0" indent="0" rtl="0">
              <a:lnSpc>
                <a:spcPct val="100000"/>
              </a:lnSpc>
              <a:spcBef>
                <a:spcPts val="0"/>
              </a:spcBef>
              <a:spcAft>
                <a:spcPts val="0"/>
              </a:spcAft>
              <a:buClr>
                <a:srgbClr val="000000"/>
              </a:buClr>
              <a:buSzPts val="1800"/>
              <a:buFont typeface="Arial"/>
              <a:buNone/>
            </a:pPr>
            <a:endParaRPr lang="en-US">
              <a:solidFill>
                <a:srgbClr val="000000"/>
              </a:solidFill>
              <a:latin typeface="+mj-lt"/>
              <a:ea typeface="Century Gothic"/>
              <a:cs typeface="Century Gothic"/>
              <a:sym typeface="Century Gothic"/>
            </a:endParaRPr>
          </a:p>
          <a:p>
            <a:pPr marL="0" marR="0" lvl="0" indent="0" rtl="0">
              <a:lnSpc>
                <a:spcPct val="100000"/>
              </a:lnSpc>
              <a:spcBef>
                <a:spcPts val="0"/>
              </a:spcBef>
              <a:spcAft>
                <a:spcPts val="0"/>
              </a:spcAft>
              <a:buClr>
                <a:srgbClr val="000000"/>
              </a:buClr>
              <a:buSzPts val="1800"/>
              <a:buFont typeface="Arial"/>
              <a:buNone/>
            </a:pPr>
            <a:endParaRPr lang="en-US">
              <a:solidFill>
                <a:srgbClr val="000000"/>
              </a:solidFill>
              <a:latin typeface="+mj-lt"/>
              <a:ea typeface="Century Gothic"/>
              <a:cs typeface="Century Gothic"/>
              <a:sym typeface="Century Gothic"/>
            </a:endParaRPr>
          </a:p>
          <a:p>
            <a:pPr marL="0" marR="0" lvl="0" indent="0"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mj-lt"/>
                <a:ea typeface="Century Gothic"/>
                <a:cs typeface="Century Gothic"/>
                <a:sym typeface="Century Gothic"/>
              </a:rPr>
              <a:t>… lower than the actual </a:t>
            </a:r>
            <a:r>
              <a:rPr lang="en-US">
                <a:solidFill>
                  <a:srgbClr val="000000"/>
                </a:solidFill>
                <a:latin typeface="+mj-lt"/>
                <a:ea typeface="Century Gothic"/>
                <a:cs typeface="Century Gothic"/>
                <a:sym typeface="Century Gothic"/>
              </a:rPr>
              <a:t>value of the barrier </a:t>
            </a:r>
            <a:r>
              <a:rPr lang="en-US">
                <a:solidFill>
                  <a:srgbClr val="000000"/>
                </a:solidFill>
                <a:latin typeface="+mj-lt"/>
                <a:ea typeface="Century Gothic"/>
                <a:cs typeface="Century Gothic"/>
                <a:sym typeface="Wingdings" panose="05000000000000000000" pitchFamily="2" charset="2"/>
              </a:rPr>
              <a:t></a:t>
            </a:r>
            <a:r>
              <a:rPr lang="en-US">
                <a:solidFill>
                  <a:srgbClr val="000000"/>
                </a:solidFill>
                <a:latin typeface="+mj-lt"/>
                <a:ea typeface="Century Gothic"/>
                <a:cs typeface="Century Gothic"/>
                <a:sym typeface="Century Gothic"/>
              </a:rPr>
              <a:t> investment</a:t>
            </a:r>
            <a:endParaRPr lang="en-US" sz="1800" b="0" i="0" u="none" strike="noStrike" cap="none">
              <a:solidFill>
                <a:srgbClr val="000000"/>
              </a:solidFill>
              <a:latin typeface="+mj-lt"/>
              <a:ea typeface="Century Gothic"/>
              <a:cs typeface="Century Gothic"/>
              <a:sym typeface="Century Gothic"/>
            </a:endParaRPr>
          </a:p>
        </p:txBody>
      </p:sp>
      <p:sp>
        <p:nvSpPr>
          <p:cNvPr id="598" name="Google Shape;598;p45"/>
          <p:cNvSpPr txBox="1"/>
          <p:nvPr/>
        </p:nvSpPr>
        <p:spPr>
          <a:xfrm>
            <a:off x="4953987" y="5154957"/>
            <a:ext cx="4930500" cy="1107965"/>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2000" b="0" i="0" u="none" strike="noStrike" cap="none">
                <a:latin typeface="+mj-lt"/>
                <a:ea typeface="Century Gothic"/>
                <a:cs typeface="Century Gothic"/>
                <a:sym typeface="Century Gothic"/>
              </a:rPr>
              <a:t>Therefore, it is wise to make a clear </a:t>
            </a:r>
            <a:r>
              <a:rPr lang="en-US" sz="2000" b="1" i="0" u="none" strike="noStrike" cap="none">
                <a:latin typeface="+mj-lt"/>
                <a:ea typeface="Century Gothic"/>
                <a:cs typeface="Century Gothic"/>
                <a:sym typeface="Century Gothic"/>
              </a:rPr>
              <a:t>distinction</a:t>
            </a:r>
            <a:r>
              <a:rPr lang="en-US" sz="2000" b="0" i="0" u="none" strike="noStrike" cap="none">
                <a:latin typeface="+mj-lt"/>
                <a:ea typeface="Century Gothic"/>
                <a:cs typeface="Century Gothic"/>
                <a:sym typeface="Century Gothic"/>
              </a:rPr>
              <a:t> between the actual and perceived barriers</a:t>
            </a:r>
          </a:p>
        </p:txBody>
      </p:sp>
      <p:grpSp>
        <p:nvGrpSpPr>
          <p:cNvPr id="18" name="Group 17">
            <a:extLst>
              <a:ext uri="{FF2B5EF4-FFF2-40B4-BE49-F238E27FC236}">
                <a16:creationId xmlns:a16="http://schemas.microsoft.com/office/drawing/2014/main" id="{1B4E5B69-2D00-4DFD-B92C-31ABD0FB87DC}"/>
              </a:ext>
            </a:extLst>
          </p:cNvPr>
          <p:cNvGrpSpPr/>
          <p:nvPr/>
        </p:nvGrpSpPr>
        <p:grpSpPr>
          <a:xfrm>
            <a:off x="820972" y="2026619"/>
            <a:ext cx="5874001" cy="2725603"/>
            <a:chOff x="1727705" y="2879316"/>
            <a:chExt cx="5874001" cy="2725603"/>
          </a:xfrm>
        </p:grpSpPr>
        <p:grpSp>
          <p:nvGrpSpPr>
            <p:cNvPr id="19" name="Group 18">
              <a:extLst>
                <a:ext uri="{FF2B5EF4-FFF2-40B4-BE49-F238E27FC236}">
                  <a16:creationId xmlns:a16="http://schemas.microsoft.com/office/drawing/2014/main" id="{C2D1037B-2508-48AF-9E52-4D64B5283B7B}"/>
                </a:ext>
              </a:extLst>
            </p:cNvPr>
            <p:cNvGrpSpPr/>
            <p:nvPr/>
          </p:nvGrpSpPr>
          <p:grpSpPr>
            <a:xfrm>
              <a:off x="1727705" y="2879316"/>
              <a:ext cx="5874001" cy="2725603"/>
              <a:chOff x="3293755" y="675567"/>
              <a:chExt cx="5874001" cy="2725603"/>
            </a:xfrm>
          </p:grpSpPr>
          <p:sp>
            <p:nvSpPr>
              <p:cNvPr id="23" name="Rectangle 22">
                <a:extLst>
                  <a:ext uri="{FF2B5EF4-FFF2-40B4-BE49-F238E27FC236}">
                    <a16:creationId xmlns:a16="http://schemas.microsoft.com/office/drawing/2014/main" id="{2F8A1F6B-A56B-45DA-B8F7-FC547467BC3B}"/>
                  </a:ext>
                </a:extLst>
              </p:cNvPr>
              <p:cNvSpPr/>
              <p:nvPr/>
            </p:nvSpPr>
            <p:spPr>
              <a:xfrm>
                <a:off x="7144900" y="1652828"/>
                <a:ext cx="2022856" cy="70994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t>Perceived value</a:t>
                </a:r>
              </a:p>
            </p:txBody>
          </p:sp>
          <p:sp>
            <p:nvSpPr>
              <p:cNvPr id="24" name="Rectangle 23">
                <a:extLst>
                  <a:ext uri="{FF2B5EF4-FFF2-40B4-BE49-F238E27FC236}">
                    <a16:creationId xmlns:a16="http://schemas.microsoft.com/office/drawing/2014/main" id="{9817E428-8148-40C9-B766-BB26F08D24BB}"/>
                  </a:ext>
                </a:extLst>
              </p:cNvPr>
              <p:cNvSpPr/>
              <p:nvPr/>
            </p:nvSpPr>
            <p:spPr>
              <a:xfrm>
                <a:off x="3293755" y="675567"/>
                <a:ext cx="2352545" cy="70994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t>Personal attitude</a:t>
                </a:r>
              </a:p>
            </p:txBody>
          </p:sp>
          <p:sp>
            <p:nvSpPr>
              <p:cNvPr id="25" name="Rectangle 24">
                <a:extLst>
                  <a:ext uri="{FF2B5EF4-FFF2-40B4-BE49-F238E27FC236}">
                    <a16:creationId xmlns:a16="http://schemas.microsoft.com/office/drawing/2014/main" id="{E5F98DBB-AF8E-4E28-8FE2-330CE21F01B8}"/>
                  </a:ext>
                </a:extLst>
              </p:cNvPr>
              <p:cNvSpPr/>
              <p:nvPr/>
            </p:nvSpPr>
            <p:spPr>
              <a:xfrm>
                <a:off x="3293755" y="1656465"/>
                <a:ext cx="2352545" cy="70994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t>Subjective norms</a:t>
                </a:r>
              </a:p>
            </p:txBody>
          </p:sp>
          <p:sp>
            <p:nvSpPr>
              <p:cNvPr id="26" name="Rectangle 25">
                <a:extLst>
                  <a:ext uri="{FF2B5EF4-FFF2-40B4-BE49-F238E27FC236}">
                    <a16:creationId xmlns:a16="http://schemas.microsoft.com/office/drawing/2014/main" id="{3EC1424D-A74E-4A0D-A103-6BEA6BFA6000}"/>
                  </a:ext>
                </a:extLst>
              </p:cNvPr>
              <p:cNvSpPr/>
              <p:nvPr/>
            </p:nvSpPr>
            <p:spPr>
              <a:xfrm>
                <a:off x="3293755" y="2691224"/>
                <a:ext cx="2352545" cy="70994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a:t>Control beliefs</a:t>
                </a:r>
              </a:p>
            </p:txBody>
          </p:sp>
        </p:grpSp>
        <p:cxnSp>
          <p:nvCxnSpPr>
            <p:cNvPr id="20" name="Straight Arrow Connector 19">
              <a:extLst>
                <a:ext uri="{FF2B5EF4-FFF2-40B4-BE49-F238E27FC236}">
                  <a16:creationId xmlns:a16="http://schemas.microsoft.com/office/drawing/2014/main" id="{0AA98622-1064-4C1C-957A-8DBCB0409797}"/>
                </a:ext>
              </a:extLst>
            </p:cNvPr>
            <p:cNvCxnSpPr>
              <a:stCxn id="24" idx="3"/>
              <a:endCxn id="23" idx="1"/>
            </p:cNvCxnSpPr>
            <p:nvPr/>
          </p:nvCxnSpPr>
          <p:spPr>
            <a:xfrm>
              <a:off x="4080250" y="3234289"/>
              <a:ext cx="1498600" cy="9772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F3CC3477-1FA3-4DAA-82DE-A454046B7A76}"/>
                </a:ext>
              </a:extLst>
            </p:cNvPr>
            <p:cNvCxnSpPr>
              <a:stCxn id="25" idx="3"/>
              <a:endCxn id="23" idx="1"/>
            </p:cNvCxnSpPr>
            <p:nvPr/>
          </p:nvCxnSpPr>
          <p:spPr>
            <a:xfrm flipV="1">
              <a:off x="4080250" y="4211550"/>
              <a:ext cx="1498600" cy="36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F9D1B5B-D0CC-40D2-81A0-A76004D31B6E}"/>
                </a:ext>
              </a:extLst>
            </p:cNvPr>
            <p:cNvCxnSpPr>
              <a:stCxn id="26" idx="3"/>
              <a:endCxn id="23" idx="1"/>
            </p:cNvCxnSpPr>
            <p:nvPr/>
          </p:nvCxnSpPr>
          <p:spPr>
            <a:xfrm flipV="1">
              <a:off x="4080250" y="4211550"/>
              <a:ext cx="1498600" cy="10383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 name="Date Placeholder 1">
            <a:extLst>
              <a:ext uri="{FF2B5EF4-FFF2-40B4-BE49-F238E27FC236}">
                <a16:creationId xmlns:a16="http://schemas.microsoft.com/office/drawing/2014/main" id="{BDE6602D-1BFA-48F9-BCB2-D1BA8DA0E242}"/>
              </a:ext>
            </a:extLst>
          </p:cNvPr>
          <p:cNvSpPr>
            <a:spLocks noGrp="1"/>
          </p:cNvSpPr>
          <p:nvPr>
            <p:ph type="dt" sz="half" idx="10"/>
          </p:nvPr>
        </p:nvSpPr>
        <p:spPr/>
        <p:txBody>
          <a:bodyPr/>
          <a:lstStyle/>
          <a:p>
            <a:fld id="{3133A44D-9940-42A9-89A4-C67F70B34D2E}" type="datetime3">
              <a:rPr lang="en-GB" smtClean="0"/>
              <a:t>24 May, 2022</a:t>
            </a:fld>
            <a:endParaRPr lang="de-DE"/>
          </a:p>
        </p:txBody>
      </p:sp>
      <p:sp>
        <p:nvSpPr>
          <p:cNvPr id="27" name="Rectangle 26">
            <a:extLst>
              <a:ext uri="{FF2B5EF4-FFF2-40B4-BE49-F238E27FC236}">
                <a16:creationId xmlns:a16="http://schemas.microsoft.com/office/drawing/2014/main" id="{98250AF4-CA24-4F5B-B8DA-6AE291C65B94}"/>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92149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2" name="Google Shape;592;p45"/>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44</a:t>
            </a:fld>
            <a:endParaRPr/>
          </a:p>
        </p:txBody>
      </p:sp>
      <p:sp>
        <p:nvSpPr>
          <p:cNvPr id="593" name="Google Shape;593;p45"/>
          <p:cNvSpPr/>
          <p:nvPr/>
        </p:nvSpPr>
        <p:spPr>
          <a:xfrm>
            <a:off x="8449056" y="4866319"/>
            <a:ext cx="3389400" cy="7386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4" name="Google Shape;594;p45"/>
          <p:cNvSpPr txBox="1">
            <a:spLocks noGrp="1"/>
          </p:cNvSpPr>
          <p:nvPr>
            <p:ph type="title"/>
          </p:nvPr>
        </p:nvSpPr>
        <p:spPr>
          <a:xfrm>
            <a:off x="425745" y="87883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GB" sz="2800" noProof="0" dirty="0"/>
              <a:t>Barriers for SMEs: Perception of barriers</a:t>
            </a:r>
          </a:p>
        </p:txBody>
      </p:sp>
      <p:sp>
        <p:nvSpPr>
          <p:cNvPr id="595" name="Google Shape;595;p45"/>
          <p:cNvSpPr txBox="1"/>
          <p:nvPr/>
        </p:nvSpPr>
        <p:spPr>
          <a:xfrm>
            <a:off x="252225" y="1165025"/>
            <a:ext cx="9788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7" name="Google Shape;597;p45"/>
          <p:cNvSpPr txBox="1"/>
          <p:nvPr/>
        </p:nvSpPr>
        <p:spPr>
          <a:xfrm>
            <a:off x="7250792" y="5471919"/>
            <a:ext cx="1857798" cy="1015632"/>
          </a:xfrm>
          <a:prstGeom prst="rect">
            <a:avLst/>
          </a:prstGeom>
          <a:noFill/>
          <a:ln>
            <a:noFill/>
          </a:ln>
        </p:spPr>
        <p:txBody>
          <a:bodyPr spcFirstLastPara="1" wrap="square" lIns="91425" tIns="91425" rIns="91425" bIns="91425" anchor="t" anchorCtr="0">
            <a:spAutoFit/>
          </a:bodyPr>
          <a:lstStyle/>
          <a:p>
            <a:pPr marL="0" marR="0" lvl="0" indent="0" rtl="0">
              <a:lnSpc>
                <a:spcPct val="100000"/>
              </a:lnSpc>
              <a:spcBef>
                <a:spcPts val="0"/>
              </a:spcBef>
              <a:spcAft>
                <a:spcPts val="0"/>
              </a:spcAft>
              <a:buClr>
                <a:srgbClr val="000000"/>
              </a:buClr>
              <a:buSzPts val="1800"/>
              <a:buFont typeface="Arial"/>
              <a:buNone/>
            </a:pPr>
            <a:r>
              <a:rPr lang="nl-NL" sz="1800" b="0" i="0" u="none" strike="noStrike" cap="none">
                <a:solidFill>
                  <a:srgbClr val="000000"/>
                </a:solidFill>
                <a:latin typeface="+mj-lt"/>
                <a:ea typeface="Century Gothic"/>
                <a:cs typeface="Century Gothic"/>
                <a:sym typeface="Century Gothic"/>
              </a:rPr>
              <a:t>higher than the actual </a:t>
            </a:r>
            <a:r>
              <a:rPr lang="nl-NL">
                <a:solidFill>
                  <a:srgbClr val="000000"/>
                </a:solidFill>
                <a:latin typeface="+mj-lt"/>
                <a:ea typeface="Century Gothic"/>
                <a:cs typeface="Century Gothic"/>
                <a:sym typeface="Century Gothic"/>
              </a:rPr>
              <a:t>value of the barrier</a:t>
            </a:r>
          </a:p>
        </p:txBody>
      </p:sp>
      <p:grpSp>
        <p:nvGrpSpPr>
          <p:cNvPr id="17" name="Group 16">
            <a:extLst>
              <a:ext uri="{FF2B5EF4-FFF2-40B4-BE49-F238E27FC236}">
                <a16:creationId xmlns:a16="http://schemas.microsoft.com/office/drawing/2014/main" id="{022B3BC0-F52A-46A8-98DF-AA6C67EC868E}"/>
              </a:ext>
            </a:extLst>
          </p:cNvPr>
          <p:cNvGrpSpPr/>
          <p:nvPr/>
        </p:nvGrpSpPr>
        <p:grpSpPr>
          <a:xfrm>
            <a:off x="9703146" y="1451537"/>
            <a:ext cx="2135309" cy="2244867"/>
            <a:chOff x="9562575" y="1753762"/>
            <a:chExt cx="2439925" cy="2331638"/>
          </a:xfrm>
        </p:grpSpPr>
        <p:grpSp>
          <p:nvGrpSpPr>
            <p:cNvPr id="27" name="Group 17">
              <a:extLst>
                <a:ext uri="{FF2B5EF4-FFF2-40B4-BE49-F238E27FC236}">
                  <a16:creationId xmlns:a16="http://schemas.microsoft.com/office/drawing/2014/main" id="{999EF81E-28EF-4D73-9E89-AEF85050C2D3}"/>
                </a:ext>
              </a:extLst>
            </p:cNvPr>
            <p:cNvGrpSpPr/>
            <p:nvPr/>
          </p:nvGrpSpPr>
          <p:grpSpPr>
            <a:xfrm>
              <a:off x="9784283" y="1753762"/>
              <a:ext cx="1912655" cy="1854529"/>
              <a:chOff x="7633418" y="1110434"/>
              <a:chExt cx="1912655" cy="1854529"/>
            </a:xfrm>
          </p:grpSpPr>
          <p:grpSp>
            <p:nvGrpSpPr>
              <p:cNvPr id="29" name="Group 19">
                <a:extLst>
                  <a:ext uri="{FF2B5EF4-FFF2-40B4-BE49-F238E27FC236}">
                    <a16:creationId xmlns:a16="http://schemas.microsoft.com/office/drawing/2014/main" id="{6BB89BC3-1E02-4313-A7EE-7CEBD2394FF1}"/>
                  </a:ext>
                </a:extLst>
              </p:cNvPr>
              <p:cNvGrpSpPr/>
              <p:nvPr/>
            </p:nvGrpSpPr>
            <p:grpSpPr>
              <a:xfrm>
                <a:off x="7694049" y="1110434"/>
                <a:ext cx="1800000" cy="1800000"/>
                <a:chOff x="7694049" y="1110434"/>
                <a:chExt cx="1800000" cy="1800000"/>
              </a:xfrm>
            </p:grpSpPr>
            <p:sp>
              <p:nvSpPr>
                <p:cNvPr id="33" name="Oval 23">
                  <a:extLst>
                    <a:ext uri="{FF2B5EF4-FFF2-40B4-BE49-F238E27FC236}">
                      <a16:creationId xmlns:a16="http://schemas.microsoft.com/office/drawing/2014/main" id="{301A8996-52F2-4789-A9C2-5E4F55B14A25}"/>
                    </a:ext>
                  </a:extLst>
                </p:cNvPr>
                <p:cNvSpPr/>
                <p:nvPr/>
              </p:nvSpPr>
              <p:spPr>
                <a:xfrm>
                  <a:off x="7694049" y="1110434"/>
                  <a:ext cx="1800000" cy="1800000"/>
                </a:xfrm>
                <a:custGeom>
                  <a:avLst/>
                  <a:gdLst>
                    <a:gd name="connsiteX0" fmla="*/ 0 w 1800000"/>
                    <a:gd name="connsiteY0" fmla="*/ 899999 h 1800000"/>
                    <a:gd name="connsiteX1" fmla="*/ 899999 w 1800000"/>
                    <a:gd name="connsiteY1" fmla="*/ 0 h 1800000"/>
                    <a:gd name="connsiteX2" fmla="*/ 1800000 w 1800000"/>
                    <a:gd name="connsiteY2" fmla="*/ 899999 h 1800000"/>
                    <a:gd name="connsiteX3" fmla="*/ 899999 w 1800000"/>
                    <a:gd name="connsiteY3" fmla="*/ 1800000 h 1800000"/>
                    <a:gd name="connsiteX4" fmla="*/ 0 w 1800000"/>
                    <a:gd name="connsiteY4" fmla="*/ 899999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extrusionOk="0">
                      <a:moveTo>
                        <a:pt x="0" y="899999"/>
                      </a:moveTo>
                      <a:cubicBezTo>
                        <a:pt x="132052" y="217401"/>
                        <a:pt x="564110" y="249977"/>
                        <a:pt x="899999" y="0"/>
                      </a:cubicBezTo>
                      <a:cubicBezTo>
                        <a:pt x="1332249" y="-178301"/>
                        <a:pt x="2014973" y="530923"/>
                        <a:pt x="1800000" y="899999"/>
                      </a:cubicBezTo>
                      <a:cubicBezTo>
                        <a:pt x="1771364" y="1094702"/>
                        <a:pt x="1225051" y="1876248"/>
                        <a:pt x="899999" y="1800000"/>
                      </a:cubicBezTo>
                      <a:cubicBezTo>
                        <a:pt x="368306" y="1637662"/>
                        <a:pt x="122808" y="1570358"/>
                        <a:pt x="0" y="899999"/>
                      </a:cubicBezTo>
                      <a:close/>
                    </a:path>
                  </a:pathLst>
                </a:custGeom>
                <a:noFill/>
                <a:ln>
                  <a:solidFill>
                    <a:schemeClr val="accent2"/>
                  </a:solidFill>
                  <a:extLst>
                    <a:ext uri="{C807C97D-BFC1-408E-A445-0C87EB9F89A2}">
                      <ask:lineSketchStyleProps xmlns:ask="http://schemas.microsoft.com/office/drawing/2018/sketchyshapes" sd="1617256088">
                        <a:custGeom>
                          <a:avLst/>
                          <a:gdLst>
                            <a:gd name="connsiteX0" fmla="*/ 0 w 1575277"/>
                            <a:gd name="connsiteY0" fmla="*/ 866506 h 1733013"/>
                            <a:gd name="connsiteX1" fmla="*/ 787638 w 1575277"/>
                            <a:gd name="connsiteY1" fmla="*/ 0 h 1733013"/>
                            <a:gd name="connsiteX2" fmla="*/ 1575277 w 1575277"/>
                            <a:gd name="connsiteY2" fmla="*/ 866506 h 1733013"/>
                            <a:gd name="connsiteX3" fmla="*/ 787638 w 1575277"/>
                            <a:gd name="connsiteY3" fmla="*/ 1733013 h 1733013"/>
                            <a:gd name="connsiteX4" fmla="*/ 0 w 1575277"/>
                            <a:gd name="connsiteY4" fmla="*/ 866506 h 1733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5277" h="1733013" extrusionOk="0">
                              <a:moveTo>
                                <a:pt x="0" y="866506"/>
                              </a:moveTo>
                              <a:cubicBezTo>
                                <a:pt x="67115" y="287764"/>
                                <a:pt x="434517" y="138649"/>
                                <a:pt x="787638" y="0"/>
                              </a:cubicBezTo>
                              <a:cubicBezTo>
                                <a:pt x="1178951" y="-131771"/>
                                <a:pt x="1691872" y="464089"/>
                                <a:pt x="1575277" y="866506"/>
                              </a:cubicBezTo>
                              <a:cubicBezTo>
                                <a:pt x="1556385" y="1128007"/>
                                <a:pt x="1092992" y="1796076"/>
                                <a:pt x="787638" y="1733013"/>
                              </a:cubicBezTo>
                              <a:cubicBezTo>
                                <a:pt x="325790" y="1595003"/>
                                <a:pt x="88652" y="1482054"/>
                                <a:pt x="0" y="866506"/>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l 24">
                  <a:extLst>
                    <a:ext uri="{FF2B5EF4-FFF2-40B4-BE49-F238E27FC236}">
                      <a16:creationId xmlns:a16="http://schemas.microsoft.com/office/drawing/2014/main" id="{F45D785A-A203-4B49-AE9E-805D62CEB641}"/>
                    </a:ext>
                  </a:extLst>
                </p:cNvPr>
                <p:cNvSpPr/>
                <p:nvPr/>
              </p:nvSpPr>
              <p:spPr>
                <a:xfrm>
                  <a:off x="7859198" y="1307546"/>
                  <a:ext cx="1440000" cy="1440000"/>
                </a:xfrm>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153850" y="262100"/>
                        <a:pt x="199610" y="215182"/>
                        <a:pt x="720000" y="0"/>
                      </a:cubicBezTo>
                      <a:cubicBezTo>
                        <a:pt x="1310737" y="214855"/>
                        <a:pt x="1568048" y="449303"/>
                        <a:pt x="1440000" y="720000"/>
                      </a:cubicBezTo>
                      <a:cubicBezTo>
                        <a:pt x="1211481" y="1050480"/>
                        <a:pt x="1178355" y="1509465"/>
                        <a:pt x="720000" y="1440000"/>
                      </a:cubicBezTo>
                      <a:cubicBezTo>
                        <a:pt x="240296" y="1543684"/>
                        <a:pt x="-133286" y="997127"/>
                        <a:pt x="0" y="720000"/>
                      </a:cubicBezTo>
                      <a:close/>
                    </a:path>
                    <a:path w="1440000" h="1440000" stroke="0" extrusionOk="0">
                      <a:moveTo>
                        <a:pt x="0" y="720000"/>
                      </a:moveTo>
                      <a:cubicBezTo>
                        <a:pt x="-87297" y="310653"/>
                        <a:pt x="256743" y="138492"/>
                        <a:pt x="720000" y="0"/>
                      </a:cubicBezTo>
                      <a:cubicBezTo>
                        <a:pt x="1133918" y="80903"/>
                        <a:pt x="1270855" y="395948"/>
                        <a:pt x="1440000" y="720000"/>
                      </a:cubicBezTo>
                      <a:cubicBezTo>
                        <a:pt x="1461215" y="1075547"/>
                        <a:pt x="1114952" y="1599168"/>
                        <a:pt x="720000" y="1440000"/>
                      </a:cubicBezTo>
                      <a:cubicBezTo>
                        <a:pt x="423260" y="1343106"/>
                        <a:pt x="47011" y="1113853"/>
                        <a:pt x="0" y="720000"/>
                      </a:cubicBezTo>
                      <a:close/>
                    </a:path>
                    <a:path w="1440000" h="1440000" fill="none" stroke="0" extrusionOk="0">
                      <a:moveTo>
                        <a:pt x="0" y="720000"/>
                      </a:moveTo>
                      <a:cubicBezTo>
                        <a:pt x="-67947" y="251961"/>
                        <a:pt x="210596" y="29096"/>
                        <a:pt x="720000" y="0"/>
                      </a:cubicBezTo>
                      <a:cubicBezTo>
                        <a:pt x="1143214" y="-90690"/>
                        <a:pt x="1543148" y="290096"/>
                        <a:pt x="1440000" y="720000"/>
                      </a:cubicBezTo>
                      <a:cubicBezTo>
                        <a:pt x="1370522" y="1013710"/>
                        <a:pt x="1021050" y="1554171"/>
                        <a:pt x="720000" y="1440000"/>
                      </a:cubicBezTo>
                      <a:cubicBezTo>
                        <a:pt x="215169" y="1464371"/>
                        <a:pt x="-70631" y="1099203"/>
                        <a:pt x="0" y="720000"/>
                      </a:cubicBezTo>
                      <a:close/>
                    </a:path>
                    <a:path w="1440000" h="1440000" fill="none" stroke="0" extrusionOk="0">
                      <a:moveTo>
                        <a:pt x="0" y="720000"/>
                      </a:moveTo>
                      <a:cubicBezTo>
                        <a:pt x="-69620" y="193921"/>
                        <a:pt x="307391" y="193540"/>
                        <a:pt x="720000" y="0"/>
                      </a:cubicBezTo>
                      <a:cubicBezTo>
                        <a:pt x="1246858" y="131805"/>
                        <a:pt x="1583350" y="432282"/>
                        <a:pt x="1440000" y="720000"/>
                      </a:cubicBezTo>
                      <a:cubicBezTo>
                        <a:pt x="1289615" y="962206"/>
                        <a:pt x="1082270" y="1513484"/>
                        <a:pt x="720000" y="1440000"/>
                      </a:cubicBezTo>
                      <a:cubicBezTo>
                        <a:pt x="233273" y="1437588"/>
                        <a:pt x="-64005" y="1071768"/>
                        <a:pt x="0" y="720000"/>
                      </a:cubicBezTo>
                      <a:close/>
                    </a:path>
                  </a:pathLst>
                </a:custGeom>
                <a:pattFill prst="pct40">
                  <a:fgClr>
                    <a:schemeClr val="accent2">
                      <a:lumMod val="40000"/>
                      <a:lumOff val="60000"/>
                    </a:schemeClr>
                  </a:fgClr>
                  <a:bgClr>
                    <a:schemeClr val="accent2">
                      <a:lumMod val="20000"/>
                      <a:lumOff val="80000"/>
                    </a:schemeClr>
                  </a:bgClr>
                </a:pattFill>
                <a:ln>
                  <a:solidFill>
                    <a:schemeClr val="accent2"/>
                  </a:solidFill>
                  <a:extLst>
                    <a:ext uri="{C807C97D-BFC1-408E-A445-0C87EB9F89A2}">
                      <ask:lineSketchStyleProps xmlns:ask="http://schemas.microsoft.com/office/drawing/2018/sketchyshapes" sd="1617256088">
                        <a:custGeom>
                          <a:avLst/>
                          <a:gdLst>
                            <a:gd name="connsiteX0" fmla="*/ 0 w 1260222"/>
                            <a:gd name="connsiteY0" fmla="*/ 693205 h 1386410"/>
                            <a:gd name="connsiteX1" fmla="*/ 630111 w 1260222"/>
                            <a:gd name="connsiteY1" fmla="*/ 0 h 1386410"/>
                            <a:gd name="connsiteX2" fmla="*/ 1260222 w 1260222"/>
                            <a:gd name="connsiteY2" fmla="*/ 693205 h 1386410"/>
                            <a:gd name="connsiteX3" fmla="*/ 630111 w 1260222"/>
                            <a:gd name="connsiteY3" fmla="*/ 1386410 h 1386410"/>
                            <a:gd name="connsiteX4" fmla="*/ 0 w 1260222"/>
                            <a:gd name="connsiteY4" fmla="*/ 693205 h 1386410"/>
                            <a:gd name="connsiteX0" fmla="*/ 0 w 1260222"/>
                            <a:gd name="connsiteY0" fmla="*/ 693205 h 1386410"/>
                            <a:gd name="connsiteX1" fmla="*/ 630111 w 1260222"/>
                            <a:gd name="connsiteY1" fmla="*/ 0 h 1386410"/>
                            <a:gd name="connsiteX2" fmla="*/ 1260222 w 1260222"/>
                            <a:gd name="connsiteY2" fmla="*/ 693205 h 1386410"/>
                            <a:gd name="connsiteX3" fmla="*/ 630111 w 1260222"/>
                            <a:gd name="connsiteY3" fmla="*/ 1386410 h 1386410"/>
                            <a:gd name="connsiteX4" fmla="*/ 0 w 1260222"/>
                            <a:gd name="connsiteY4" fmla="*/ 693205 h 1386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222" h="1386410" fill="none" extrusionOk="0">
                              <a:moveTo>
                                <a:pt x="0" y="693205"/>
                              </a:moveTo>
                              <a:cubicBezTo>
                                <a:pt x="-108691" y="264043"/>
                                <a:pt x="224117" y="108916"/>
                                <a:pt x="630111" y="0"/>
                              </a:cubicBezTo>
                              <a:cubicBezTo>
                                <a:pt x="1096384" y="142796"/>
                                <a:pt x="1318276" y="371842"/>
                                <a:pt x="1260222" y="693205"/>
                              </a:cubicBezTo>
                              <a:cubicBezTo>
                                <a:pt x="1137872" y="1037561"/>
                                <a:pt x="1009840" y="1426098"/>
                                <a:pt x="630111" y="1386410"/>
                              </a:cubicBezTo>
                              <a:cubicBezTo>
                                <a:pt x="220600" y="1470910"/>
                                <a:pt x="-74514" y="1002534"/>
                                <a:pt x="0" y="693205"/>
                              </a:cubicBezTo>
                              <a:close/>
                            </a:path>
                            <a:path w="1260222" h="1386410" stroke="0" extrusionOk="0">
                              <a:moveTo>
                                <a:pt x="0" y="693205"/>
                              </a:moveTo>
                              <a:cubicBezTo>
                                <a:pt x="-38404" y="283082"/>
                                <a:pt x="269550" y="56567"/>
                                <a:pt x="630111" y="0"/>
                              </a:cubicBezTo>
                              <a:cubicBezTo>
                                <a:pt x="972538" y="-11881"/>
                                <a:pt x="1184945" y="355734"/>
                                <a:pt x="1260222" y="693205"/>
                              </a:cubicBezTo>
                              <a:cubicBezTo>
                                <a:pt x="1274140" y="1043937"/>
                                <a:pt x="943502" y="1483939"/>
                                <a:pt x="630111" y="1386410"/>
                              </a:cubicBezTo>
                              <a:cubicBezTo>
                                <a:pt x="320437" y="1319634"/>
                                <a:pt x="13639" y="1082265"/>
                                <a:pt x="0" y="693205"/>
                              </a:cubicBezTo>
                              <a:close/>
                            </a:path>
                            <a:path w="1260222" h="1386410" fill="none" stroke="0" extrusionOk="0">
                              <a:moveTo>
                                <a:pt x="0" y="693205"/>
                              </a:moveTo>
                              <a:cubicBezTo>
                                <a:pt x="-17134" y="251920"/>
                                <a:pt x="270067" y="62149"/>
                                <a:pt x="630111" y="0"/>
                              </a:cubicBezTo>
                              <a:cubicBezTo>
                                <a:pt x="1007108" y="-11677"/>
                                <a:pt x="1318310" y="356090"/>
                                <a:pt x="1260222" y="693205"/>
                              </a:cubicBezTo>
                              <a:cubicBezTo>
                                <a:pt x="1220338" y="984152"/>
                                <a:pt x="956576" y="1441432"/>
                                <a:pt x="630111" y="1386410"/>
                              </a:cubicBezTo>
                              <a:cubicBezTo>
                                <a:pt x="265796" y="1370279"/>
                                <a:pt x="-32909" y="1052959"/>
                                <a:pt x="0" y="693205"/>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30" name="Graphic 20" descr="Battery charging outline">
                <a:extLst>
                  <a:ext uri="{FF2B5EF4-FFF2-40B4-BE49-F238E27FC236}">
                    <a16:creationId xmlns:a16="http://schemas.microsoft.com/office/drawing/2014/main" id="{226AE1FE-66B6-4420-9106-FBEC5831FE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5445" y="2050563"/>
                <a:ext cx="914400" cy="914400"/>
              </a:xfrm>
              <a:prstGeom prst="rect">
                <a:avLst/>
              </a:prstGeom>
              <a:effectLst>
                <a:outerShdw blurRad="50800" dist="38100" dir="2700000" algn="tl" rotWithShape="0">
                  <a:prstClr val="black">
                    <a:alpha val="40000"/>
                  </a:prstClr>
                </a:outerShdw>
              </a:effectLst>
            </p:spPr>
          </p:pic>
          <p:pic>
            <p:nvPicPr>
              <p:cNvPr id="31" name="Graphic 21" descr="Solar Panels outline">
                <a:extLst>
                  <a:ext uri="{FF2B5EF4-FFF2-40B4-BE49-F238E27FC236}">
                    <a16:creationId xmlns:a16="http://schemas.microsoft.com/office/drawing/2014/main" id="{6F9A5DC1-9AA8-422B-8AF7-07F9C5152B4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31673" y="1142277"/>
                <a:ext cx="914400" cy="914400"/>
              </a:xfrm>
              <a:prstGeom prst="rect">
                <a:avLst/>
              </a:prstGeom>
              <a:effectLst>
                <a:outerShdw blurRad="50800" dist="38100" dir="2700000" algn="tl" rotWithShape="0">
                  <a:prstClr val="black">
                    <a:alpha val="40000"/>
                  </a:prstClr>
                </a:outerShdw>
              </a:effectLst>
            </p:spPr>
          </p:pic>
          <p:pic>
            <p:nvPicPr>
              <p:cNvPr id="32" name="Graphic 22" descr="Wind Turbines outline">
                <a:extLst>
                  <a:ext uri="{FF2B5EF4-FFF2-40B4-BE49-F238E27FC236}">
                    <a16:creationId xmlns:a16="http://schemas.microsoft.com/office/drawing/2014/main" id="{2ECF4869-AD22-477F-AFB5-0DC676051B0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33418" y="1498388"/>
                <a:ext cx="914400" cy="914400"/>
              </a:xfrm>
              <a:prstGeom prst="rect">
                <a:avLst/>
              </a:prstGeom>
              <a:effectLst>
                <a:outerShdw blurRad="50800" dist="38100" dir="2700000" algn="tl" rotWithShape="0">
                  <a:prstClr val="black">
                    <a:alpha val="40000"/>
                  </a:prstClr>
                </a:outerShdw>
              </a:effectLst>
            </p:spPr>
          </p:pic>
        </p:grpSp>
        <p:sp>
          <p:nvSpPr>
            <p:cNvPr id="28" name="TextBox 18">
              <a:extLst>
                <a:ext uri="{FF2B5EF4-FFF2-40B4-BE49-F238E27FC236}">
                  <a16:creationId xmlns:a16="http://schemas.microsoft.com/office/drawing/2014/main" id="{7453C66E-CBDE-4EFD-99D6-148B2040FA12}"/>
                </a:ext>
              </a:extLst>
            </p:cNvPr>
            <p:cNvSpPr txBox="1"/>
            <p:nvPr/>
          </p:nvSpPr>
          <p:spPr>
            <a:xfrm>
              <a:off x="9562575" y="3562180"/>
              <a:ext cx="2439925" cy="523220"/>
            </a:xfrm>
            <a:prstGeom prst="rect">
              <a:avLst/>
            </a:prstGeom>
            <a:noFill/>
          </p:spPr>
          <p:txBody>
            <a:bodyPr wrap="square" rtlCol="0">
              <a:spAutoFit/>
            </a:bodyPr>
            <a:lstStyle/>
            <a:p>
              <a:pPr algn="ctr"/>
              <a:r>
                <a:rPr lang="nl-NL" sz="1400" b="1">
                  <a:solidFill>
                    <a:schemeClr val="accent2">
                      <a:lumMod val="75000"/>
                    </a:schemeClr>
                  </a:solidFill>
                </a:rPr>
                <a:t>IMPROVED ENERGY EFFICIENCY </a:t>
              </a:r>
            </a:p>
          </p:txBody>
        </p:sp>
      </p:grpSp>
      <p:grpSp>
        <p:nvGrpSpPr>
          <p:cNvPr id="35" name="Group 3">
            <a:extLst>
              <a:ext uri="{FF2B5EF4-FFF2-40B4-BE49-F238E27FC236}">
                <a16:creationId xmlns:a16="http://schemas.microsoft.com/office/drawing/2014/main" id="{A7071B1E-F060-4ED1-817C-8C7C5487511E}"/>
              </a:ext>
            </a:extLst>
          </p:cNvPr>
          <p:cNvGrpSpPr/>
          <p:nvPr/>
        </p:nvGrpSpPr>
        <p:grpSpPr>
          <a:xfrm>
            <a:off x="0" y="2651960"/>
            <a:ext cx="2439925" cy="2532629"/>
            <a:chOff x="195064" y="2060262"/>
            <a:chExt cx="2439925" cy="2532629"/>
          </a:xfrm>
        </p:grpSpPr>
        <p:pic>
          <p:nvPicPr>
            <p:cNvPr id="36" name="Graphic 2" descr="Production with solid fill">
              <a:extLst>
                <a:ext uri="{FF2B5EF4-FFF2-40B4-BE49-F238E27FC236}">
                  <a16:creationId xmlns:a16="http://schemas.microsoft.com/office/drawing/2014/main" id="{23ED7BE7-B51B-40C6-9531-D31E4C87DB6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7282" y="2060262"/>
              <a:ext cx="1995488" cy="1995488"/>
            </a:xfrm>
            <a:prstGeom prst="rect">
              <a:avLst/>
            </a:prstGeom>
          </p:spPr>
        </p:pic>
        <p:sp>
          <p:nvSpPr>
            <p:cNvPr id="37" name="TextBox 26">
              <a:extLst>
                <a:ext uri="{FF2B5EF4-FFF2-40B4-BE49-F238E27FC236}">
                  <a16:creationId xmlns:a16="http://schemas.microsoft.com/office/drawing/2014/main" id="{C7E7C1FB-76C2-4725-88DA-EADAA49C71C5}"/>
                </a:ext>
              </a:extLst>
            </p:cNvPr>
            <p:cNvSpPr txBox="1"/>
            <p:nvPr/>
          </p:nvSpPr>
          <p:spPr>
            <a:xfrm>
              <a:off x="195064" y="3854227"/>
              <a:ext cx="2439925" cy="738664"/>
            </a:xfrm>
            <a:prstGeom prst="rect">
              <a:avLst/>
            </a:prstGeom>
            <a:noFill/>
          </p:spPr>
          <p:txBody>
            <a:bodyPr wrap="square" rtlCol="0">
              <a:spAutoFit/>
            </a:bodyPr>
            <a:lstStyle/>
            <a:p>
              <a:pPr algn="ctr"/>
              <a:r>
                <a:rPr lang="nl-NL" sz="1400" b="1">
                  <a:solidFill>
                    <a:schemeClr val="accent1"/>
                  </a:solidFill>
                </a:rPr>
                <a:t>CURRENT SITUATION</a:t>
              </a:r>
            </a:p>
            <a:p>
              <a:pPr algn="ctr"/>
              <a:r>
                <a:rPr lang="nl-NL" sz="1400" b="1">
                  <a:solidFill>
                    <a:schemeClr val="accent1"/>
                  </a:solidFill>
                </a:rPr>
                <a:t>(NON-ENERGY EFFICIENT) </a:t>
              </a:r>
            </a:p>
          </p:txBody>
        </p:sp>
      </p:grpSp>
      <p:cxnSp>
        <p:nvCxnSpPr>
          <p:cNvPr id="38" name="Straight Arrow Connector 5">
            <a:extLst>
              <a:ext uri="{FF2B5EF4-FFF2-40B4-BE49-F238E27FC236}">
                <a16:creationId xmlns:a16="http://schemas.microsoft.com/office/drawing/2014/main" id="{68DC755E-BB94-478D-A0D7-6A093DD494E6}"/>
              </a:ext>
            </a:extLst>
          </p:cNvPr>
          <p:cNvCxnSpPr>
            <a:cxnSpLocks/>
          </p:cNvCxnSpPr>
          <p:nvPr/>
        </p:nvCxnSpPr>
        <p:spPr>
          <a:xfrm>
            <a:off x="2315101" y="3914005"/>
            <a:ext cx="1714724"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39" name="Group 13">
            <a:extLst>
              <a:ext uri="{FF2B5EF4-FFF2-40B4-BE49-F238E27FC236}">
                <a16:creationId xmlns:a16="http://schemas.microsoft.com/office/drawing/2014/main" id="{C29F7E17-3F4C-41FF-A38B-792674935194}"/>
              </a:ext>
            </a:extLst>
          </p:cNvPr>
          <p:cNvGrpSpPr/>
          <p:nvPr/>
        </p:nvGrpSpPr>
        <p:grpSpPr>
          <a:xfrm>
            <a:off x="4068705" y="2651960"/>
            <a:ext cx="2520000" cy="2520000"/>
            <a:chOff x="3197343" y="4823911"/>
            <a:chExt cx="2520000" cy="2520000"/>
          </a:xfrm>
        </p:grpSpPr>
        <p:sp>
          <p:nvSpPr>
            <p:cNvPr id="40" name="Oval 12">
              <a:extLst>
                <a:ext uri="{FF2B5EF4-FFF2-40B4-BE49-F238E27FC236}">
                  <a16:creationId xmlns:a16="http://schemas.microsoft.com/office/drawing/2014/main" id="{EBE86DC2-8B6E-4160-8311-2A1D3ACA6ABE}"/>
                </a:ext>
              </a:extLst>
            </p:cNvPr>
            <p:cNvSpPr/>
            <p:nvPr/>
          </p:nvSpPr>
          <p:spPr>
            <a:xfrm>
              <a:off x="3197343" y="4823911"/>
              <a:ext cx="2520000" cy="2520000"/>
            </a:xfrm>
            <a:prstGeom prst="ellipse">
              <a:avLst/>
            </a:prstGeom>
          </p:spPr>
          <p:style>
            <a:lnRef idx="1">
              <a:schemeClr val="accent3"/>
            </a:lnRef>
            <a:fillRef idx="3">
              <a:schemeClr val="accent3"/>
            </a:fillRef>
            <a:effectRef idx="2">
              <a:schemeClr val="accent3"/>
            </a:effectRef>
            <a:fontRef idx="minor">
              <a:schemeClr val="lt1"/>
            </a:fontRef>
          </p:style>
          <p:txBody>
            <a:bodyPr rtlCol="0" anchor="b"/>
            <a:lstStyle/>
            <a:p>
              <a:pPr algn="ctr"/>
              <a:r>
                <a:rPr lang="nl-NL" sz="1600">
                  <a:solidFill>
                    <a:schemeClr val="accent1"/>
                  </a:solidFill>
                </a:rPr>
                <a:t>Internal decision making process</a:t>
              </a:r>
            </a:p>
          </p:txBody>
        </p:sp>
        <p:pic>
          <p:nvPicPr>
            <p:cNvPr id="41" name="Graphic 9" descr="Decision chart with solid fill">
              <a:extLst>
                <a:ext uri="{FF2B5EF4-FFF2-40B4-BE49-F238E27FC236}">
                  <a16:creationId xmlns:a16="http://schemas.microsoft.com/office/drawing/2014/main" id="{31C6B764-3FCD-441E-BAC9-5F2784F82D5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701560" y="4964085"/>
              <a:ext cx="1511566" cy="1511566"/>
            </a:xfrm>
            <a:prstGeom prst="rect">
              <a:avLst/>
            </a:prstGeom>
          </p:spPr>
        </p:pic>
      </p:grpSp>
      <p:grpSp>
        <p:nvGrpSpPr>
          <p:cNvPr id="43" name="Group 3">
            <a:extLst>
              <a:ext uri="{FF2B5EF4-FFF2-40B4-BE49-F238E27FC236}">
                <a16:creationId xmlns:a16="http://schemas.microsoft.com/office/drawing/2014/main" id="{1A0C1AAF-C02F-4188-BEDD-872B1D065ECC}"/>
              </a:ext>
            </a:extLst>
          </p:cNvPr>
          <p:cNvGrpSpPr/>
          <p:nvPr/>
        </p:nvGrpSpPr>
        <p:grpSpPr>
          <a:xfrm>
            <a:off x="9897175" y="3947683"/>
            <a:ext cx="1912655" cy="1934527"/>
            <a:chOff x="195064" y="2060262"/>
            <a:chExt cx="2439925" cy="2532629"/>
          </a:xfrm>
        </p:grpSpPr>
        <p:pic>
          <p:nvPicPr>
            <p:cNvPr id="44" name="Graphic 2" descr="Production with solid fill">
              <a:extLst>
                <a:ext uri="{FF2B5EF4-FFF2-40B4-BE49-F238E27FC236}">
                  <a16:creationId xmlns:a16="http://schemas.microsoft.com/office/drawing/2014/main" id="{A0C4DFC5-730B-4630-BB2E-05142E46C5C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7282" y="2060262"/>
              <a:ext cx="1995488" cy="1995488"/>
            </a:xfrm>
            <a:prstGeom prst="rect">
              <a:avLst/>
            </a:prstGeom>
          </p:spPr>
        </p:pic>
        <p:sp>
          <p:nvSpPr>
            <p:cNvPr id="45" name="TextBox 26">
              <a:extLst>
                <a:ext uri="{FF2B5EF4-FFF2-40B4-BE49-F238E27FC236}">
                  <a16:creationId xmlns:a16="http://schemas.microsoft.com/office/drawing/2014/main" id="{BB744830-30A7-4F68-8410-B7A69B823DAC}"/>
                </a:ext>
              </a:extLst>
            </p:cNvPr>
            <p:cNvSpPr txBox="1"/>
            <p:nvPr/>
          </p:nvSpPr>
          <p:spPr>
            <a:xfrm>
              <a:off x="195064" y="3854227"/>
              <a:ext cx="2439925" cy="738664"/>
            </a:xfrm>
            <a:prstGeom prst="rect">
              <a:avLst/>
            </a:prstGeom>
            <a:noFill/>
          </p:spPr>
          <p:txBody>
            <a:bodyPr wrap="square" rtlCol="0">
              <a:spAutoFit/>
            </a:bodyPr>
            <a:lstStyle/>
            <a:p>
              <a:pPr algn="ctr"/>
              <a:r>
                <a:rPr lang="nl-NL" sz="1400" b="1">
                  <a:solidFill>
                    <a:schemeClr val="accent1"/>
                  </a:solidFill>
                </a:rPr>
                <a:t>CURRENT SITUATION</a:t>
              </a:r>
            </a:p>
            <a:p>
              <a:pPr algn="ctr"/>
              <a:r>
                <a:rPr lang="nl-NL" sz="1400" b="1">
                  <a:solidFill>
                    <a:schemeClr val="accent1"/>
                  </a:solidFill>
                </a:rPr>
                <a:t>(NON-ENERGY EFFICIENT) </a:t>
              </a:r>
            </a:p>
          </p:txBody>
        </p:sp>
      </p:grpSp>
      <p:cxnSp>
        <p:nvCxnSpPr>
          <p:cNvPr id="6" name="Connettore a gomito 5">
            <a:extLst>
              <a:ext uri="{FF2B5EF4-FFF2-40B4-BE49-F238E27FC236}">
                <a16:creationId xmlns:a16="http://schemas.microsoft.com/office/drawing/2014/main" id="{B0DD5913-F9B5-4667-AF00-0CA2238FADA7}"/>
              </a:ext>
            </a:extLst>
          </p:cNvPr>
          <p:cNvCxnSpPr>
            <a:cxnSpLocks/>
            <a:stCxn id="40" idx="6"/>
          </p:cNvCxnSpPr>
          <p:nvPr/>
        </p:nvCxnSpPr>
        <p:spPr>
          <a:xfrm>
            <a:off x="6588705" y="3911960"/>
            <a:ext cx="3114441" cy="1559959"/>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6" name="Connettore a gomito 45">
            <a:extLst>
              <a:ext uri="{FF2B5EF4-FFF2-40B4-BE49-F238E27FC236}">
                <a16:creationId xmlns:a16="http://schemas.microsoft.com/office/drawing/2014/main" id="{CC5D6606-F765-44FE-BBE1-EA8B82B92E5E}"/>
              </a:ext>
            </a:extLst>
          </p:cNvPr>
          <p:cNvCxnSpPr>
            <a:cxnSpLocks/>
          </p:cNvCxnSpPr>
          <p:nvPr/>
        </p:nvCxnSpPr>
        <p:spPr>
          <a:xfrm flipV="1">
            <a:off x="6588704" y="2344480"/>
            <a:ext cx="3114442" cy="1595116"/>
          </a:xfrm>
          <a:prstGeom prst="bentConnector3">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7" name="Rectangle 22">
            <a:extLst>
              <a:ext uri="{FF2B5EF4-FFF2-40B4-BE49-F238E27FC236}">
                <a16:creationId xmlns:a16="http://schemas.microsoft.com/office/drawing/2014/main" id="{BACB5676-6472-4047-9670-0522039CAAB2}"/>
              </a:ext>
            </a:extLst>
          </p:cNvPr>
          <p:cNvSpPr/>
          <p:nvPr/>
        </p:nvSpPr>
        <p:spPr>
          <a:xfrm>
            <a:off x="6627585" y="3237050"/>
            <a:ext cx="1246415" cy="50440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nl-NL"/>
              <a:t>Perceived value</a:t>
            </a:r>
          </a:p>
        </p:txBody>
      </p:sp>
      <p:sp>
        <p:nvSpPr>
          <p:cNvPr id="48" name="CasellaDiTesto 47">
            <a:extLst>
              <a:ext uri="{FF2B5EF4-FFF2-40B4-BE49-F238E27FC236}">
                <a16:creationId xmlns:a16="http://schemas.microsoft.com/office/drawing/2014/main" id="{7B080226-702D-4BBB-B6E7-B3DF23985DC1}"/>
              </a:ext>
            </a:extLst>
          </p:cNvPr>
          <p:cNvSpPr txBox="1"/>
          <p:nvPr/>
        </p:nvSpPr>
        <p:spPr>
          <a:xfrm>
            <a:off x="7270705" y="1455610"/>
            <a:ext cx="1750439" cy="923330"/>
          </a:xfrm>
          <a:prstGeom prst="rect">
            <a:avLst/>
          </a:prstGeom>
          <a:noFill/>
        </p:spPr>
        <p:txBody>
          <a:bodyPr wrap="square">
            <a:spAutoFit/>
          </a:bodyPr>
          <a:lstStyle/>
          <a:p>
            <a:pPr marL="0" marR="0" lvl="0" indent="0"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mj-lt"/>
                <a:ea typeface="Century Gothic"/>
                <a:cs typeface="Century Gothic"/>
                <a:sym typeface="Century Gothic"/>
              </a:rPr>
              <a:t>lower than the actual </a:t>
            </a:r>
            <a:r>
              <a:rPr lang="en-US">
                <a:solidFill>
                  <a:srgbClr val="000000"/>
                </a:solidFill>
                <a:latin typeface="+mj-lt"/>
                <a:ea typeface="Century Gothic"/>
                <a:cs typeface="Century Gothic"/>
                <a:sym typeface="Century Gothic"/>
              </a:rPr>
              <a:t>value of the barrier</a:t>
            </a:r>
            <a:endParaRPr lang="en-US" sz="1800" b="0" i="0" u="none" strike="noStrike" cap="none">
              <a:solidFill>
                <a:srgbClr val="000000"/>
              </a:solidFill>
              <a:latin typeface="+mj-lt"/>
              <a:ea typeface="Century Gothic"/>
              <a:cs typeface="Century Gothic"/>
              <a:sym typeface="Century Gothic"/>
            </a:endParaRPr>
          </a:p>
        </p:txBody>
      </p:sp>
      <p:cxnSp>
        <p:nvCxnSpPr>
          <p:cNvPr id="49" name="Straight Arrow Connector 5">
            <a:extLst>
              <a:ext uri="{FF2B5EF4-FFF2-40B4-BE49-F238E27FC236}">
                <a16:creationId xmlns:a16="http://schemas.microsoft.com/office/drawing/2014/main" id="{D590C4CB-9D56-4039-A45D-13D008399286}"/>
              </a:ext>
            </a:extLst>
          </p:cNvPr>
          <p:cNvCxnSpPr>
            <a:cxnSpLocks/>
          </p:cNvCxnSpPr>
          <p:nvPr/>
        </p:nvCxnSpPr>
        <p:spPr>
          <a:xfrm>
            <a:off x="3013601" y="3914365"/>
            <a:ext cx="0" cy="155755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50" name="Tekstvak 39">
            <a:extLst>
              <a:ext uri="{FF2B5EF4-FFF2-40B4-BE49-F238E27FC236}">
                <a16:creationId xmlns:a16="http://schemas.microsoft.com/office/drawing/2014/main" id="{E2A25604-807A-44EF-878B-348A6BC06A16}"/>
              </a:ext>
            </a:extLst>
          </p:cNvPr>
          <p:cNvSpPr txBox="1"/>
          <p:nvPr/>
        </p:nvSpPr>
        <p:spPr>
          <a:xfrm>
            <a:off x="2846989" y="5526368"/>
            <a:ext cx="1262961" cy="307777"/>
          </a:xfrm>
          <a:prstGeom prst="rect">
            <a:avLst/>
          </a:prstGeom>
          <a:noFill/>
        </p:spPr>
        <p:txBody>
          <a:bodyPr wrap="square" rtlCol="0">
            <a:spAutoFit/>
          </a:bodyPr>
          <a:lstStyle/>
          <a:p>
            <a:r>
              <a:rPr lang="nl-NL" sz="1400" b="1">
                <a:solidFill>
                  <a:schemeClr val="accent2">
                    <a:lumMod val="75000"/>
                  </a:schemeClr>
                </a:solidFill>
              </a:rPr>
              <a:t>LED </a:t>
            </a:r>
            <a:r>
              <a:rPr lang="nl-NL" sz="1400" b="1" err="1">
                <a:solidFill>
                  <a:schemeClr val="accent2">
                    <a:lumMod val="75000"/>
                  </a:schemeClr>
                </a:solidFill>
              </a:rPr>
              <a:t>lighting</a:t>
            </a:r>
            <a:endParaRPr lang="nl-NL" sz="1400" b="1">
              <a:solidFill>
                <a:schemeClr val="accent2">
                  <a:lumMod val="75000"/>
                </a:schemeClr>
              </a:solidFill>
            </a:endParaRPr>
          </a:p>
        </p:txBody>
      </p:sp>
      <p:sp>
        <p:nvSpPr>
          <p:cNvPr id="51" name="Tekstvak 38">
            <a:extLst>
              <a:ext uri="{FF2B5EF4-FFF2-40B4-BE49-F238E27FC236}">
                <a16:creationId xmlns:a16="http://schemas.microsoft.com/office/drawing/2014/main" id="{FCED4A6F-461B-455C-9FF6-C7FBD1ECEDDB}"/>
              </a:ext>
            </a:extLst>
          </p:cNvPr>
          <p:cNvSpPr txBox="1"/>
          <p:nvPr/>
        </p:nvSpPr>
        <p:spPr>
          <a:xfrm>
            <a:off x="2131855" y="6211174"/>
            <a:ext cx="880369" cy="307777"/>
          </a:xfrm>
          <a:prstGeom prst="rect">
            <a:avLst/>
          </a:prstGeom>
          <a:noFill/>
        </p:spPr>
        <p:txBody>
          <a:bodyPr wrap="none" rtlCol="0">
            <a:spAutoFit/>
          </a:bodyPr>
          <a:lstStyle/>
          <a:p>
            <a:r>
              <a:rPr lang="nl-NL" sz="1400" b="1">
                <a:solidFill>
                  <a:schemeClr val="accent2">
                    <a:lumMod val="75000"/>
                  </a:schemeClr>
                </a:solidFill>
              </a:rPr>
              <a:t>Sensors</a:t>
            </a:r>
          </a:p>
        </p:txBody>
      </p:sp>
      <p:pic>
        <p:nvPicPr>
          <p:cNvPr id="52" name="Picture 30">
            <a:extLst>
              <a:ext uri="{FF2B5EF4-FFF2-40B4-BE49-F238E27FC236}">
                <a16:creationId xmlns:a16="http://schemas.microsoft.com/office/drawing/2014/main" id="{5EEAD886-811E-4EFF-82E0-88AF65B97B00}"/>
              </a:ext>
            </a:extLst>
          </p:cNvPr>
          <p:cNvPicPr>
            <a:picLocks noChangeAspect="1"/>
          </p:cNvPicPr>
          <p:nvPr/>
        </p:nvPicPr>
        <p:blipFill>
          <a:blip r:embed="rId1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1988895" y="5283927"/>
            <a:ext cx="797741" cy="797741"/>
          </a:xfrm>
          <a:prstGeom prst="rect">
            <a:avLst/>
          </a:prstGeom>
        </p:spPr>
      </p:pic>
      <p:pic>
        <p:nvPicPr>
          <p:cNvPr id="53" name="Picture 40">
            <a:extLst>
              <a:ext uri="{FF2B5EF4-FFF2-40B4-BE49-F238E27FC236}">
                <a16:creationId xmlns:a16="http://schemas.microsoft.com/office/drawing/2014/main" id="{A0DB5707-6533-4D7A-B6A5-AFDCEFD03987}"/>
              </a:ext>
            </a:extLst>
          </p:cNvPr>
          <p:cNvPicPr>
            <a:picLocks noChangeAspect="1"/>
          </p:cNvPicPr>
          <p:nvPr/>
        </p:nvPicPr>
        <p:blipFill>
          <a:blip r:embed="rId14"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115769" y="5906407"/>
            <a:ext cx="890377" cy="890377"/>
          </a:xfrm>
          <a:prstGeom prst="rect">
            <a:avLst/>
          </a:prstGeom>
        </p:spPr>
      </p:pic>
      <p:sp>
        <p:nvSpPr>
          <p:cNvPr id="2" name="Date Placeholder 1">
            <a:extLst>
              <a:ext uri="{FF2B5EF4-FFF2-40B4-BE49-F238E27FC236}">
                <a16:creationId xmlns:a16="http://schemas.microsoft.com/office/drawing/2014/main" id="{8B55C71C-E893-4F3E-A068-68A2B10699B4}"/>
              </a:ext>
            </a:extLst>
          </p:cNvPr>
          <p:cNvSpPr>
            <a:spLocks noGrp="1"/>
          </p:cNvSpPr>
          <p:nvPr>
            <p:ph type="dt" sz="half" idx="10"/>
          </p:nvPr>
        </p:nvSpPr>
        <p:spPr/>
        <p:txBody>
          <a:bodyPr/>
          <a:lstStyle/>
          <a:p>
            <a:fld id="{ABEEF58D-F299-4BA0-981C-B613D303D2BA}" type="datetime3">
              <a:rPr lang="en-GB" smtClean="0"/>
              <a:t>24 May, 2022</a:t>
            </a:fld>
            <a:endParaRPr lang="de-DE"/>
          </a:p>
        </p:txBody>
      </p:sp>
      <p:sp>
        <p:nvSpPr>
          <p:cNvPr id="42" name="Rectangle 41">
            <a:extLst>
              <a:ext uri="{FF2B5EF4-FFF2-40B4-BE49-F238E27FC236}">
                <a16:creationId xmlns:a16="http://schemas.microsoft.com/office/drawing/2014/main" id="{F136AF8F-4801-4606-A2A9-ABF8D677F19C}"/>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9523202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71685-4E1C-4FA5-9244-0685CF4A9FC8}"/>
              </a:ext>
            </a:extLst>
          </p:cNvPr>
          <p:cNvSpPr>
            <a:spLocks noGrp="1"/>
          </p:cNvSpPr>
          <p:nvPr>
            <p:ph type="title"/>
          </p:nvPr>
        </p:nvSpPr>
        <p:spPr>
          <a:xfrm>
            <a:off x="838200" y="338619"/>
            <a:ext cx="10515600" cy="572608"/>
          </a:xfrm>
        </p:spPr>
        <p:txBody>
          <a:bodyPr>
            <a:normAutofit/>
          </a:bodyPr>
          <a:lstStyle/>
          <a:p>
            <a:r>
              <a:rPr lang="en-GB" sz="2800" noProof="0" dirty="0"/>
              <a:t>Barriers for SMEs: collective energy projects</a:t>
            </a:r>
          </a:p>
        </p:txBody>
      </p:sp>
      <p:sp>
        <p:nvSpPr>
          <p:cNvPr id="4" name="Date Placeholder 3">
            <a:extLst>
              <a:ext uri="{FF2B5EF4-FFF2-40B4-BE49-F238E27FC236}">
                <a16:creationId xmlns:a16="http://schemas.microsoft.com/office/drawing/2014/main" id="{97E5E5BA-F26A-4029-B261-58E1EAD98EE0}"/>
              </a:ext>
            </a:extLst>
          </p:cNvPr>
          <p:cNvSpPr>
            <a:spLocks noGrp="1"/>
          </p:cNvSpPr>
          <p:nvPr>
            <p:ph type="dt" sz="half" idx="10"/>
          </p:nvPr>
        </p:nvSpPr>
        <p:spPr/>
        <p:txBody>
          <a:bodyPr/>
          <a:lstStyle/>
          <a:p>
            <a:fld id="{F5E436D6-474E-4B74-B12C-78DA097CBDC5}" type="datetime3">
              <a:rPr lang="en-GB" smtClean="0"/>
              <a:t>24 May, 2022</a:t>
            </a:fld>
            <a:endParaRPr lang="de-DE"/>
          </a:p>
        </p:txBody>
      </p:sp>
      <p:sp>
        <p:nvSpPr>
          <p:cNvPr id="5" name="Slide Number Placeholder 4">
            <a:extLst>
              <a:ext uri="{FF2B5EF4-FFF2-40B4-BE49-F238E27FC236}">
                <a16:creationId xmlns:a16="http://schemas.microsoft.com/office/drawing/2014/main" id="{8B10C82F-8F55-4F98-AFE7-C339EBCE3B8A}"/>
              </a:ext>
            </a:extLst>
          </p:cNvPr>
          <p:cNvSpPr>
            <a:spLocks noGrp="1"/>
          </p:cNvSpPr>
          <p:nvPr>
            <p:ph type="sldNum" sz="quarter" idx="11"/>
          </p:nvPr>
        </p:nvSpPr>
        <p:spPr/>
        <p:txBody>
          <a:bodyPr/>
          <a:lstStyle/>
          <a:p>
            <a:fld id="{CD13C9F6-DA1F-4969-8B21-2E803A8A69C8}" type="slidenum">
              <a:rPr lang="de-DE" smtClean="0"/>
              <a:t>45</a:t>
            </a:fld>
            <a:endParaRPr lang="de-DE"/>
          </a:p>
        </p:txBody>
      </p:sp>
      <p:sp>
        <p:nvSpPr>
          <p:cNvPr id="9" name="Google Shape;610;p46">
            <a:extLst>
              <a:ext uri="{FF2B5EF4-FFF2-40B4-BE49-F238E27FC236}">
                <a16:creationId xmlns:a16="http://schemas.microsoft.com/office/drawing/2014/main" id="{7981C7A2-4FFB-451D-A879-72081283497B}"/>
              </a:ext>
            </a:extLst>
          </p:cNvPr>
          <p:cNvSpPr/>
          <p:nvPr/>
        </p:nvSpPr>
        <p:spPr>
          <a:xfrm>
            <a:off x="6018413" y="4909394"/>
            <a:ext cx="210982" cy="844508"/>
          </a:xfrm>
          <a:prstGeom prst="upArrow">
            <a:avLst>
              <a:gd name="adj1" fmla="val 50000"/>
              <a:gd name="adj2" fmla="val 50000"/>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11;p46">
            <a:extLst>
              <a:ext uri="{FF2B5EF4-FFF2-40B4-BE49-F238E27FC236}">
                <a16:creationId xmlns:a16="http://schemas.microsoft.com/office/drawing/2014/main" id="{9694B017-C4D5-4E68-940A-2D330E21B66F}"/>
              </a:ext>
            </a:extLst>
          </p:cNvPr>
          <p:cNvSpPr/>
          <p:nvPr/>
        </p:nvSpPr>
        <p:spPr>
          <a:xfrm rot="10800000">
            <a:off x="6039170" y="1556032"/>
            <a:ext cx="190224" cy="766760"/>
          </a:xfrm>
          <a:prstGeom prst="upArrow">
            <a:avLst>
              <a:gd name="adj1" fmla="val 50000"/>
              <a:gd name="adj2" fmla="val 50000"/>
            </a:avLst>
          </a:prstGeom>
          <a:solidFill>
            <a:srgbClr val="FF3300"/>
          </a:solidFill>
          <a:ln>
            <a:solidFill>
              <a:srgbClr val="FF0000"/>
            </a:solidFill>
            <a:headEnd type="none" w="sm" len="sm"/>
            <a:tailEnd type="none" w="sm" len="sm"/>
          </a:ln>
        </p:spPr>
        <p:style>
          <a:lnRef idx="1">
            <a:schemeClr val="accent5"/>
          </a:lnRef>
          <a:fillRef idx="2">
            <a:schemeClr val="accent5"/>
          </a:fillRef>
          <a:effectRef idx="1">
            <a:schemeClr val="accent5"/>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TextBox 14">
            <a:extLst>
              <a:ext uri="{FF2B5EF4-FFF2-40B4-BE49-F238E27FC236}">
                <a16:creationId xmlns:a16="http://schemas.microsoft.com/office/drawing/2014/main" id="{F4545C4C-E12C-4970-BF76-DDA4EDB4A829}"/>
              </a:ext>
            </a:extLst>
          </p:cNvPr>
          <p:cNvSpPr txBox="1"/>
          <p:nvPr/>
        </p:nvSpPr>
        <p:spPr>
          <a:xfrm>
            <a:off x="4653301" y="1025476"/>
            <a:ext cx="3063623" cy="523220"/>
          </a:xfrm>
          <a:prstGeom prst="rect">
            <a:avLst/>
          </a:prstGeom>
          <a:noFill/>
        </p:spPr>
        <p:txBody>
          <a:bodyPr wrap="square" rtlCol="0">
            <a:spAutoFit/>
          </a:bodyPr>
          <a:lstStyle/>
          <a:p>
            <a:pPr algn="ctr"/>
            <a:r>
              <a:rPr lang="nl-NL" sz="2800" b="1">
                <a:solidFill>
                  <a:srgbClr val="FF3300"/>
                </a:solidFill>
              </a:rPr>
              <a:t>Barriers</a:t>
            </a:r>
          </a:p>
        </p:txBody>
      </p:sp>
      <p:sp>
        <p:nvSpPr>
          <p:cNvPr id="16" name="TextBox 15">
            <a:extLst>
              <a:ext uri="{FF2B5EF4-FFF2-40B4-BE49-F238E27FC236}">
                <a16:creationId xmlns:a16="http://schemas.microsoft.com/office/drawing/2014/main" id="{D51A19E4-CD91-4B93-98E9-EBBF6BF803B5}"/>
              </a:ext>
            </a:extLst>
          </p:cNvPr>
          <p:cNvSpPr txBox="1"/>
          <p:nvPr/>
        </p:nvSpPr>
        <p:spPr>
          <a:xfrm>
            <a:off x="4602470" y="5656985"/>
            <a:ext cx="3063623" cy="954107"/>
          </a:xfrm>
          <a:prstGeom prst="rect">
            <a:avLst/>
          </a:prstGeom>
          <a:noFill/>
        </p:spPr>
        <p:txBody>
          <a:bodyPr wrap="square" rtlCol="0">
            <a:spAutoFit/>
          </a:bodyPr>
          <a:lstStyle/>
          <a:p>
            <a:pPr algn="ctr"/>
            <a:r>
              <a:rPr lang="en-US" sz="2800" b="1">
                <a:solidFill>
                  <a:schemeClr val="accent2"/>
                </a:solidFill>
              </a:rPr>
              <a:t>Collective Energy Projects</a:t>
            </a:r>
          </a:p>
        </p:txBody>
      </p:sp>
      <p:grpSp>
        <p:nvGrpSpPr>
          <p:cNvPr id="18" name="Group 17">
            <a:extLst>
              <a:ext uri="{FF2B5EF4-FFF2-40B4-BE49-F238E27FC236}">
                <a16:creationId xmlns:a16="http://schemas.microsoft.com/office/drawing/2014/main" id="{E85DF779-C62C-48CE-AC43-88F3D67B1231}"/>
              </a:ext>
            </a:extLst>
          </p:cNvPr>
          <p:cNvGrpSpPr/>
          <p:nvPr/>
        </p:nvGrpSpPr>
        <p:grpSpPr>
          <a:xfrm>
            <a:off x="9482483" y="2345885"/>
            <a:ext cx="2439925" cy="2331638"/>
            <a:chOff x="9562575" y="1753762"/>
            <a:chExt cx="2439925" cy="2331638"/>
          </a:xfrm>
        </p:grpSpPr>
        <p:grpSp>
          <p:nvGrpSpPr>
            <p:cNvPr id="19" name="Group 18">
              <a:extLst>
                <a:ext uri="{FF2B5EF4-FFF2-40B4-BE49-F238E27FC236}">
                  <a16:creationId xmlns:a16="http://schemas.microsoft.com/office/drawing/2014/main" id="{1F2A74BB-C947-4F1B-B37C-E1D0F45968C3}"/>
                </a:ext>
              </a:extLst>
            </p:cNvPr>
            <p:cNvGrpSpPr/>
            <p:nvPr/>
          </p:nvGrpSpPr>
          <p:grpSpPr>
            <a:xfrm>
              <a:off x="9784283" y="1753762"/>
              <a:ext cx="1912655" cy="1854529"/>
              <a:chOff x="7633418" y="1110434"/>
              <a:chExt cx="1912655" cy="1854529"/>
            </a:xfrm>
          </p:grpSpPr>
          <p:grpSp>
            <p:nvGrpSpPr>
              <p:cNvPr id="21" name="Group 20">
                <a:extLst>
                  <a:ext uri="{FF2B5EF4-FFF2-40B4-BE49-F238E27FC236}">
                    <a16:creationId xmlns:a16="http://schemas.microsoft.com/office/drawing/2014/main" id="{696DBDE9-3BAD-47E7-8A3A-2200D3182667}"/>
                  </a:ext>
                </a:extLst>
              </p:cNvPr>
              <p:cNvGrpSpPr/>
              <p:nvPr/>
            </p:nvGrpSpPr>
            <p:grpSpPr>
              <a:xfrm>
                <a:off x="7694049" y="1110434"/>
                <a:ext cx="1800000" cy="1800000"/>
                <a:chOff x="7694049" y="1110434"/>
                <a:chExt cx="1800000" cy="1800000"/>
              </a:xfrm>
            </p:grpSpPr>
            <p:sp>
              <p:nvSpPr>
                <p:cNvPr id="25" name="Oval 24">
                  <a:extLst>
                    <a:ext uri="{FF2B5EF4-FFF2-40B4-BE49-F238E27FC236}">
                      <a16:creationId xmlns:a16="http://schemas.microsoft.com/office/drawing/2014/main" id="{1B4182ED-CB49-4566-AAEB-E47118EA117E}"/>
                    </a:ext>
                  </a:extLst>
                </p:cNvPr>
                <p:cNvSpPr/>
                <p:nvPr/>
              </p:nvSpPr>
              <p:spPr>
                <a:xfrm>
                  <a:off x="7694049" y="1110434"/>
                  <a:ext cx="1800000" cy="1800000"/>
                </a:xfrm>
                <a:custGeom>
                  <a:avLst/>
                  <a:gdLst>
                    <a:gd name="connsiteX0" fmla="*/ 0 w 1800000"/>
                    <a:gd name="connsiteY0" fmla="*/ 900000 h 1800000"/>
                    <a:gd name="connsiteX1" fmla="*/ 900000 w 1800000"/>
                    <a:gd name="connsiteY1" fmla="*/ 0 h 1800000"/>
                    <a:gd name="connsiteX2" fmla="*/ 1800000 w 1800000"/>
                    <a:gd name="connsiteY2" fmla="*/ 900000 h 1800000"/>
                    <a:gd name="connsiteX3" fmla="*/ 900000 w 1800000"/>
                    <a:gd name="connsiteY3" fmla="*/ 1800000 h 1800000"/>
                    <a:gd name="connsiteX4" fmla="*/ 0 w 1800000"/>
                    <a:gd name="connsiteY4" fmla="*/ 900000 h 180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000" h="1800000" extrusionOk="0">
                      <a:moveTo>
                        <a:pt x="0" y="900000"/>
                      </a:moveTo>
                      <a:cubicBezTo>
                        <a:pt x="10864" y="386955"/>
                        <a:pt x="477989" y="117628"/>
                        <a:pt x="900000" y="0"/>
                      </a:cubicBezTo>
                      <a:cubicBezTo>
                        <a:pt x="1355386" y="-115989"/>
                        <a:pt x="1922097" y="475976"/>
                        <a:pt x="1800000" y="900000"/>
                      </a:cubicBezTo>
                      <a:cubicBezTo>
                        <a:pt x="1788592" y="1272573"/>
                        <a:pt x="1278735" y="1853293"/>
                        <a:pt x="900000" y="1800000"/>
                      </a:cubicBezTo>
                      <a:cubicBezTo>
                        <a:pt x="381060" y="1695007"/>
                        <a:pt x="72410" y="1501473"/>
                        <a:pt x="0" y="900000"/>
                      </a:cubicBezTo>
                      <a:close/>
                    </a:path>
                  </a:pathLst>
                </a:custGeom>
                <a:no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Oval 25">
                  <a:extLst>
                    <a:ext uri="{FF2B5EF4-FFF2-40B4-BE49-F238E27FC236}">
                      <a16:creationId xmlns:a16="http://schemas.microsoft.com/office/drawing/2014/main" id="{0E0BCAEE-1D15-452D-A192-9B16FCBF5FAE}"/>
                    </a:ext>
                  </a:extLst>
                </p:cNvPr>
                <p:cNvSpPr/>
                <p:nvPr/>
              </p:nvSpPr>
              <p:spPr>
                <a:xfrm>
                  <a:off x="7859198" y="1307546"/>
                  <a:ext cx="1440000" cy="1440000"/>
                </a:xfrm>
                <a:custGeom>
                  <a:avLst/>
                  <a:gdLst>
                    <a:gd name="connsiteX0" fmla="*/ 0 w 1440000"/>
                    <a:gd name="connsiteY0" fmla="*/ 720000 h 1440000"/>
                    <a:gd name="connsiteX1" fmla="*/ 720000 w 1440000"/>
                    <a:gd name="connsiteY1" fmla="*/ 0 h 1440000"/>
                    <a:gd name="connsiteX2" fmla="*/ 1440000 w 1440000"/>
                    <a:gd name="connsiteY2" fmla="*/ 720000 h 1440000"/>
                    <a:gd name="connsiteX3" fmla="*/ 720000 w 1440000"/>
                    <a:gd name="connsiteY3" fmla="*/ 1440000 h 1440000"/>
                    <a:gd name="connsiteX4" fmla="*/ 0 w 1440000"/>
                    <a:gd name="connsiteY4" fmla="*/ 72000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fill="none" extrusionOk="0">
                      <a:moveTo>
                        <a:pt x="0" y="720000"/>
                      </a:moveTo>
                      <a:cubicBezTo>
                        <a:pt x="-49720" y="301985"/>
                        <a:pt x="296314" y="47056"/>
                        <a:pt x="720000" y="0"/>
                      </a:cubicBezTo>
                      <a:cubicBezTo>
                        <a:pt x="1187086" y="79737"/>
                        <a:pt x="1463844" y="346730"/>
                        <a:pt x="1440000" y="720000"/>
                      </a:cubicBezTo>
                      <a:cubicBezTo>
                        <a:pt x="1402904" y="1106277"/>
                        <a:pt x="1147738" y="1474754"/>
                        <a:pt x="720000" y="1440000"/>
                      </a:cubicBezTo>
                      <a:cubicBezTo>
                        <a:pt x="311058" y="1455274"/>
                        <a:pt x="-64306" y="1058660"/>
                        <a:pt x="0" y="720000"/>
                      </a:cubicBezTo>
                      <a:close/>
                    </a:path>
                    <a:path w="1440000" h="1440000" stroke="0" extrusionOk="0">
                      <a:moveTo>
                        <a:pt x="0" y="720000"/>
                      </a:moveTo>
                      <a:cubicBezTo>
                        <a:pt x="38809" y="265234"/>
                        <a:pt x="335255" y="20220"/>
                        <a:pt x="720000" y="0"/>
                      </a:cubicBezTo>
                      <a:cubicBezTo>
                        <a:pt x="1105668" y="-33338"/>
                        <a:pt x="1465058" y="337344"/>
                        <a:pt x="1440000" y="720000"/>
                      </a:cubicBezTo>
                      <a:cubicBezTo>
                        <a:pt x="1439229" y="1109234"/>
                        <a:pt x="1033637" y="1477838"/>
                        <a:pt x="720000" y="1440000"/>
                      </a:cubicBezTo>
                      <a:cubicBezTo>
                        <a:pt x="312775" y="1394036"/>
                        <a:pt x="6370" y="1126830"/>
                        <a:pt x="0" y="720000"/>
                      </a:cubicBezTo>
                      <a:close/>
                    </a:path>
                  </a:pathLst>
                </a:custGeom>
                <a:pattFill prst="pct40">
                  <a:fgClr>
                    <a:schemeClr val="accent2">
                      <a:lumMod val="40000"/>
                      <a:lumOff val="60000"/>
                    </a:schemeClr>
                  </a:fgClr>
                  <a:bgClr>
                    <a:schemeClr val="accent2">
                      <a:lumMod val="20000"/>
                      <a:lumOff val="80000"/>
                    </a:schemeClr>
                  </a:bgClr>
                </a:pattFill>
                <a:ln>
                  <a:solidFill>
                    <a:schemeClr val="accent2"/>
                  </a:solidFill>
                  <a:extLst>
                    <a:ext uri="{C807C97D-BFC1-408E-A445-0C87EB9F89A2}">
                      <ask:lineSketchStyleProps xmlns:ask="http://schemas.microsoft.com/office/drawing/2018/sketchyshapes" sd="1617256088">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pic>
            <p:nvPicPr>
              <p:cNvPr id="22" name="Graphic 21" descr="Battery charging outline">
                <a:extLst>
                  <a:ext uri="{FF2B5EF4-FFF2-40B4-BE49-F238E27FC236}">
                    <a16:creationId xmlns:a16="http://schemas.microsoft.com/office/drawing/2014/main" id="{7E84E7E7-9367-42B1-BD5F-31BDF4E854D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65445" y="2050563"/>
                <a:ext cx="914400" cy="914400"/>
              </a:xfrm>
              <a:prstGeom prst="rect">
                <a:avLst/>
              </a:prstGeom>
              <a:effectLst>
                <a:outerShdw blurRad="50800" dist="38100" dir="2700000" algn="tl" rotWithShape="0">
                  <a:prstClr val="black">
                    <a:alpha val="40000"/>
                  </a:prstClr>
                </a:outerShdw>
              </a:effectLst>
            </p:spPr>
          </p:pic>
          <p:pic>
            <p:nvPicPr>
              <p:cNvPr id="23" name="Graphic 22" descr="Solar Panels outline">
                <a:extLst>
                  <a:ext uri="{FF2B5EF4-FFF2-40B4-BE49-F238E27FC236}">
                    <a16:creationId xmlns:a16="http://schemas.microsoft.com/office/drawing/2014/main" id="{E0E808A0-9BDA-44F2-83A6-556F00AC7BD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31673" y="1142277"/>
                <a:ext cx="914400" cy="914400"/>
              </a:xfrm>
              <a:prstGeom prst="rect">
                <a:avLst/>
              </a:prstGeom>
              <a:effectLst>
                <a:outerShdw blurRad="50800" dist="38100" dir="2700000" algn="tl" rotWithShape="0">
                  <a:prstClr val="black">
                    <a:alpha val="40000"/>
                  </a:prstClr>
                </a:outerShdw>
              </a:effectLst>
            </p:spPr>
          </p:pic>
          <p:pic>
            <p:nvPicPr>
              <p:cNvPr id="24" name="Graphic 23" descr="Wind Turbines outline">
                <a:extLst>
                  <a:ext uri="{FF2B5EF4-FFF2-40B4-BE49-F238E27FC236}">
                    <a16:creationId xmlns:a16="http://schemas.microsoft.com/office/drawing/2014/main" id="{7C4C6B57-60EB-43D6-B49C-F9810B997DC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633418" y="1498388"/>
                <a:ext cx="914400" cy="914400"/>
              </a:xfrm>
              <a:prstGeom prst="rect">
                <a:avLst/>
              </a:prstGeom>
              <a:effectLst>
                <a:outerShdw blurRad="50800" dist="38100" dir="2700000" algn="tl" rotWithShape="0">
                  <a:prstClr val="black">
                    <a:alpha val="40000"/>
                  </a:prstClr>
                </a:outerShdw>
              </a:effectLst>
            </p:spPr>
          </p:pic>
        </p:grpSp>
        <p:sp>
          <p:nvSpPr>
            <p:cNvPr id="20" name="TextBox 19">
              <a:extLst>
                <a:ext uri="{FF2B5EF4-FFF2-40B4-BE49-F238E27FC236}">
                  <a16:creationId xmlns:a16="http://schemas.microsoft.com/office/drawing/2014/main" id="{59B39077-54B9-46FE-A244-05D7E61300CA}"/>
                </a:ext>
              </a:extLst>
            </p:cNvPr>
            <p:cNvSpPr txBox="1"/>
            <p:nvPr/>
          </p:nvSpPr>
          <p:spPr>
            <a:xfrm>
              <a:off x="9562575" y="3562180"/>
              <a:ext cx="2439925" cy="523220"/>
            </a:xfrm>
            <a:prstGeom prst="rect">
              <a:avLst/>
            </a:prstGeom>
            <a:noFill/>
          </p:spPr>
          <p:txBody>
            <a:bodyPr wrap="square" rtlCol="0">
              <a:spAutoFit/>
            </a:bodyPr>
            <a:lstStyle/>
            <a:p>
              <a:pPr algn="ctr"/>
              <a:r>
                <a:rPr lang="nl-NL" sz="1400" b="1">
                  <a:solidFill>
                    <a:schemeClr val="accent2">
                      <a:lumMod val="75000"/>
                    </a:schemeClr>
                  </a:solidFill>
                </a:rPr>
                <a:t>IMPROVED ENERGY EFFICIENCY </a:t>
              </a:r>
            </a:p>
          </p:txBody>
        </p:sp>
      </p:grpSp>
      <p:grpSp>
        <p:nvGrpSpPr>
          <p:cNvPr id="27" name="Group 26">
            <a:extLst>
              <a:ext uri="{FF2B5EF4-FFF2-40B4-BE49-F238E27FC236}">
                <a16:creationId xmlns:a16="http://schemas.microsoft.com/office/drawing/2014/main" id="{8AE222B5-9703-4314-BEDC-C577C2825C48}"/>
              </a:ext>
            </a:extLst>
          </p:cNvPr>
          <p:cNvGrpSpPr/>
          <p:nvPr/>
        </p:nvGrpSpPr>
        <p:grpSpPr>
          <a:xfrm>
            <a:off x="838200" y="2144894"/>
            <a:ext cx="2439925" cy="2532629"/>
            <a:chOff x="195064" y="2060262"/>
            <a:chExt cx="2439925" cy="2532629"/>
          </a:xfrm>
        </p:grpSpPr>
        <p:pic>
          <p:nvPicPr>
            <p:cNvPr id="28" name="Graphic 27" descr="Production with solid fill">
              <a:extLst>
                <a:ext uri="{FF2B5EF4-FFF2-40B4-BE49-F238E27FC236}">
                  <a16:creationId xmlns:a16="http://schemas.microsoft.com/office/drawing/2014/main" id="{755EF588-7574-44AC-ADF5-8253F449AA0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17282" y="2060262"/>
              <a:ext cx="1995488" cy="1995488"/>
            </a:xfrm>
            <a:prstGeom prst="rect">
              <a:avLst/>
            </a:prstGeom>
          </p:spPr>
        </p:pic>
        <p:sp>
          <p:nvSpPr>
            <p:cNvPr id="29" name="TextBox 28">
              <a:extLst>
                <a:ext uri="{FF2B5EF4-FFF2-40B4-BE49-F238E27FC236}">
                  <a16:creationId xmlns:a16="http://schemas.microsoft.com/office/drawing/2014/main" id="{C7744FD7-3201-4FE6-96C1-AC54F3BE5627}"/>
                </a:ext>
              </a:extLst>
            </p:cNvPr>
            <p:cNvSpPr txBox="1"/>
            <p:nvPr/>
          </p:nvSpPr>
          <p:spPr>
            <a:xfrm>
              <a:off x="195064" y="3854227"/>
              <a:ext cx="2439925" cy="738664"/>
            </a:xfrm>
            <a:prstGeom prst="rect">
              <a:avLst/>
            </a:prstGeom>
            <a:noFill/>
          </p:spPr>
          <p:txBody>
            <a:bodyPr wrap="square" rtlCol="0">
              <a:spAutoFit/>
            </a:bodyPr>
            <a:lstStyle/>
            <a:p>
              <a:pPr algn="ctr"/>
              <a:r>
                <a:rPr lang="nl-NL" sz="1400" b="1">
                  <a:solidFill>
                    <a:schemeClr val="accent1"/>
                  </a:solidFill>
                </a:rPr>
                <a:t>CURRENT SITUATION</a:t>
              </a:r>
            </a:p>
            <a:p>
              <a:pPr algn="ctr"/>
              <a:r>
                <a:rPr lang="nl-NL" sz="1400" b="1">
                  <a:solidFill>
                    <a:schemeClr val="accent1"/>
                  </a:solidFill>
                </a:rPr>
                <a:t>(NON-ENERGY EFFICIENT) </a:t>
              </a:r>
            </a:p>
          </p:txBody>
        </p:sp>
      </p:grpSp>
      <p:cxnSp>
        <p:nvCxnSpPr>
          <p:cNvPr id="30" name="Straight Arrow Connector 29">
            <a:extLst>
              <a:ext uri="{FF2B5EF4-FFF2-40B4-BE49-F238E27FC236}">
                <a16:creationId xmlns:a16="http://schemas.microsoft.com/office/drawing/2014/main" id="{EA997596-0B4B-4FB2-B722-5AC8B71C2629}"/>
              </a:ext>
            </a:extLst>
          </p:cNvPr>
          <p:cNvCxnSpPr>
            <a:cxnSpLocks/>
          </p:cNvCxnSpPr>
          <p:nvPr/>
        </p:nvCxnSpPr>
        <p:spPr>
          <a:xfrm>
            <a:off x="3153301" y="3406939"/>
            <a:ext cx="6329182"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BEA1B13B-9916-40B7-A258-2116055822CD}"/>
              </a:ext>
            </a:extLst>
          </p:cNvPr>
          <p:cNvGrpSpPr/>
          <p:nvPr/>
        </p:nvGrpSpPr>
        <p:grpSpPr>
          <a:xfrm>
            <a:off x="4868025" y="2345885"/>
            <a:ext cx="2520000" cy="2520000"/>
            <a:chOff x="3197343" y="4823911"/>
            <a:chExt cx="2520000" cy="2520000"/>
          </a:xfrm>
        </p:grpSpPr>
        <p:sp>
          <p:nvSpPr>
            <p:cNvPr id="32" name="Oval 31">
              <a:extLst>
                <a:ext uri="{FF2B5EF4-FFF2-40B4-BE49-F238E27FC236}">
                  <a16:creationId xmlns:a16="http://schemas.microsoft.com/office/drawing/2014/main" id="{2E9B5459-9A1F-42F6-8570-EC885BEBC470}"/>
                </a:ext>
              </a:extLst>
            </p:cNvPr>
            <p:cNvSpPr/>
            <p:nvPr/>
          </p:nvSpPr>
          <p:spPr>
            <a:xfrm>
              <a:off x="3197343" y="4823911"/>
              <a:ext cx="2520000" cy="2520000"/>
            </a:xfrm>
            <a:prstGeom prst="ellipse">
              <a:avLst/>
            </a:prstGeom>
          </p:spPr>
          <p:style>
            <a:lnRef idx="1">
              <a:schemeClr val="accent3"/>
            </a:lnRef>
            <a:fillRef idx="3">
              <a:schemeClr val="accent3"/>
            </a:fillRef>
            <a:effectRef idx="2">
              <a:schemeClr val="accent3"/>
            </a:effectRef>
            <a:fontRef idx="minor">
              <a:schemeClr val="lt1"/>
            </a:fontRef>
          </p:style>
          <p:txBody>
            <a:bodyPr rtlCol="0" anchor="b"/>
            <a:lstStyle/>
            <a:p>
              <a:pPr algn="ctr"/>
              <a:r>
                <a:rPr lang="en-US" sz="1600">
                  <a:solidFill>
                    <a:schemeClr val="accent1"/>
                  </a:solidFill>
                </a:rPr>
                <a:t>Internal decision making process</a:t>
              </a:r>
            </a:p>
          </p:txBody>
        </p:sp>
        <p:pic>
          <p:nvPicPr>
            <p:cNvPr id="33" name="Graphic 32" descr="Decision chart with solid fill">
              <a:extLst>
                <a:ext uri="{FF2B5EF4-FFF2-40B4-BE49-F238E27FC236}">
                  <a16:creationId xmlns:a16="http://schemas.microsoft.com/office/drawing/2014/main" id="{A35FAC8D-817B-4EF0-AE34-CC5397CBCEA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701560" y="4964085"/>
              <a:ext cx="1511566" cy="1511566"/>
            </a:xfrm>
            <a:prstGeom prst="rect">
              <a:avLst/>
            </a:prstGeom>
          </p:spPr>
        </p:pic>
      </p:grpSp>
      <p:sp>
        <p:nvSpPr>
          <p:cNvPr id="34" name="Rectangle 33">
            <a:extLst>
              <a:ext uri="{FF2B5EF4-FFF2-40B4-BE49-F238E27FC236}">
                <a16:creationId xmlns:a16="http://schemas.microsoft.com/office/drawing/2014/main" id="{6A18BA98-6534-4DB3-9731-8DA4C1018847}"/>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066412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FE2F5040-EB12-4146-85A0-D40A3F617B4C}"/>
              </a:ext>
            </a:extLst>
          </p:cNvPr>
          <p:cNvSpPr>
            <a:spLocks noGrp="1"/>
          </p:cNvSpPr>
          <p:nvPr>
            <p:ph type="dt" sz="half" idx="10"/>
          </p:nvPr>
        </p:nvSpPr>
        <p:spPr/>
        <p:txBody>
          <a:bodyPr/>
          <a:lstStyle/>
          <a:p>
            <a:fld id="{60A4E9A8-0465-4BE9-A852-3F134F463D3C}" type="datetime3">
              <a:rPr lang="en-GB" smtClean="0"/>
              <a:t>24 May, 2022</a:t>
            </a:fld>
            <a:endParaRPr lang="de-DE"/>
          </a:p>
        </p:txBody>
      </p:sp>
      <p:sp>
        <p:nvSpPr>
          <p:cNvPr id="5" name="Platshållare för bildnummer 4">
            <a:extLst>
              <a:ext uri="{FF2B5EF4-FFF2-40B4-BE49-F238E27FC236}">
                <a16:creationId xmlns:a16="http://schemas.microsoft.com/office/drawing/2014/main" id="{BC2991A4-6C49-40FB-B516-9F8D7C39FAE3}"/>
              </a:ext>
            </a:extLst>
          </p:cNvPr>
          <p:cNvSpPr>
            <a:spLocks noGrp="1"/>
          </p:cNvSpPr>
          <p:nvPr>
            <p:ph type="sldNum" sz="quarter" idx="11"/>
          </p:nvPr>
        </p:nvSpPr>
        <p:spPr/>
        <p:txBody>
          <a:bodyPr/>
          <a:lstStyle/>
          <a:p>
            <a:fld id="{CD13C9F6-DA1F-4969-8B21-2E803A8A69C8}" type="slidenum">
              <a:rPr lang="de-DE" smtClean="0"/>
              <a:t>5</a:t>
            </a:fld>
            <a:endParaRPr lang="de-DE"/>
          </a:p>
        </p:txBody>
      </p:sp>
      <p:pic>
        <p:nvPicPr>
          <p:cNvPr id="15" name="Platshållare för innehåll 14" descr="Möte med hel fyllning">
            <a:extLst>
              <a:ext uri="{FF2B5EF4-FFF2-40B4-BE49-F238E27FC236}">
                <a16:creationId xmlns:a16="http://schemas.microsoft.com/office/drawing/2014/main" id="{4C22CF13-89FF-4BA8-A3BA-015F95DC386A}"/>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8083" y="1745673"/>
            <a:ext cx="4738253" cy="4738253"/>
          </a:xfrm>
        </p:spPr>
      </p:pic>
      <p:sp>
        <p:nvSpPr>
          <p:cNvPr id="18" name="Rubrik 1">
            <a:extLst>
              <a:ext uri="{FF2B5EF4-FFF2-40B4-BE49-F238E27FC236}">
                <a16:creationId xmlns:a16="http://schemas.microsoft.com/office/drawing/2014/main" id="{2818512F-C2C4-4762-9630-472F33EDF5DF}"/>
              </a:ext>
            </a:extLst>
          </p:cNvPr>
          <p:cNvSpPr>
            <a:spLocks noGrp="1"/>
          </p:cNvSpPr>
          <p:nvPr>
            <p:ph type="title"/>
          </p:nvPr>
        </p:nvSpPr>
        <p:spPr>
          <a:xfrm>
            <a:off x="1223499" y="840192"/>
            <a:ext cx="10193484" cy="572608"/>
          </a:xfrm>
        </p:spPr>
        <p:txBody>
          <a:bodyPr/>
          <a:lstStyle/>
          <a:p>
            <a:r>
              <a:rPr lang="en-GB" noProof="0"/>
              <a:t>Who are we?</a:t>
            </a:r>
          </a:p>
        </p:txBody>
      </p:sp>
      <p:grpSp>
        <p:nvGrpSpPr>
          <p:cNvPr id="7" name="Gruppieren 9">
            <a:extLst>
              <a:ext uri="{FF2B5EF4-FFF2-40B4-BE49-F238E27FC236}">
                <a16:creationId xmlns:a16="http://schemas.microsoft.com/office/drawing/2014/main" id="{F1182E88-23A7-456D-9FC6-753963DA6F42}"/>
              </a:ext>
            </a:extLst>
          </p:cNvPr>
          <p:cNvGrpSpPr/>
          <p:nvPr/>
        </p:nvGrpSpPr>
        <p:grpSpPr>
          <a:xfrm>
            <a:off x="135517" y="136525"/>
            <a:ext cx="761950" cy="761950"/>
            <a:chOff x="135517" y="136525"/>
            <a:chExt cx="761950" cy="761950"/>
          </a:xfrm>
        </p:grpSpPr>
        <p:sp>
          <p:nvSpPr>
            <p:cNvPr id="8" name="Ellipse 12">
              <a:extLst>
                <a:ext uri="{FF2B5EF4-FFF2-40B4-BE49-F238E27FC236}">
                  <a16:creationId xmlns:a16="http://schemas.microsoft.com/office/drawing/2014/main" id="{C98B26DB-E1E1-4B3F-9A95-6F4D6050DC0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Sprechblase: oval 13">
              <a:extLst>
                <a:ext uri="{FF2B5EF4-FFF2-40B4-BE49-F238E27FC236}">
                  <a16:creationId xmlns:a16="http://schemas.microsoft.com/office/drawing/2014/main" id="{4D579F91-1382-4B06-8E6C-9AC532645A4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Rektangel 1">
            <a:extLst>
              <a:ext uri="{FF2B5EF4-FFF2-40B4-BE49-F238E27FC236}">
                <a16:creationId xmlns:a16="http://schemas.microsoft.com/office/drawing/2014/main" id="{1D3F5826-31A3-40E0-98DD-7D147596BD9F}"/>
              </a:ext>
            </a:extLst>
          </p:cNvPr>
          <p:cNvSpPr/>
          <p:nvPr/>
        </p:nvSpPr>
        <p:spPr>
          <a:xfrm>
            <a:off x="1223499" y="1745673"/>
            <a:ext cx="1782937" cy="18565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Insert your own picture and contact info</a:t>
            </a:r>
          </a:p>
        </p:txBody>
      </p:sp>
      <p:sp>
        <p:nvSpPr>
          <p:cNvPr id="10" name="Rectangle 9">
            <a:extLst>
              <a:ext uri="{FF2B5EF4-FFF2-40B4-BE49-F238E27FC236}">
                <a16:creationId xmlns:a16="http://schemas.microsoft.com/office/drawing/2014/main" id="{FB71BC0F-EA9B-4500-9F3F-4DF6BEC83FB7}"/>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1920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B18B2-6A85-4984-8459-238675E3B076}"/>
              </a:ext>
            </a:extLst>
          </p:cNvPr>
          <p:cNvSpPr>
            <a:spLocks noGrp="1"/>
          </p:cNvSpPr>
          <p:nvPr>
            <p:ph type="title"/>
          </p:nvPr>
        </p:nvSpPr>
        <p:spPr/>
        <p:txBody>
          <a:bodyPr>
            <a:normAutofit/>
          </a:bodyPr>
          <a:lstStyle/>
          <a:p>
            <a:r>
              <a:rPr lang="en-GB" noProof="0"/>
              <a:t>Why is energy efficiency in SMEs such a challenge?</a:t>
            </a:r>
          </a:p>
        </p:txBody>
      </p:sp>
      <p:sp>
        <p:nvSpPr>
          <p:cNvPr id="3" name="Text Placeholder 2">
            <a:extLst>
              <a:ext uri="{FF2B5EF4-FFF2-40B4-BE49-F238E27FC236}">
                <a16:creationId xmlns:a16="http://schemas.microsoft.com/office/drawing/2014/main" id="{D01259F4-6FB2-42C2-B865-DFCC90D0D137}"/>
              </a:ext>
            </a:extLst>
          </p:cNvPr>
          <p:cNvSpPr>
            <a:spLocks noGrp="1"/>
          </p:cNvSpPr>
          <p:nvPr>
            <p:ph type="body" idx="1"/>
          </p:nvPr>
        </p:nvSpPr>
        <p:spPr/>
        <p:txBody>
          <a:bodyPr/>
          <a:lstStyle/>
          <a:p>
            <a:endParaRPr lang="nl-NL"/>
          </a:p>
        </p:txBody>
      </p:sp>
      <p:sp>
        <p:nvSpPr>
          <p:cNvPr id="4" name="Date Placeholder 3">
            <a:extLst>
              <a:ext uri="{FF2B5EF4-FFF2-40B4-BE49-F238E27FC236}">
                <a16:creationId xmlns:a16="http://schemas.microsoft.com/office/drawing/2014/main" id="{92FFC17F-A858-4D64-A274-F4E7E90CF006}"/>
              </a:ext>
            </a:extLst>
          </p:cNvPr>
          <p:cNvSpPr>
            <a:spLocks noGrp="1"/>
          </p:cNvSpPr>
          <p:nvPr>
            <p:ph type="dt" sz="half" idx="10"/>
          </p:nvPr>
        </p:nvSpPr>
        <p:spPr/>
        <p:txBody>
          <a:bodyPr/>
          <a:lstStyle/>
          <a:p>
            <a:fld id="{C0ED15C8-CCA3-408E-BD41-28619A674360}" type="datetime3">
              <a:rPr lang="en-GB" smtClean="0"/>
              <a:t>24 May, 2022</a:t>
            </a:fld>
            <a:endParaRPr lang="de-DE"/>
          </a:p>
        </p:txBody>
      </p:sp>
      <p:sp>
        <p:nvSpPr>
          <p:cNvPr id="5" name="Slide Number Placeholder 4">
            <a:extLst>
              <a:ext uri="{FF2B5EF4-FFF2-40B4-BE49-F238E27FC236}">
                <a16:creationId xmlns:a16="http://schemas.microsoft.com/office/drawing/2014/main" id="{9C181005-81CD-4A81-BBAA-1D326B56C76C}"/>
              </a:ext>
            </a:extLst>
          </p:cNvPr>
          <p:cNvSpPr>
            <a:spLocks noGrp="1"/>
          </p:cNvSpPr>
          <p:nvPr>
            <p:ph type="sldNum" sz="quarter" idx="11"/>
          </p:nvPr>
        </p:nvSpPr>
        <p:spPr/>
        <p:txBody>
          <a:bodyPr/>
          <a:lstStyle/>
          <a:p>
            <a:fld id="{CD13C9F6-DA1F-4969-8B21-2E803A8A69C8}" type="slidenum">
              <a:rPr lang="de-DE" smtClean="0"/>
              <a:t>6</a:t>
            </a:fld>
            <a:endParaRPr lang="de-DE"/>
          </a:p>
        </p:txBody>
      </p:sp>
      <p:sp>
        <p:nvSpPr>
          <p:cNvPr id="6" name="Rectangle 5">
            <a:extLst>
              <a:ext uri="{FF2B5EF4-FFF2-40B4-BE49-F238E27FC236}">
                <a16:creationId xmlns:a16="http://schemas.microsoft.com/office/drawing/2014/main" id="{7863E963-B137-4B23-A3FA-7628059BD31B}"/>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312672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8" name="Ellipse 12">
            <a:extLst>
              <a:ext uri="{FF2B5EF4-FFF2-40B4-BE49-F238E27FC236}">
                <a16:creationId xmlns:a16="http://schemas.microsoft.com/office/drawing/2014/main" id="{DF3A4F36-D90E-44B1-87A4-427C6E904E2B}"/>
              </a:ext>
            </a:extLst>
          </p:cNvPr>
          <p:cNvSpPr/>
          <p:nvPr/>
        </p:nvSpPr>
        <p:spPr>
          <a:xfrm>
            <a:off x="1576200" y="1339824"/>
            <a:ext cx="9039600" cy="4178353"/>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2" name="Google Shape;672;p52"/>
          <p:cNvSpPr txBox="1">
            <a:spLocks noGrp="1"/>
          </p:cNvSpPr>
          <p:nvPr>
            <p:ph type="title"/>
          </p:nvPr>
        </p:nvSpPr>
        <p:spPr>
          <a:xfrm>
            <a:off x="2098350" y="2346600"/>
            <a:ext cx="7995300" cy="2164800"/>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034EA8"/>
              </a:buClr>
              <a:buSzPts val="3200"/>
              <a:buFont typeface="Arial"/>
              <a:buNone/>
            </a:pPr>
            <a:r>
              <a:rPr lang="en-GB" b="1" noProof="0"/>
              <a:t>Time to brainstorm</a:t>
            </a:r>
          </a:p>
          <a:p>
            <a:pPr marL="0" lvl="0" indent="0" algn="l" rtl="0">
              <a:lnSpc>
                <a:spcPct val="90000"/>
              </a:lnSpc>
              <a:spcBef>
                <a:spcPts val="0"/>
              </a:spcBef>
              <a:spcAft>
                <a:spcPts val="0"/>
              </a:spcAft>
              <a:buClr>
                <a:srgbClr val="034EA8"/>
              </a:buClr>
              <a:buSzPts val="3200"/>
              <a:buFont typeface="Arial"/>
              <a:buNone/>
            </a:pPr>
            <a:endParaRPr lang="en-GB" noProof="0"/>
          </a:p>
          <a:p>
            <a:pPr algn="ctr">
              <a:spcBef>
                <a:spcPts val="500"/>
              </a:spcBef>
              <a:buSzPts val="1800"/>
            </a:pPr>
            <a:r>
              <a:rPr lang="en-GB" sz="2800" noProof="0">
                <a:latin typeface="+mj-lt"/>
                <a:ea typeface="Century Gothic"/>
                <a:cs typeface="Century Gothic"/>
                <a:sym typeface="Century Gothic"/>
              </a:rPr>
              <a:t>Think about your experiences…</a:t>
            </a:r>
            <a:br>
              <a:rPr lang="en-GB" sz="2800" noProof="0">
                <a:latin typeface="+mj-lt"/>
                <a:ea typeface="Century Gothic"/>
                <a:cs typeface="Century Gothic"/>
                <a:sym typeface="Century Gothic"/>
              </a:rPr>
            </a:br>
            <a:r>
              <a:rPr lang="en-GB" sz="3200" b="1" noProof="0">
                <a:latin typeface="+mj-lt"/>
                <a:ea typeface="Century Gothic"/>
                <a:cs typeface="Century Gothic"/>
                <a:sym typeface="Century Gothic"/>
              </a:rPr>
              <a:t> what challenges do SMEs face when trying to implement Energy Efficiency Measures?</a:t>
            </a:r>
            <a:endParaRPr lang="en-GB" b="1" noProof="0"/>
          </a:p>
        </p:txBody>
      </p:sp>
      <p:sp>
        <p:nvSpPr>
          <p:cNvPr id="674" name="Google Shape;674;p52"/>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7</a:t>
            </a:fld>
            <a:endParaRPr/>
          </a:p>
        </p:txBody>
      </p:sp>
      <p:grpSp>
        <p:nvGrpSpPr>
          <p:cNvPr id="5" name="Gruppieren 9">
            <a:extLst>
              <a:ext uri="{FF2B5EF4-FFF2-40B4-BE49-F238E27FC236}">
                <a16:creationId xmlns:a16="http://schemas.microsoft.com/office/drawing/2014/main" id="{E9B402CB-D273-4E18-BDE5-92D16410B63D}"/>
              </a:ext>
            </a:extLst>
          </p:cNvPr>
          <p:cNvGrpSpPr/>
          <p:nvPr/>
        </p:nvGrpSpPr>
        <p:grpSpPr>
          <a:xfrm>
            <a:off x="117567" y="114247"/>
            <a:ext cx="657527" cy="787680"/>
            <a:chOff x="135517" y="136525"/>
            <a:chExt cx="761950" cy="761950"/>
          </a:xfrm>
        </p:grpSpPr>
        <p:sp>
          <p:nvSpPr>
            <p:cNvPr id="6" name="Ellipse 12">
              <a:extLst>
                <a:ext uri="{FF2B5EF4-FFF2-40B4-BE49-F238E27FC236}">
                  <a16:creationId xmlns:a16="http://schemas.microsoft.com/office/drawing/2014/main" id="{52824524-49DF-42CA-A246-376770E648A9}"/>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Sprechblase: oval 13">
              <a:extLst>
                <a:ext uri="{FF2B5EF4-FFF2-40B4-BE49-F238E27FC236}">
                  <a16:creationId xmlns:a16="http://schemas.microsoft.com/office/drawing/2014/main" id="{AB823F6F-8538-47D4-8741-1604107E4809}"/>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Date Placeholder 1">
            <a:extLst>
              <a:ext uri="{FF2B5EF4-FFF2-40B4-BE49-F238E27FC236}">
                <a16:creationId xmlns:a16="http://schemas.microsoft.com/office/drawing/2014/main" id="{42FD004B-465A-4486-96B2-A5B8EFEACE02}"/>
              </a:ext>
            </a:extLst>
          </p:cNvPr>
          <p:cNvSpPr>
            <a:spLocks noGrp="1"/>
          </p:cNvSpPr>
          <p:nvPr>
            <p:ph type="dt" sz="half" idx="10"/>
          </p:nvPr>
        </p:nvSpPr>
        <p:spPr/>
        <p:txBody>
          <a:bodyPr/>
          <a:lstStyle/>
          <a:p>
            <a:fld id="{34666BBD-0A53-4EE4-A289-425AD5250B5B}" type="datetime3">
              <a:rPr lang="en-GB" smtClean="0"/>
              <a:t>24 May, 2022</a:t>
            </a:fld>
            <a:endParaRPr lang="de-DE"/>
          </a:p>
        </p:txBody>
      </p:sp>
      <p:sp>
        <p:nvSpPr>
          <p:cNvPr id="9" name="Rectangle 8">
            <a:extLst>
              <a:ext uri="{FF2B5EF4-FFF2-40B4-BE49-F238E27FC236}">
                <a16:creationId xmlns:a16="http://schemas.microsoft.com/office/drawing/2014/main" id="{BAC4E1FA-CB3C-4900-9EC8-2A84D415165B}"/>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6227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57B83-DF56-4C57-9547-62E0680DE0F8}"/>
              </a:ext>
            </a:extLst>
          </p:cNvPr>
          <p:cNvSpPr>
            <a:spLocks noGrp="1"/>
          </p:cNvSpPr>
          <p:nvPr>
            <p:ph type="title"/>
          </p:nvPr>
        </p:nvSpPr>
        <p:spPr/>
        <p:txBody>
          <a:bodyPr/>
          <a:lstStyle/>
          <a:p>
            <a:r>
              <a:rPr lang="en-GB" noProof="0"/>
              <a:t>Introducing the barriers SMEs face</a:t>
            </a:r>
          </a:p>
        </p:txBody>
      </p:sp>
      <p:sp>
        <p:nvSpPr>
          <p:cNvPr id="4" name="Date Placeholder 3">
            <a:extLst>
              <a:ext uri="{FF2B5EF4-FFF2-40B4-BE49-F238E27FC236}">
                <a16:creationId xmlns:a16="http://schemas.microsoft.com/office/drawing/2014/main" id="{EDEF5064-32FF-406C-9161-094006BB8A54}"/>
              </a:ext>
            </a:extLst>
          </p:cNvPr>
          <p:cNvSpPr>
            <a:spLocks noGrp="1"/>
          </p:cNvSpPr>
          <p:nvPr>
            <p:ph type="dt" sz="half" idx="10"/>
          </p:nvPr>
        </p:nvSpPr>
        <p:spPr/>
        <p:txBody>
          <a:bodyPr/>
          <a:lstStyle/>
          <a:p>
            <a:fld id="{7548D4D7-82A6-41E3-9B66-6017419DDDE7}" type="datetime3">
              <a:rPr lang="en-GB" smtClean="0"/>
              <a:t>24 May, 2022</a:t>
            </a:fld>
            <a:endParaRPr lang="de-DE"/>
          </a:p>
        </p:txBody>
      </p:sp>
      <p:sp>
        <p:nvSpPr>
          <p:cNvPr id="5" name="Slide Number Placeholder 4">
            <a:extLst>
              <a:ext uri="{FF2B5EF4-FFF2-40B4-BE49-F238E27FC236}">
                <a16:creationId xmlns:a16="http://schemas.microsoft.com/office/drawing/2014/main" id="{4EBD3457-E099-4725-B892-2F4AA65D8552}"/>
              </a:ext>
            </a:extLst>
          </p:cNvPr>
          <p:cNvSpPr>
            <a:spLocks noGrp="1"/>
          </p:cNvSpPr>
          <p:nvPr>
            <p:ph type="sldNum" sz="quarter" idx="11"/>
          </p:nvPr>
        </p:nvSpPr>
        <p:spPr/>
        <p:txBody>
          <a:bodyPr/>
          <a:lstStyle/>
          <a:p>
            <a:fld id="{CD13C9F6-DA1F-4969-8B21-2E803A8A69C8}" type="slidenum">
              <a:rPr lang="de-DE" smtClean="0"/>
              <a:t>8</a:t>
            </a:fld>
            <a:endParaRPr lang="de-DE"/>
          </a:p>
        </p:txBody>
      </p:sp>
      <p:sp>
        <p:nvSpPr>
          <p:cNvPr id="6" name="Text Placeholder 4">
            <a:extLst>
              <a:ext uri="{FF2B5EF4-FFF2-40B4-BE49-F238E27FC236}">
                <a16:creationId xmlns:a16="http://schemas.microsoft.com/office/drawing/2014/main" id="{112686FB-D792-4CC1-9CA6-4C8B83CE98AA}"/>
              </a:ext>
            </a:extLst>
          </p:cNvPr>
          <p:cNvSpPr txBox="1">
            <a:spLocks/>
          </p:cNvSpPr>
          <p:nvPr/>
        </p:nvSpPr>
        <p:spPr>
          <a:xfrm>
            <a:off x="824790" y="2061883"/>
            <a:ext cx="4957763" cy="4105835"/>
          </a:xfrm>
          <a:prstGeom prst="rect">
            <a:avLst/>
          </a:prstGeom>
          <a:ln>
            <a:noFill/>
          </a:ln>
        </p:spPr>
        <p:style>
          <a:lnRef idx="2">
            <a:schemeClr val="accent1"/>
          </a:lnRef>
          <a:fillRef idx="1">
            <a:schemeClr val="lt1"/>
          </a:fillRef>
          <a:effectRef idx="0">
            <a:schemeClr val="accent1"/>
          </a:effectRef>
          <a:fontRef idx="minor">
            <a:schemeClr val="dk1"/>
          </a:fontRef>
        </p:style>
        <p:txBody>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400" b="1"/>
              <a:t>      </a:t>
            </a:r>
            <a:r>
              <a:rPr lang="en-US" sz="2400" b="1"/>
              <a:t>External barriers</a:t>
            </a:r>
          </a:p>
          <a:p>
            <a:pPr marL="457200" indent="-457200">
              <a:buFont typeface="Arial" panose="020B0604020202020204" pitchFamily="34" charset="0"/>
              <a:buChar char="•"/>
            </a:pPr>
            <a:endParaRPr lang="en-US" sz="2400"/>
          </a:p>
          <a:p>
            <a:pPr marL="457200" indent="-457200">
              <a:buFont typeface="Arial" panose="020B0604020202020204" pitchFamily="34" charset="0"/>
              <a:buChar char="•"/>
            </a:pPr>
            <a:r>
              <a:rPr lang="en-US" sz="2400"/>
              <a:t>Market</a:t>
            </a:r>
          </a:p>
          <a:p>
            <a:pPr marL="457200" indent="-457200">
              <a:buFont typeface="Arial" panose="020B0604020202020204" pitchFamily="34" charset="0"/>
              <a:buChar char="•"/>
            </a:pPr>
            <a:r>
              <a:rPr lang="en-US" sz="2400"/>
              <a:t>Government/politics</a:t>
            </a:r>
          </a:p>
          <a:p>
            <a:pPr marL="457200" indent="-457200">
              <a:buFont typeface="Arial" panose="020B0604020202020204" pitchFamily="34" charset="0"/>
              <a:buChar char="•"/>
            </a:pPr>
            <a:r>
              <a:rPr lang="en-US" sz="2400"/>
              <a:t>Technology/services suppliers</a:t>
            </a:r>
          </a:p>
          <a:p>
            <a:pPr marL="457200" indent="-457200">
              <a:buFont typeface="Arial" panose="020B0604020202020204" pitchFamily="34" charset="0"/>
              <a:buChar char="•"/>
            </a:pPr>
            <a:r>
              <a:rPr lang="en-US" sz="2400"/>
              <a:t>Designers and manufactures</a:t>
            </a:r>
          </a:p>
          <a:p>
            <a:pPr marL="457200" indent="-457200">
              <a:buFont typeface="Arial" panose="020B0604020202020204" pitchFamily="34" charset="0"/>
              <a:buChar char="•"/>
            </a:pPr>
            <a:r>
              <a:rPr lang="en-US" sz="2400"/>
              <a:t>Energy Suppliers</a:t>
            </a:r>
          </a:p>
          <a:p>
            <a:pPr marL="457200" indent="-457200">
              <a:buFont typeface="Arial" panose="020B0604020202020204" pitchFamily="34" charset="0"/>
              <a:buChar char="•"/>
            </a:pPr>
            <a:r>
              <a:rPr lang="en-US" sz="2400"/>
              <a:t>Capital Suppliers/Financiers</a:t>
            </a:r>
          </a:p>
        </p:txBody>
      </p:sp>
      <p:sp>
        <p:nvSpPr>
          <p:cNvPr id="7" name="Text Placeholder 5">
            <a:extLst>
              <a:ext uri="{FF2B5EF4-FFF2-40B4-BE49-F238E27FC236}">
                <a16:creationId xmlns:a16="http://schemas.microsoft.com/office/drawing/2014/main" id="{0684D6CD-CF07-4FC3-886F-3996EC24A5AA}"/>
              </a:ext>
            </a:extLst>
          </p:cNvPr>
          <p:cNvSpPr txBox="1">
            <a:spLocks/>
          </p:cNvSpPr>
          <p:nvPr/>
        </p:nvSpPr>
        <p:spPr>
          <a:xfrm>
            <a:off x="6396037" y="2061883"/>
            <a:ext cx="4957763" cy="4105835"/>
          </a:xfrm>
          <a:prstGeom prst="rect">
            <a:avLst/>
          </a:prstGeom>
          <a:ln>
            <a:noFill/>
          </a:ln>
        </p:spPr>
        <p:style>
          <a:lnRef idx="2">
            <a:schemeClr val="accent1"/>
          </a:lnRef>
          <a:fillRef idx="1">
            <a:schemeClr val="lt1"/>
          </a:fillRef>
          <a:effectRef idx="0">
            <a:schemeClr val="accent1"/>
          </a:effectRef>
          <a:fontRef idx="minor">
            <a:schemeClr val="dk1"/>
          </a:fontRef>
        </p:style>
        <p:txBody>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2400" b="1"/>
              <a:t>       </a:t>
            </a:r>
            <a:r>
              <a:rPr lang="en-US" sz="2400" b="1"/>
              <a:t>Internal barriers</a:t>
            </a:r>
          </a:p>
          <a:p>
            <a:pPr marL="457200" indent="-457200">
              <a:buFont typeface="Arial" panose="020B0604020202020204" pitchFamily="34" charset="0"/>
              <a:buChar char="•"/>
            </a:pPr>
            <a:endParaRPr lang="en-US" sz="2400"/>
          </a:p>
          <a:p>
            <a:pPr marL="457200" indent="-457200">
              <a:buFont typeface="Arial" panose="020B0604020202020204" pitchFamily="34" charset="0"/>
              <a:buChar char="•"/>
            </a:pPr>
            <a:r>
              <a:rPr lang="en-US" sz="2400"/>
              <a:t>Economic</a:t>
            </a:r>
          </a:p>
          <a:p>
            <a:pPr marL="457200" indent="-457200">
              <a:buFont typeface="Arial" panose="020B0604020202020204" pitchFamily="34" charset="0"/>
              <a:buChar char="•"/>
            </a:pPr>
            <a:r>
              <a:rPr lang="en-US" sz="2400"/>
              <a:t>Behavioral</a:t>
            </a:r>
          </a:p>
          <a:p>
            <a:pPr marL="457200" indent="-457200">
              <a:buFont typeface="Arial" panose="020B0604020202020204" pitchFamily="34" charset="0"/>
              <a:buChar char="•"/>
            </a:pPr>
            <a:r>
              <a:rPr lang="en-US" sz="2400" dirty="0"/>
              <a:t>Organisational</a:t>
            </a:r>
            <a:endParaRPr lang="en-US" sz="2400"/>
          </a:p>
          <a:p>
            <a:pPr marL="457200" indent="-457200">
              <a:buFont typeface="Arial" panose="020B0604020202020204" pitchFamily="34" charset="0"/>
              <a:buChar char="•"/>
            </a:pPr>
            <a:r>
              <a:rPr lang="en-US" sz="2400"/>
              <a:t>Competences related</a:t>
            </a:r>
          </a:p>
          <a:p>
            <a:pPr marL="457200" indent="-457200">
              <a:buFont typeface="Arial" panose="020B0604020202020204" pitchFamily="34" charset="0"/>
              <a:buChar char="•"/>
            </a:pPr>
            <a:r>
              <a:rPr lang="en-US" sz="2400"/>
              <a:t>Awareness</a:t>
            </a:r>
          </a:p>
        </p:txBody>
      </p:sp>
      <p:pic>
        <p:nvPicPr>
          <p:cNvPr id="8" name="Graphic 7" descr="Construction Barricade with solid fill">
            <a:extLst>
              <a:ext uri="{FF2B5EF4-FFF2-40B4-BE49-F238E27FC236}">
                <a16:creationId xmlns:a16="http://schemas.microsoft.com/office/drawing/2014/main" id="{699265C6-1410-4EEA-AAAD-DAB994DD7E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26200" y="2053926"/>
            <a:ext cx="525294" cy="525294"/>
          </a:xfrm>
          <a:prstGeom prst="rect">
            <a:avLst/>
          </a:prstGeom>
        </p:spPr>
      </p:pic>
      <p:pic>
        <p:nvPicPr>
          <p:cNvPr id="9" name="Graphic 8" descr="Construction Barricade with solid fill">
            <a:extLst>
              <a:ext uri="{FF2B5EF4-FFF2-40B4-BE49-F238E27FC236}">
                <a16:creationId xmlns:a16="http://schemas.microsoft.com/office/drawing/2014/main" id="{0AD87BF8-B931-4F34-9551-1F32C27CBC4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3606" y="2053926"/>
            <a:ext cx="525294" cy="525294"/>
          </a:xfrm>
          <a:prstGeom prst="rect">
            <a:avLst/>
          </a:prstGeom>
        </p:spPr>
      </p:pic>
      <p:sp>
        <p:nvSpPr>
          <p:cNvPr id="10" name="Rectangle 9">
            <a:extLst>
              <a:ext uri="{FF2B5EF4-FFF2-40B4-BE49-F238E27FC236}">
                <a16:creationId xmlns:a16="http://schemas.microsoft.com/office/drawing/2014/main" id="{C9F579F8-0442-4B9C-BD94-23CBB1EBB858}"/>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306983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2677AB8B-A5B7-4B9C-8293-DD7569002876}" type="datetime3">
              <a:rPr lang="en-GB" smtClean="0"/>
              <a:t>24 May, 2022</a:t>
            </a:fld>
            <a:endParaRPr/>
          </a:p>
        </p:txBody>
      </p:sp>
      <p:sp>
        <p:nvSpPr>
          <p:cNvPr id="572" name="Google Shape;572;p4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lnSpc>
                <a:spcPct val="100000"/>
              </a:lnSpc>
              <a:spcBef>
                <a:spcPts val="0"/>
              </a:spcBef>
              <a:spcAft>
                <a:spcPts val="0"/>
              </a:spcAft>
              <a:buSzPts val="1200"/>
              <a:buNone/>
            </a:pPr>
            <a:fld id="{00000000-1234-1234-1234-123412341234}" type="slidenum">
              <a:rPr lang="nl-NL" smtClean="0"/>
              <a:pPr marL="0" lvl="0" indent="0" algn="r" rtl="0">
                <a:lnSpc>
                  <a:spcPct val="100000"/>
                </a:lnSpc>
                <a:spcBef>
                  <a:spcPts val="0"/>
                </a:spcBef>
                <a:spcAft>
                  <a:spcPts val="0"/>
                </a:spcAft>
                <a:buSzPts val="1200"/>
                <a:buNone/>
              </a:pPr>
              <a:t>9</a:t>
            </a:fld>
            <a:endParaRPr/>
          </a:p>
        </p:txBody>
      </p:sp>
      <p:sp>
        <p:nvSpPr>
          <p:cNvPr id="573" name="Google Shape;573;p43"/>
          <p:cNvSpPr/>
          <p:nvPr/>
        </p:nvSpPr>
        <p:spPr>
          <a:xfrm>
            <a:off x="8449056" y="4866319"/>
            <a:ext cx="3389400" cy="7386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43"/>
          <p:cNvSpPr txBox="1">
            <a:spLocks noGrp="1"/>
          </p:cNvSpPr>
          <p:nvPr>
            <p:ph type="title"/>
          </p:nvPr>
        </p:nvSpPr>
        <p:spPr>
          <a:xfrm>
            <a:off x="388500" y="889757"/>
            <a:ext cx="10515600" cy="572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034EA8"/>
              </a:buClr>
              <a:buSzPts val="3200"/>
              <a:buFont typeface="Arial"/>
              <a:buNone/>
            </a:pPr>
            <a:r>
              <a:rPr lang="en-GB" noProof="0"/>
              <a:t>Collective energy projects mostly address </a:t>
            </a:r>
            <a:br>
              <a:rPr lang="en-GB" noProof="0"/>
            </a:br>
            <a:r>
              <a:rPr lang="en-GB" noProof="0"/>
              <a:t>internal barriers</a:t>
            </a:r>
            <a:br>
              <a:rPr lang="en-GB" noProof="0"/>
            </a:br>
            <a:endParaRPr lang="en-GB" noProof="0"/>
          </a:p>
        </p:txBody>
      </p:sp>
      <p:graphicFrame>
        <p:nvGraphicFramePr>
          <p:cNvPr id="575" name="Google Shape;575;p43"/>
          <p:cNvGraphicFramePr/>
          <p:nvPr>
            <p:extLst>
              <p:ext uri="{D42A27DB-BD31-4B8C-83A1-F6EECF244321}">
                <p14:modId xmlns:p14="http://schemas.microsoft.com/office/powerpoint/2010/main" val="1345072737"/>
              </p:ext>
            </p:extLst>
          </p:nvPr>
        </p:nvGraphicFramePr>
        <p:xfrm>
          <a:off x="506940" y="1620973"/>
          <a:ext cx="8195100" cy="4233385"/>
        </p:xfrm>
        <a:graphic>
          <a:graphicData uri="http://schemas.openxmlformats.org/drawingml/2006/table">
            <a:tbl>
              <a:tblPr>
                <a:noFill/>
              </a:tblPr>
              <a:tblGrid>
                <a:gridCol w="2460750">
                  <a:extLst>
                    <a:ext uri="{9D8B030D-6E8A-4147-A177-3AD203B41FA5}">
                      <a16:colId xmlns:a16="http://schemas.microsoft.com/office/drawing/2014/main" val="20000"/>
                    </a:ext>
                  </a:extLst>
                </a:gridCol>
                <a:gridCol w="5734350">
                  <a:extLst>
                    <a:ext uri="{9D8B030D-6E8A-4147-A177-3AD203B41FA5}">
                      <a16:colId xmlns:a16="http://schemas.microsoft.com/office/drawing/2014/main" val="20001"/>
                    </a:ext>
                  </a:extLst>
                </a:gridCol>
              </a:tblGrid>
              <a:tr h="502900">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Area</a:t>
                      </a:r>
                    </a:p>
                  </a:txBody>
                  <a:tcPr marL="91425" marR="91425" marT="91425" marB="91425">
                    <a:solidFill>
                      <a:srgbClr val="C9DAF8"/>
                    </a:solidFill>
                  </a:tcPr>
                </a:tc>
                <a:tc>
                  <a:txBody>
                    <a:bodyPr/>
                    <a:lstStyle/>
                    <a:p>
                      <a:pPr marL="0" marR="0" lvl="0" indent="0" algn="ctr" rtl="0">
                        <a:lnSpc>
                          <a:spcPct val="100000"/>
                        </a:lnSpc>
                        <a:spcBef>
                          <a:spcPts val="0"/>
                        </a:spcBef>
                        <a:spcAft>
                          <a:spcPts val="0"/>
                        </a:spcAft>
                        <a:buClr>
                          <a:srgbClr val="000000"/>
                        </a:buClr>
                        <a:buSzPts val="2100"/>
                        <a:buFont typeface="Arial"/>
                        <a:buNone/>
                      </a:pPr>
                      <a:r>
                        <a:rPr lang="en-US" sz="2100" b="1" u="none" strike="noStrike" cap="none" noProof="0">
                          <a:latin typeface="+mj-lt"/>
                        </a:rPr>
                        <a:t>Internal Barriers</a:t>
                      </a:r>
                    </a:p>
                  </a:txBody>
                  <a:tcPr marL="91425" marR="91425" marT="91425" marB="91425">
                    <a:solidFill>
                      <a:srgbClr val="C9DAF8"/>
                    </a:solidFill>
                  </a:tcPr>
                </a:tc>
                <a:extLst>
                  <a:ext uri="{0D108BD9-81ED-4DB2-BD59-A6C34878D82A}">
                    <a16:rowId xmlns:a16="http://schemas.microsoft.com/office/drawing/2014/main" val="10000"/>
                  </a:ext>
                </a:extLst>
              </a:tr>
              <a:tr h="822925">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Economic</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Low capital availability</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Hidden costs</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Intervention-related risk</a:t>
                      </a:r>
                    </a:p>
                  </a:txBody>
                  <a:tcPr marL="91425" marR="91425" marT="91425" marB="91425" anchor="ctr"/>
                </a:tc>
                <a:extLst>
                  <a:ext uri="{0D108BD9-81ED-4DB2-BD59-A6C34878D82A}">
                    <a16:rowId xmlns:a16="http://schemas.microsoft.com/office/drawing/2014/main" val="10001"/>
                  </a:ext>
                </a:extLst>
              </a:tr>
              <a:tr h="751600">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Behavioral</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Lack of interest in energy efficiency</a:t>
                      </a:r>
                    </a:p>
                  </a:txBody>
                  <a:tcPr marL="91425" marR="91425" marT="91425" marB="91425" anchor="ctr"/>
                </a:tc>
                <a:extLst>
                  <a:ext uri="{0D108BD9-81ED-4DB2-BD59-A6C34878D82A}">
                    <a16:rowId xmlns:a16="http://schemas.microsoft.com/office/drawing/2014/main" val="10002"/>
                  </a:ext>
                </a:extLst>
              </a:tr>
              <a:tr h="666425">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Organisational</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endParaRPr lang="en-US" sz="1400" u="none" strike="noStrike" cap="none" noProof="0">
                        <a:latin typeface="+mj-lt"/>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Lack of time</a:t>
                      </a:r>
                    </a:p>
                    <a:p>
                      <a:pPr marL="0" marR="0" lvl="0" indent="0" algn="l" rtl="0">
                        <a:lnSpc>
                          <a:spcPct val="100000"/>
                        </a:lnSpc>
                        <a:spcBef>
                          <a:spcPts val="0"/>
                        </a:spcBef>
                        <a:spcAft>
                          <a:spcPts val="0"/>
                        </a:spcAft>
                        <a:buClr>
                          <a:srgbClr val="000000"/>
                        </a:buClr>
                        <a:buSzPts val="1400"/>
                        <a:buFont typeface="Arial"/>
                        <a:buNone/>
                      </a:pPr>
                      <a:endParaRPr lang="en-US" sz="1400" u="none" strike="noStrike" cap="none" noProof="0">
                        <a:latin typeface="+mj-lt"/>
                        <a:ea typeface="Century Gothic"/>
                        <a:cs typeface="Century Gothic"/>
                        <a:sym typeface="Century Gothic"/>
                      </a:endParaRPr>
                    </a:p>
                  </a:txBody>
                  <a:tcPr marL="91425" marR="91425" marT="91425" marB="91425" anchor="ctr"/>
                </a:tc>
                <a:extLst>
                  <a:ext uri="{0D108BD9-81ED-4DB2-BD59-A6C34878D82A}">
                    <a16:rowId xmlns:a16="http://schemas.microsoft.com/office/drawing/2014/main" val="10003"/>
                  </a:ext>
                </a:extLst>
              </a:tr>
              <a:tr h="609575">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Barriers related to competences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Identifying the inefficiencies</a:t>
                      </a:r>
                    </a:p>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Implementing the interventions</a:t>
                      </a:r>
                    </a:p>
                  </a:txBody>
                  <a:tcPr marL="91425" marR="91425" marT="91425" marB="91425" anchor="ctr"/>
                </a:tc>
                <a:extLst>
                  <a:ext uri="{0D108BD9-81ED-4DB2-BD59-A6C34878D82A}">
                    <a16:rowId xmlns:a16="http://schemas.microsoft.com/office/drawing/2014/main" val="10004"/>
                  </a:ext>
                </a:extLst>
              </a:tr>
              <a:tr h="723450">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noProof="0">
                          <a:latin typeface="+mj-lt"/>
                          <a:ea typeface="Century Gothic"/>
                          <a:cs typeface="Century Gothic"/>
                          <a:sym typeface="Century Gothic"/>
                        </a:rPr>
                        <a:t>Awareness</a:t>
                      </a: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noProof="0">
                          <a:latin typeface="+mj-lt"/>
                          <a:ea typeface="Century Gothic"/>
                          <a:cs typeface="Century Gothic"/>
                          <a:sym typeface="Century Gothic"/>
                        </a:rPr>
                        <a:t>Lack of Awareness or Ignorance</a:t>
                      </a:r>
                    </a:p>
                  </a:txBody>
                  <a:tcPr marL="91425" marR="91425" marT="91425" marB="91425" anchor="ctr"/>
                </a:tc>
                <a:extLst>
                  <a:ext uri="{0D108BD9-81ED-4DB2-BD59-A6C34878D82A}">
                    <a16:rowId xmlns:a16="http://schemas.microsoft.com/office/drawing/2014/main" val="10005"/>
                  </a:ext>
                </a:extLst>
              </a:tr>
            </a:tbl>
          </a:graphicData>
        </a:graphic>
      </p:graphicFrame>
      <p:sp>
        <p:nvSpPr>
          <p:cNvPr id="7" name="Rectangle 6">
            <a:extLst>
              <a:ext uri="{FF2B5EF4-FFF2-40B4-BE49-F238E27FC236}">
                <a16:creationId xmlns:a16="http://schemas.microsoft.com/office/drawing/2014/main" id="{08D40B67-E855-47FC-9CD5-6296BCAE8820}"/>
              </a:ext>
            </a:extLst>
          </p:cNvPr>
          <p:cNvSpPr/>
          <p:nvPr/>
        </p:nvSpPr>
        <p:spPr>
          <a:xfrm>
            <a:off x="11353800" y="633563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43799783"/>
      </p:ext>
    </p:extLst>
  </p:cSld>
  <p:clrMapOvr>
    <a:masterClrMapping/>
  </p:clrMapOvr>
</p:sld>
</file>

<file path=ppt/theme/theme1.xml><?xml version="1.0" encoding="utf-8"?>
<a:theme xmlns:a="http://schemas.openxmlformats.org/drawingml/2006/main" name="Office Theme">
  <a:themeElements>
    <a:clrScheme name="Gear@SME">
      <a:dk1>
        <a:srgbClr val="000000"/>
      </a:dk1>
      <a:lt1>
        <a:srgbClr val="FFFFFF"/>
      </a:lt1>
      <a:dk2>
        <a:srgbClr val="D8D8D8"/>
      </a:dk2>
      <a:lt2>
        <a:srgbClr val="FFFFFF"/>
      </a:lt2>
      <a:accent1>
        <a:srgbClr val="034EA2"/>
      </a:accent1>
      <a:accent2>
        <a:srgbClr val="8DC63F"/>
      </a:accent2>
      <a:accent3>
        <a:srgbClr val="FFF200"/>
      </a:accent3>
      <a:accent4>
        <a:srgbClr val="D8D8D8"/>
      </a:accent4>
      <a:accent5>
        <a:srgbClr val="B0A6FC"/>
      </a:accent5>
      <a:accent6>
        <a:srgbClr val="000000"/>
      </a:accent6>
      <a:hlink>
        <a:srgbClr val="034EA2"/>
      </a:hlink>
      <a:folHlink>
        <a:srgbClr val="954F72"/>
      </a:folHlink>
    </a:clrScheme>
    <a:fontScheme name="Noto Sans">
      <a:majorFont>
        <a:latin typeface="Noto Sans"/>
        <a:ea typeface=""/>
        <a:cs typeface=""/>
      </a:majorFont>
      <a:minorFont>
        <a:latin typeface="Noto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Gear at SME.pptx" id="{2466CD2E-B096-4247-B2C9-C9529DD77C41}" vid="{8F670339-F07E-49FD-9FED-80AD3D761F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NOC_ClusterName xmlns="2f6a910d-138e-42c1-8e8a-320c1b7cf3f7">H2020 Gear @ SME</TNOC_ClusterName>
    <TNOC_ClusterId xmlns="2f6a910d-138e-42c1-8e8a-320c1b7cf3f7">060.39963</TNOC_ClusterId>
    <cf581d8792c646118aad2c2c4ecdfa8c xmlns="20fcec41-f85f-4e4a-baed-46c3f55a210f">
      <Terms xmlns="http://schemas.microsoft.com/office/infopath/2007/PartnerControls"/>
    </cf581d8792c646118aad2c2c4ecdfa8c>
    <TaxCatchAll xmlns="20fcec41-f85f-4e4a-baed-46c3f55a210f">
      <Value>5</Value>
      <Value>1</Value>
    </TaxCatchAll>
    <lca20d149a844688b6abf34073d5c21d xmlns="20fcec41-f85f-4e4a-baed-46c3f55a210f">
      <Terms xmlns="http://schemas.microsoft.com/office/infopath/2007/PartnerControls"/>
    </lca20d149a844688b6abf34073d5c21d>
    <bac4ab11065f4f6c809c820c57e320e5 xmlns="20fcec41-f85f-4e4a-baed-46c3f55a210f">
      <Terms xmlns="http://schemas.microsoft.com/office/infopath/2007/PartnerControls"/>
    </bac4ab11065f4f6c809c820c57e320e5>
    <h15fbb78f4cb41d290e72f301ea2865f xmlns="20fcec41-f85f-4e4a-baed-46c3f55a210f">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n2a7a23bcc2241cb9261f9a914c7c1bb xmlns="20fcec41-f85f-4e4a-baed-46c3f55a210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20fcec41-f85f-4e4a-baed-46c3f55a210f">YTR3EE4ESRNX-1564339760-6071</_dlc_DocId>
    <_dlc_DocIdUrl xmlns="20fcec41-f85f-4e4a-baed-46c3f55a210f">
      <Url>https://365tno.sharepoint.com/teams/P060.39963/_layouts/15/DocIdRedir.aspx?ID=YTR3EE4ESRNX-1564339760-6071</Url>
      <Description>YTR3EE4ESRNX-1564339760-6071</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BB56C1FCB425E542A9558D1DA173B4CA" ma:contentTypeVersion="13" ma:contentTypeDescription=" " ma:contentTypeScope="" ma:versionID="6fe8e71d951c552dbebac3f3b55a111b">
  <xsd:schema xmlns:xsd="http://www.w3.org/2001/XMLSchema" xmlns:xs="http://www.w3.org/2001/XMLSchema" xmlns:p="http://schemas.microsoft.com/office/2006/metadata/properties" xmlns:ns2="20fcec41-f85f-4e4a-baed-46c3f55a210f" xmlns:ns3="2f6a910d-138e-42c1-8e8a-320c1b7cf3f7" xmlns:ns5="3e7e99e2-84f1-4bc6-ad05-842ea90814d1" targetNamespace="http://schemas.microsoft.com/office/2006/metadata/properties" ma:root="true" ma:fieldsID="ffc7ce3919f0c4a22686ef0e73f4e697" ns2:_="" ns3:_="" ns5:_="">
    <xsd:import namespace="20fcec41-f85f-4e4a-baed-46c3f55a210f"/>
    <xsd:import namespace="2f6a910d-138e-42c1-8e8a-320c1b7cf3f7"/>
    <xsd:import namespace="3e7e99e2-84f1-4bc6-ad05-842ea90814d1"/>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2:SharedWithUsers" minOccurs="0"/>
                <xsd:element ref="ns2:SharedWithDetails"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element ref="ns5:MediaServiceDateTaken" minOccurs="0"/>
                <xsd:element ref="ns5: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fcec41-f85f-4e4a-baed-46c3f55a210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1;#Project|fa11c4c9-105f-402c-bb40-9a56b4989397"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a60bc039-3056-4f5a-b7d5-24b3fbca7ea4}" ma:internalName="TaxCatchAll" ma:showField="CatchAllData"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a60bc039-3056-4f5a-b7d5-24b3fbca7ea4}" ma:internalName="TaxCatchAllLabel" ma:readOnly="true" ma:showField="CatchAllDataLabel"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H2020 - EE8 SME Capacity Building" ma:internalName="TNOC_ClusterName">
      <xsd:simpleType>
        <xsd:restriction base="dms:Text">
          <xsd:maxLength value="255"/>
        </xsd:restriction>
      </xsd:simpleType>
    </xsd:element>
    <xsd:element name="TNOC_ClusterId" ma:index="12" nillable="true" ma:displayName="Cluster ID" ma:default="060.3996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e7e99e2-84f1-4bc6-ad05-842ea90814d1"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86BB7B-4107-4FAB-8B86-D28BAF800D50}">
  <ds:schemaRefs>
    <ds:schemaRef ds:uri="20fcec41-f85f-4e4a-baed-46c3f55a210f"/>
    <ds:schemaRef ds:uri="http://purl.org/dc/terms/"/>
    <ds:schemaRef ds:uri="2f6a910d-138e-42c1-8e8a-320c1b7cf3f7"/>
    <ds:schemaRef ds:uri="http://schemas.microsoft.com/office/2006/documentManagement/types"/>
    <ds:schemaRef ds:uri="http://www.w3.org/XML/1998/namespace"/>
    <ds:schemaRef ds:uri="3e7e99e2-84f1-4bc6-ad05-842ea90814d1"/>
    <ds:schemaRef ds:uri="http://schemas.microsoft.com/office/infopath/2007/PartnerControls"/>
    <ds:schemaRef ds:uri="http://schemas.microsoft.com/office/2006/metadata/properties"/>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D3F501BF-5F1B-4FA6-82A6-6E76EF1841D1}">
  <ds:schemaRefs>
    <ds:schemaRef ds:uri="20fcec41-f85f-4e4a-baed-46c3f55a210f"/>
    <ds:schemaRef ds:uri="2f6a910d-138e-42c1-8e8a-320c1b7cf3f7"/>
    <ds:schemaRef ds:uri="3e7e99e2-84f1-4bc6-ad05-842ea90814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F07B617-0068-48E5-93D0-4FD978ACE535}">
  <ds:schemaRefs>
    <ds:schemaRef ds:uri="http://schemas.microsoft.com/sharepoint/events"/>
  </ds:schemaRefs>
</ds:datastoreItem>
</file>

<file path=customXml/itemProps4.xml><?xml version="1.0" encoding="utf-8"?>
<ds:datastoreItem xmlns:ds="http://schemas.openxmlformats.org/officeDocument/2006/customXml" ds:itemID="{DBA128C0-F278-4270-86AA-D1ABE94389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Presentation_Gear at SME</Template>
  <TotalTime>37</TotalTime>
  <Words>9275</Words>
  <Application>Microsoft Office PowerPoint</Application>
  <PresentationFormat>Widescreen</PresentationFormat>
  <Paragraphs>841</Paragraphs>
  <Slides>45</Slides>
  <Notes>45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45</vt:i4>
      </vt:variant>
    </vt:vector>
  </HeadingPairs>
  <TitlesOfParts>
    <vt:vector size="54" baseType="lpstr">
      <vt:lpstr>Arial</vt:lpstr>
      <vt:lpstr>Arial Narrow</vt:lpstr>
      <vt:lpstr>Calibri</vt:lpstr>
      <vt:lpstr>Century Gothic</vt:lpstr>
      <vt:lpstr>Nirmala UI</vt:lpstr>
      <vt:lpstr>Noto Sans</vt:lpstr>
      <vt:lpstr>Noto Sans (Body)</vt:lpstr>
      <vt:lpstr>Segoe UI</vt:lpstr>
      <vt:lpstr>Office Theme</vt:lpstr>
      <vt:lpstr>Important to think of when you prepare  for this training</vt:lpstr>
      <vt:lpstr>Messages to convey in this training</vt:lpstr>
      <vt:lpstr>Collective energy projects</vt:lpstr>
      <vt:lpstr>Welcome</vt:lpstr>
      <vt:lpstr>Who are we?</vt:lpstr>
      <vt:lpstr>Why is energy efficiency in SMEs such a challenge?</vt:lpstr>
      <vt:lpstr>Time to brainstorm  Think about your experiences…  what challenges do SMEs face when trying to implement Energy Efficiency Measures?</vt:lpstr>
      <vt:lpstr>Introducing the barriers SMEs face</vt:lpstr>
      <vt:lpstr>Collective energy projects mostly address  internal barriers </vt:lpstr>
      <vt:lpstr>Collective energy projects mostly address  internal barriers </vt:lpstr>
      <vt:lpstr>Why implement energy measures in collective energy projects?</vt:lpstr>
      <vt:lpstr>What do we mean with ‘collective energy projects’?</vt:lpstr>
      <vt:lpstr>PowerPoint Presentation</vt:lpstr>
      <vt:lpstr>Round-the-table discussion  What are the benefits of collective energy projects?</vt:lpstr>
      <vt:lpstr>Direct benefits of collective energy projects</vt:lpstr>
      <vt:lpstr>Indirect effects of the collaboration</vt:lpstr>
      <vt:lpstr>How do collective projects solve individual barriers?</vt:lpstr>
      <vt:lpstr>How do collective projects solve individual barriers?</vt:lpstr>
      <vt:lpstr>Local district heating - Cento di Budrio (IT)</vt:lpstr>
      <vt:lpstr>Shared electric mobility - Macrolotto (Prato, IT)</vt:lpstr>
      <vt:lpstr>How to organise collective energy projects?</vt:lpstr>
      <vt:lpstr>Generic overview of the process</vt:lpstr>
      <vt:lpstr>Step A: Arranging an Energy Team &amp; project leader</vt:lpstr>
      <vt:lpstr>Generic overview of the process</vt:lpstr>
      <vt:lpstr>Step A: Arranging an Energy Team and project leader </vt:lpstr>
      <vt:lpstr>A.1 Overview of stakeholders, an example</vt:lpstr>
      <vt:lpstr>Exercise – Fill out the stakeholders for your business area </vt:lpstr>
      <vt:lpstr>A.2 Mapping out knowledge on the stakeholders</vt:lpstr>
      <vt:lpstr>Exercise – Fill out for your business area</vt:lpstr>
      <vt:lpstr>PowerPoint Presentation</vt:lpstr>
      <vt:lpstr>A.3 Select stakeholders for collaboration</vt:lpstr>
      <vt:lpstr>A.4 Determine intended role for the stakeholders</vt:lpstr>
      <vt:lpstr>Tips for approaching stakeholders </vt:lpstr>
      <vt:lpstr>Questions &amp; Feedback</vt:lpstr>
      <vt:lpstr>PowerPoint Presentation</vt:lpstr>
      <vt:lpstr>Barriers to energy efficiency for SMEs</vt:lpstr>
      <vt:lpstr>Barriers for SMEs: definition</vt:lpstr>
      <vt:lpstr>Barriers for SMEs: actors involved</vt:lpstr>
      <vt:lpstr>Introducing the barriers SMEs face</vt:lpstr>
      <vt:lpstr>Barriers for SMEs: external barriers</vt:lpstr>
      <vt:lpstr>Barriers for SMEs: Effect on decision making process</vt:lpstr>
      <vt:lpstr>Barriers for SMEs: Perception of barriers</vt:lpstr>
      <vt:lpstr>Barriers for SMEs: Perception of barriers</vt:lpstr>
      <vt:lpstr>Barriers for SMEs: Perception of barriers</vt:lpstr>
      <vt:lpstr>Barriers for SMEs: collective energy projects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Brüning-Pfeiffer, Anna</dc:creator>
  <cp:lastModifiedBy>Cox, E.P. (Evie)</cp:lastModifiedBy>
  <cp:revision>1</cp:revision>
  <dcterms:created xsi:type="dcterms:W3CDTF">2020-12-02T13:23:48Z</dcterms:created>
  <dcterms:modified xsi:type="dcterms:W3CDTF">2022-05-24T14:39:30Z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0x010100A35317DCC28344A7B82488658A034A5C0100BB56C1FCB425E542A9558D1DA173B4CA</vt:lpwstr>
  </property>
  <property fmtid="{D5CDD505-2E9C-101B-9397-08002B2CF9AE}" pid="3" name="TNOC_DocumentClassification">
    <vt:lpwstr>5;#TNO Internal|1a23c89f-ef54-4907-86fd-8242403ff722</vt:lpwstr>
  </property>
  <property fmtid="{D5CDD505-2E9C-101B-9397-08002B2CF9AE}" pid="4" name="TNOC_DocumentType">
    <vt:lpwstr/>
  </property>
  <property fmtid="{D5CDD505-2E9C-101B-9397-08002B2CF9AE}" pid="5" name="TNOC_ClusterType">
    <vt:lpwstr>1;#Project|fa11c4c9-105f-402c-bb40-9a56b4989397</vt:lpwstr>
  </property>
  <property fmtid="{D5CDD505-2E9C-101B-9397-08002B2CF9AE}" pid="6" name="TNOC_DocumentCategory">
    <vt:lpwstr/>
  </property>
  <property fmtid="{D5CDD505-2E9C-101B-9397-08002B2CF9AE}" pid="7" name="TNOC_DocumentSetType">
    <vt:lpwstr/>
  </property>
  <property fmtid="{D5CDD505-2E9C-101B-9397-08002B2CF9AE}" pid="8" name="_dlc_DocIdItemGuid">
    <vt:lpwstr>19fda056-c542-4641-8709-20d891de73f7</vt:lpwstr>
  </property>
</Properties>
</file>